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8.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9.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0.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5.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charts/chart6.xml" ContentType="application/vnd.openxmlformats-officedocument.drawingml.chart+xml"/>
  <Override PartName="/ppt/notesSlides/notesSlide34.xml" ContentType="application/vnd.openxmlformats-officedocument.presentationml.notesSlide+xml"/>
  <Override PartName="/ppt/charts/chart7.xml" ContentType="application/vnd.openxmlformats-officedocument.drawingml.chart+xml"/>
  <Override PartName="/ppt/notesSlides/notesSlide35.xml" ContentType="application/vnd.openxmlformats-officedocument.presentationml.notesSlide+xml"/>
  <Override PartName="/ppt/charts/chart8.xml" ContentType="application/vnd.openxmlformats-officedocument.drawingml.chart+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charts/chart9.xml" ContentType="application/vnd.openxmlformats-officedocument.drawingml.chart+xml"/>
  <Override PartName="/ppt/notesSlides/notesSlide37.xml" ContentType="application/vnd.openxmlformats-officedocument.presentationml.notesSlide+xml"/>
  <Override PartName="/ppt/charts/chart10.xml" ContentType="application/vnd.openxmlformats-officedocument.drawingml.chart+xml"/>
  <Override PartName="/ppt/notesSlides/notesSlide38.xml" ContentType="application/vnd.openxmlformats-officedocument.presentationml.notesSlide+xml"/>
  <Override PartName="/ppt/charts/chart11.xml" ContentType="application/vnd.openxmlformats-officedocument.drawingml.chart+xml"/>
  <Override PartName="/ppt/notesSlides/notesSlide39.xml" ContentType="application/vnd.openxmlformats-officedocument.presentationml.notesSlide+xml"/>
  <Override PartName="/ppt/charts/chart12.xml" ContentType="application/vnd.openxmlformats-officedocument.drawingml.chart+xml"/>
  <Override PartName="/ppt/notesSlides/notesSlide40.xml" ContentType="application/vnd.openxmlformats-officedocument.presentationml.notesSlide+xml"/>
  <Override PartName="/ppt/charts/chart13.xml" ContentType="application/vnd.openxmlformats-officedocument.drawingml.chart+xml"/>
  <Override PartName="/ppt/notesSlides/notesSlide41.xml" ContentType="application/vnd.openxmlformats-officedocument.presentationml.notesSlide+xml"/>
  <Override PartName="/ppt/charts/chart14.xml" ContentType="application/vnd.openxmlformats-officedocument.drawingml.chart+xml"/>
  <Override PartName="/ppt/notesSlides/notesSlide42.xml" ContentType="application/vnd.openxmlformats-officedocument.presentationml.notesSlide+xml"/>
  <Override PartName="/ppt/charts/chart15.xml" ContentType="application/vnd.openxmlformats-officedocument.drawingml.chart+xml"/>
  <Override PartName="/ppt/notesSlides/notesSlide43.xml" ContentType="application/vnd.openxmlformats-officedocument.presentationml.notesSlide+xml"/>
  <Override PartName="/ppt/charts/chart16.xml" ContentType="application/vnd.openxmlformats-officedocument.drawingml.chart+xml"/>
  <Override PartName="/ppt/notesSlides/notesSlide44.xml" ContentType="application/vnd.openxmlformats-officedocument.presentationml.notesSlide+xml"/>
  <Override PartName="/ppt/charts/chart17.xml" ContentType="application/vnd.openxmlformats-officedocument.drawingml.chart+xml"/>
  <Override PartName="/ppt/notesSlides/notesSlide45.xml" ContentType="application/vnd.openxmlformats-officedocument.presentationml.notesSlide+xml"/>
  <Override PartName="/ppt/charts/chart18.xml" ContentType="application/vnd.openxmlformats-officedocument.drawingml.chart+xml"/>
  <Override PartName="/ppt/notesSlides/notesSlide46.xml" ContentType="application/vnd.openxmlformats-officedocument.presentationml.notesSlide+xml"/>
  <Override PartName="/ppt/charts/chart19.xml" ContentType="application/vnd.openxmlformats-officedocument.drawingml.chart+xml"/>
  <Override PartName="/ppt/notesSlides/notesSlide47.xml" ContentType="application/vnd.openxmlformats-officedocument.presentationml.notesSlide+xml"/>
  <Override PartName="/ppt/charts/chart20.xml" ContentType="application/vnd.openxmlformats-officedocument.drawingml.chart+xml"/>
  <Override PartName="/ppt/notesSlides/notesSlide48.xml" ContentType="application/vnd.openxmlformats-officedocument.presentationml.notesSlide+xml"/>
  <Override PartName="/ppt/charts/chart21.xml" ContentType="application/vnd.openxmlformats-officedocument.drawingml.chart+xml"/>
  <Override PartName="/ppt/notesSlides/notesSlide49.xml" ContentType="application/vnd.openxmlformats-officedocument.presentationml.notesSlide+xml"/>
  <Override PartName="/ppt/charts/chart22.xml" ContentType="application/vnd.openxmlformats-officedocument.drawingml.chart+xml"/>
  <Override PartName="/ppt/notesSlides/notesSlide50.xml" ContentType="application/vnd.openxmlformats-officedocument.presentationml.notesSlide+xml"/>
  <Override PartName="/ppt/charts/chart23.xml" ContentType="application/vnd.openxmlformats-officedocument.drawingml.chart+xml"/>
  <Override PartName="/ppt/notesSlides/notesSlide51.xml" ContentType="application/vnd.openxmlformats-officedocument.presentationml.notesSlide+xml"/>
  <Override PartName="/ppt/charts/chart24.xml" ContentType="application/vnd.openxmlformats-officedocument.drawingml.chart+xml"/>
  <Override PartName="/ppt/notesSlides/notesSlide52.xml" ContentType="application/vnd.openxmlformats-officedocument.presentationml.notesSlide+xml"/>
  <Override PartName="/ppt/charts/chart25.xml" ContentType="application/vnd.openxmlformats-officedocument.drawingml.chart+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764" r:id="rId2"/>
    <p:sldMasterId id="2147483720" r:id="rId3"/>
    <p:sldMasterId id="2147483683" r:id="rId4"/>
    <p:sldMasterId id="2147483687" r:id="rId5"/>
    <p:sldMasterId id="2147483694" r:id="rId6"/>
    <p:sldMasterId id="2147483696" r:id="rId7"/>
    <p:sldMasterId id="2147483665" r:id="rId8"/>
    <p:sldMasterId id="2147483715" r:id="rId9"/>
    <p:sldMasterId id="2147483703" r:id="rId10"/>
    <p:sldMasterId id="2147483666" r:id="rId11"/>
  </p:sldMasterIdLst>
  <p:notesMasterIdLst>
    <p:notesMasterId r:id="rId114"/>
  </p:notesMasterIdLst>
  <p:handoutMasterIdLst>
    <p:handoutMasterId r:id="rId115"/>
  </p:handoutMasterIdLst>
  <p:sldIdLst>
    <p:sldId id="374" r:id="rId12"/>
    <p:sldId id="299" r:id="rId13"/>
    <p:sldId id="405" r:id="rId14"/>
    <p:sldId id="294" r:id="rId15"/>
    <p:sldId id="290" r:id="rId16"/>
    <p:sldId id="268" r:id="rId17"/>
    <p:sldId id="262" r:id="rId18"/>
    <p:sldId id="266" r:id="rId19"/>
    <p:sldId id="291" r:id="rId20"/>
    <p:sldId id="258" r:id="rId21"/>
    <p:sldId id="396" r:id="rId22"/>
    <p:sldId id="406" r:id="rId23"/>
    <p:sldId id="259" r:id="rId24"/>
    <p:sldId id="267" r:id="rId25"/>
    <p:sldId id="274" r:id="rId26"/>
    <p:sldId id="314" r:id="rId27"/>
    <p:sldId id="316" r:id="rId28"/>
    <p:sldId id="313" r:id="rId29"/>
    <p:sldId id="315" r:id="rId30"/>
    <p:sldId id="333" r:id="rId31"/>
    <p:sldId id="375" r:id="rId32"/>
    <p:sldId id="376" r:id="rId33"/>
    <p:sldId id="377" r:id="rId34"/>
    <p:sldId id="378" r:id="rId35"/>
    <p:sldId id="379" r:id="rId36"/>
    <p:sldId id="380" r:id="rId37"/>
    <p:sldId id="384" r:id="rId38"/>
    <p:sldId id="383" r:id="rId39"/>
    <p:sldId id="404" r:id="rId40"/>
    <p:sldId id="403" r:id="rId41"/>
    <p:sldId id="381" r:id="rId42"/>
    <p:sldId id="382" r:id="rId43"/>
    <p:sldId id="276" r:id="rId44"/>
    <p:sldId id="264" r:id="rId45"/>
    <p:sldId id="282" r:id="rId46"/>
    <p:sldId id="283" r:id="rId47"/>
    <p:sldId id="284" r:id="rId48"/>
    <p:sldId id="287" r:id="rId49"/>
    <p:sldId id="288" r:id="rId50"/>
    <p:sldId id="263" r:id="rId51"/>
    <p:sldId id="321" r:id="rId52"/>
    <p:sldId id="385" r:id="rId53"/>
    <p:sldId id="386" r:id="rId54"/>
    <p:sldId id="387" r:id="rId55"/>
    <p:sldId id="388" r:id="rId56"/>
    <p:sldId id="389" r:id="rId57"/>
    <p:sldId id="390" r:id="rId58"/>
    <p:sldId id="391" r:id="rId59"/>
    <p:sldId id="392" r:id="rId60"/>
    <p:sldId id="393" r:id="rId61"/>
    <p:sldId id="394" r:id="rId62"/>
    <p:sldId id="395" r:id="rId63"/>
    <p:sldId id="397" r:id="rId64"/>
    <p:sldId id="398" r:id="rId65"/>
    <p:sldId id="399" r:id="rId66"/>
    <p:sldId id="400" r:id="rId67"/>
    <p:sldId id="401" r:id="rId68"/>
    <p:sldId id="402" r:id="rId69"/>
    <p:sldId id="292" r:id="rId70"/>
    <p:sldId id="370" r:id="rId71"/>
    <p:sldId id="368" r:id="rId72"/>
    <p:sldId id="369" r:id="rId73"/>
    <p:sldId id="293" r:id="rId74"/>
    <p:sldId id="320" r:id="rId75"/>
    <p:sldId id="319" r:id="rId76"/>
    <p:sldId id="289" r:id="rId77"/>
    <p:sldId id="301" r:id="rId78"/>
    <p:sldId id="318" r:id="rId79"/>
    <p:sldId id="334"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 id="361" r:id="rId93"/>
    <p:sldId id="362" r:id="rId94"/>
    <p:sldId id="363" r:id="rId95"/>
    <p:sldId id="317" r:id="rId96"/>
    <p:sldId id="306" r:id="rId97"/>
    <p:sldId id="312" r:id="rId98"/>
    <p:sldId id="307" r:id="rId99"/>
    <p:sldId id="308" r:id="rId100"/>
    <p:sldId id="261" r:id="rId101"/>
    <p:sldId id="272" r:id="rId102"/>
    <p:sldId id="310" r:id="rId103"/>
    <p:sldId id="336" r:id="rId104"/>
    <p:sldId id="305" r:id="rId105"/>
    <p:sldId id="296" r:id="rId106"/>
    <p:sldId id="303" r:id="rId107"/>
    <p:sldId id="309" r:id="rId108"/>
    <p:sldId id="311" r:id="rId109"/>
    <p:sldId id="297" r:id="rId110"/>
    <p:sldId id="295" r:id="rId111"/>
    <p:sldId id="337" r:id="rId112"/>
    <p:sldId id="346" r:id="rId113"/>
  </p:sldIdLst>
  <p:sldSz cx="9144000" cy="5143500" type="screen16x9"/>
  <p:notesSz cx="6669088" cy="9926638"/>
  <p:embeddedFontLst>
    <p:embeddedFont>
      <p:font typeface="Calibri" panose="020F0502020204030204" pitchFamily="34" charset="0"/>
      <p:regular r:id="rId116"/>
      <p:bold r:id="rId117"/>
      <p:italic r:id="rId118"/>
      <p:boldItalic r:id="rId119"/>
    </p:embeddedFont>
  </p:embeddedFontLst>
  <p:defaultTextStyle>
    <a:defPPr>
      <a:defRPr lang="en-US"/>
    </a:defPPr>
    <a:lvl1pPr marL="0" algn="l" defTabSz="914124" rtl="0" eaLnBrk="1" latinLnBrk="0" hangingPunct="1">
      <a:defRPr sz="1800" kern="1200">
        <a:solidFill>
          <a:schemeClr val="tx1"/>
        </a:solidFill>
        <a:latin typeface="+mn-lt"/>
        <a:ea typeface="+mn-ea"/>
        <a:cs typeface="+mn-cs"/>
      </a:defRPr>
    </a:lvl1pPr>
    <a:lvl2pPr marL="457061" algn="l" defTabSz="914124" rtl="0" eaLnBrk="1" latinLnBrk="0" hangingPunct="1">
      <a:defRPr sz="1800" kern="1200">
        <a:solidFill>
          <a:schemeClr val="tx1"/>
        </a:solidFill>
        <a:latin typeface="+mn-lt"/>
        <a:ea typeface="+mn-ea"/>
        <a:cs typeface="+mn-cs"/>
      </a:defRPr>
    </a:lvl2pPr>
    <a:lvl3pPr marL="914124" algn="l" defTabSz="914124" rtl="0" eaLnBrk="1" latinLnBrk="0" hangingPunct="1">
      <a:defRPr sz="1800" kern="1200">
        <a:solidFill>
          <a:schemeClr val="tx1"/>
        </a:solidFill>
        <a:latin typeface="+mn-lt"/>
        <a:ea typeface="+mn-ea"/>
        <a:cs typeface="+mn-cs"/>
      </a:defRPr>
    </a:lvl3pPr>
    <a:lvl4pPr marL="1371186" algn="l" defTabSz="914124" rtl="0" eaLnBrk="1" latinLnBrk="0" hangingPunct="1">
      <a:defRPr sz="1800" kern="1200">
        <a:solidFill>
          <a:schemeClr val="tx1"/>
        </a:solidFill>
        <a:latin typeface="+mn-lt"/>
        <a:ea typeface="+mn-ea"/>
        <a:cs typeface="+mn-cs"/>
      </a:defRPr>
    </a:lvl4pPr>
    <a:lvl5pPr marL="1828247" algn="l" defTabSz="914124" rtl="0" eaLnBrk="1" latinLnBrk="0" hangingPunct="1">
      <a:defRPr sz="1800" kern="1200">
        <a:solidFill>
          <a:schemeClr val="tx1"/>
        </a:solidFill>
        <a:latin typeface="+mn-lt"/>
        <a:ea typeface="+mn-ea"/>
        <a:cs typeface="+mn-cs"/>
      </a:defRPr>
    </a:lvl5pPr>
    <a:lvl6pPr marL="2285309" algn="l" defTabSz="914124" rtl="0" eaLnBrk="1" latinLnBrk="0" hangingPunct="1">
      <a:defRPr sz="1800" kern="1200">
        <a:solidFill>
          <a:schemeClr val="tx1"/>
        </a:solidFill>
        <a:latin typeface="+mn-lt"/>
        <a:ea typeface="+mn-ea"/>
        <a:cs typeface="+mn-cs"/>
      </a:defRPr>
    </a:lvl6pPr>
    <a:lvl7pPr marL="2742371" algn="l" defTabSz="914124" rtl="0" eaLnBrk="1" latinLnBrk="0" hangingPunct="1">
      <a:defRPr sz="1800" kern="1200">
        <a:solidFill>
          <a:schemeClr val="tx1"/>
        </a:solidFill>
        <a:latin typeface="+mn-lt"/>
        <a:ea typeface="+mn-ea"/>
        <a:cs typeface="+mn-cs"/>
      </a:defRPr>
    </a:lvl7pPr>
    <a:lvl8pPr marL="3199432" algn="l" defTabSz="914124" rtl="0" eaLnBrk="1" latinLnBrk="0" hangingPunct="1">
      <a:defRPr sz="1800" kern="1200">
        <a:solidFill>
          <a:schemeClr val="tx1"/>
        </a:solidFill>
        <a:latin typeface="+mn-lt"/>
        <a:ea typeface="+mn-ea"/>
        <a:cs typeface="+mn-cs"/>
      </a:defRPr>
    </a:lvl8pPr>
    <a:lvl9pPr marL="3656494" algn="l" defTabSz="91412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itial" id="{F836623A-B031-634A-ADD7-2E636E9E9776}">
          <p14:sldIdLst>
            <p14:sldId id="374"/>
            <p14:sldId id="299"/>
            <p14:sldId id="405"/>
            <p14:sldId id="294"/>
            <p14:sldId id="290"/>
            <p14:sldId id="268"/>
            <p14:sldId id="262"/>
            <p14:sldId id="266"/>
            <p14:sldId id="291"/>
            <p14:sldId id="258"/>
            <p14:sldId id="396"/>
            <p14:sldId id="406"/>
          </p14:sldIdLst>
        </p14:section>
        <p14:section name="Basic" id="{16552D05-B592-4660-BBCE-4FBBFC969786}">
          <p14:sldIdLst>
            <p14:sldId id="259"/>
            <p14:sldId id="267"/>
            <p14:sldId id="274"/>
            <p14:sldId id="314"/>
            <p14:sldId id="316"/>
            <p14:sldId id="313"/>
            <p14:sldId id="315"/>
            <p14:sldId id="333"/>
            <p14:sldId id="375"/>
            <p14:sldId id="376"/>
            <p14:sldId id="377"/>
            <p14:sldId id="378"/>
            <p14:sldId id="379"/>
            <p14:sldId id="380"/>
            <p14:sldId id="384"/>
            <p14:sldId id="383"/>
            <p14:sldId id="404"/>
            <p14:sldId id="403"/>
            <p14:sldId id="381"/>
            <p14:sldId id="382"/>
          </p14:sldIdLst>
        </p14:section>
        <p14:section name="Chart" id="{D9F642F3-7BF3-EC42-BD0B-5622ECDD724A}">
          <p14:sldIdLst>
            <p14:sldId id="276"/>
            <p14:sldId id="264"/>
            <p14:sldId id="282"/>
            <p14:sldId id="283"/>
            <p14:sldId id="284"/>
            <p14:sldId id="287"/>
            <p14:sldId id="288"/>
            <p14:sldId id="263"/>
            <p14:sldId id="321"/>
            <p14:sldId id="385"/>
            <p14:sldId id="386"/>
            <p14:sldId id="387"/>
            <p14:sldId id="388"/>
            <p14:sldId id="389"/>
            <p14:sldId id="390"/>
            <p14:sldId id="391"/>
            <p14:sldId id="392"/>
            <p14:sldId id="393"/>
            <p14:sldId id="394"/>
            <p14:sldId id="395"/>
          </p14:sldIdLst>
        </p14:section>
        <p14:section name="Map" id="{94CA9CB9-18E7-1547-A8DC-346BE7CA9228}">
          <p14:sldIdLst>
            <p14:sldId id="397"/>
            <p14:sldId id="398"/>
            <p14:sldId id="399"/>
            <p14:sldId id="400"/>
            <p14:sldId id="401"/>
            <p14:sldId id="402"/>
          </p14:sldIdLst>
        </p14:section>
        <p14:section name="Break" id="{F52428CD-FE1C-D74A-BFB4-7C5B39971D26}">
          <p14:sldIdLst>
            <p14:sldId id="292"/>
            <p14:sldId id="370"/>
            <p14:sldId id="368"/>
            <p14:sldId id="369"/>
            <p14:sldId id="293"/>
          </p14:sldIdLst>
        </p14:section>
        <p14:section name="Creative" id="{34300343-E36B-2B41-9EEF-E3A8290032B7}">
          <p14:sldIdLst>
            <p14:sldId id="320"/>
            <p14:sldId id="319"/>
            <p14:sldId id="289"/>
            <p14:sldId id="301"/>
            <p14:sldId id="318"/>
            <p14:sldId id="334"/>
          </p14:sldIdLst>
        </p14:section>
        <p14:section name="Timelines" id="{BAEDBC8B-FC31-5345-9ACF-53EF2CD3BD19}">
          <p14:sldIdLst>
            <p14:sldId id="349"/>
            <p14:sldId id="350"/>
            <p14:sldId id="351"/>
            <p14:sldId id="352"/>
            <p14:sldId id="353"/>
            <p14:sldId id="354"/>
            <p14:sldId id="355"/>
            <p14:sldId id="356"/>
            <p14:sldId id="357"/>
            <p14:sldId id="358"/>
            <p14:sldId id="359"/>
            <p14:sldId id="360"/>
            <p14:sldId id="361"/>
            <p14:sldId id="362"/>
            <p14:sldId id="363"/>
          </p14:sldIdLst>
        </p14:section>
        <p14:section name="Mock-Ups" id="{443E7FCD-37BB-034A-8C5C-0B0846D6B6DB}">
          <p14:sldIdLst>
            <p14:sldId id="317"/>
            <p14:sldId id="306"/>
            <p14:sldId id="312"/>
            <p14:sldId id="307"/>
            <p14:sldId id="308"/>
          </p14:sldIdLst>
        </p14:section>
        <p14:section name="Portfolio" id="{2457DBF0-9D28-B14B-B583-052A3AEFBA47}">
          <p14:sldIdLst>
            <p14:sldId id="261"/>
            <p14:sldId id="272"/>
            <p14:sldId id="310"/>
            <p14:sldId id="336"/>
            <p14:sldId id="305"/>
            <p14:sldId id="296"/>
            <p14:sldId id="303"/>
            <p14:sldId id="309"/>
            <p14:sldId id="311"/>
            <p14:sldId id="297"/>
            <p14:sldId id="295"/>
            <p14:sldId id="337"/>
            <p14:sldId id="346"/>
          </p14:sldIdLst>
        </p14:section>
      </p14:sectionLst>
    </p:ext>
    <p:ext uri="{EFAFB233-063F-42B5-8137-9DF3F51BA10A}">
      <p15:sldGuideLst xmlns:p15="http://schemas.microsoft.com/office/powerpoint/2012/main">
        <p15:guide id="1" orient="horz" pos="368" userDrawn="1">
          <p15:clr>
            <a:srgbClr val="A4A3A4"/>
          </p15:clr>
        </p15:guide>
        <p15:guide id="2" pos="384" userDrawn="1">
          <p15:clr>
            <a:srgbClr val="A4A3A4"/>
          </p15:clr>
        </p15:guide>
        <p15:guide id="3" orient="horz" pos="276">
          <p15:clr>
            <a:srgbClr val="A4A3A4"/>
          </p15:clr>
        </p15:guide>
        <p15:guide id="4" pos="288">
          <p15:clr>
            <a:srgbClr val="A4A3A4"/>
          </p15:clr>
        </p15:guide>
      </p15:sldGuideLst>
    </p:ext>
    <p:ext uri="{2D200454-40CA-4A62-9FC3-DE9A4176ACB9}">
      <p15:notesGuideLst xmlns:p15="http://schemas.microsoft.com/office/powerpoint/2012/main">
        <p15:guide id="1" orient="horz" pos="3127">
          <p15:clr>
            <a:srgbClr val="A4A3A4"/>
          </p15:clr>
        </p15:guide>
        <p15:guide id="2" pos="210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73945"/>
    <a:srgbClr val="FFFFFF"/>
    <a:srgbClr val="C03945"/>
    <a:srgbClr val="FACE0E"/>
    <a:srgbClr val="EA3945"/>
    <a:srgbClr val="D6343F"/>
    <a:srgbClr val="EBF1F5"/>
    <a:srgbClr val="EEF1FA"/>
    <a:srgbClr val="EFF2FB"/>
    <a:srgbClr val="EEF0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86" autoAdjust="0"/>
    <p:restoredTop sz="99721" autoAdjust="0"/>
  </p:normalViewPr>
  <p:slideViewPr>
    <p:cSldViewPr snapToGrid="0" snapToObjects="1">
      <p:cViewPr varScale="1">
        <p:scale>
          <a:sx n="103" d="100"/>
          <a:sy n="103" d="100"/>
        </p:scale>
        <p:origin x="594" y="96"/>
      </p:cViewPr>
      <p:guideLst>
        <p:guide orient="horz" pos="368"/>
        <p:guide pos="384"/>
        <p:guide orient="horz" pos="276"/>
        <p:guide pos="288"/>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139" d="100"/>
          <a:sy n="139" d="100"/>
        </p:scale>
        <p:origin x="-2536" y="-112"/>
      </p:cViewPr>
      <p:guideLst>
        <p:guide orient="horz" pos="3127"/>
        <p:guide pos="210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font" Target="fonts/font2.fntdata"/><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font" Target="fonts/font3.fntdata"/><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tableStyles" Target="tableStyles.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notesMaster" Target="notesMasters/notesMaster1.xml"/><Relationship Id="rId119" Type="http://schemas.openxmlformats.org/officeDocument/2006/relationships/font" Target="fonts/font4.fntdata"/><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handoutMaster" Target="handoutMasters/handoutMaster1.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font" Target="fonts/font1.fntdata"/><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Graf%20v%20programe%20Microsoft%20PowerPoint" TargetMode="Externa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2.xml.rels><?xml version="1.0" encoding="UTF-8" standalone="yes"?>
<Relationships xmlns="http://schemas.openxmlformats.org/package/2006/relationships"><Relationship Id="rId1" Type="http://schemas.openxmlformats.org/officeDocument/2006/relationships/oleObject" Target="Graf%20v%20programe%20Microsoft%20PowerPoint" TargetMode="External"/></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3.xml.rels><?xml version="1.0" encoding="UTF-8" standalone="yes"?>
<Relationships xmlns="http://schemas.openxmlformats.org/package/2006/relationships"><Relationship Id="rId1" Type="http://schemas.openxmlformats.org/officeDocument/2006/relationships/oleObject" Target="Graf%20v%20programe%20Microsoft%20PowerPoint"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Graf%20v%20programe%20Microsoft%20PowerPoint"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Graf%20v%20programe%20Microsoft%20PowerPoint" TargetMode="Externa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341780234201494"/>
          <c:y val="0.148351409126001"/>
          <c:w val="0.54283515041389097"/>
          <c:h val="0.70329718174799805"/>
        </c:manualLayout>
      </c:layout>
      <c:barChart>
        <c:barDir val="bar"/>
        <c:grouping val="clustered"/>
        <c:varyColors val="0"/>
        <c:ser>
          <c:idx val="0"/>
          <c:order val="0"/>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'[Graf v programe Microsoft PowerPoint]Hárok1'!$A$11:$A$14</c:f>
              <c:strCache>
                <c:ptCount val="4"/>
                <c:pt idx="0">
                  <c:v>WordPress</c:v>
                </c:pt>
                <c:pt idx="1">
                  <c:v>HTML</c:v>
                </c:pt>
                <c:pt idx="2">
                  <c:v>PSD</c:v>
                </c:pt>
                <c:pt idx="3">
                  <c:v>EPS</c:v>
                </c:pt>
              </c:strCache>
            </c:strRef>
          </c:cat>
          <c:val>
            <c:numRef>
              <c:f>'[Graf v programe Microsoft PowerPoint]Hárok1'!$B$11:$B$14</c:f>
              <c:numCache>
                <c:formatCode>General</c:formatCode>
                <c:ptCount val="4"/>
                <c:pt idx="0">
                  <c:v>100</c:v>
                </c:pt>
                <c:pt idx="1">
                  <c:v>55</c:v>
                </c:pt>
                <c:pt idx="2">
                  <c:v>75</c:v>
                </c:pt>
                <c:pt idx="3">
                  <c:v>85</c:v>
                </c:pt>
              </c:numCache>
            </c:numRef>
          </c:val>
          <c:extLst>
            <c:ext xmlns:c16="http://schemas.microsoft.com/office/drawing/2014/chart" uri="{C3380CC4-5D6E-409C-BE32-E72D297353CC}">
              <c16:uniqueId val="{00000000-27CA-4302-8897-C785F6159754}"/>
            </c:ext>
          </c:extLst>
        </c:ser>
        <c:dLbls>
          <c:dLblPos val="outEnd"/>
          <c:showLegendKey val="0"/>
          <c:showVal val="1"/>
          <c:showCatName val="0"/>
          <c:showSerName val="0"/>
          <c:showPercent val="0"/>
          <c:showBubbleSize val="0"/>
        </c:dLbls>
        <c:gapWidth val="150"/>
        <c:axId val="2146664984"/>
        <c:axId val="2146693560"/>
      </c:barChart>
      <c:catAx>
        <c:axId val="2146664984"/>
        <c:scaling>
          <c:orientation val="minMax"/>
        </c:scaling>
        <c:delete val="0"/>
        <c:axPos val="l"/>
        <c:numFmt formatCode="General" sourceLinked="0"/>
        <c:majorTickMark val="out"/>
        <c:minorTickMark val="none"/>
        <c:tickLblPos val="nextTo"/>
        <c:crossAx val="2146693560"/>
        <c:crosses val="autoZero"/>
        <c:auto val="1"/>
        <c:lblAlgn val="ctr"/>
        <c:lblOffset val="100"/>
        <c:noMultiLvlLbl val="0"/>
      </c:catAx>
      <c:valAx>
        <c:axId val="2146693560"/>
        <c:scaling>
          <c:orientation val="minMax"/>
        </c:scaling>
        <c:delete val="1"/>
        <c:axPos val="b"/>
        <c:numFmt formatCode="General" sourceLinked="1"/>
        <c:majorTickMark val="out"/>
        <c:minorTickMark val="none"/>
        <c:tickLblPos val="nextTo"/>
        <c:crossAx val="2146664984"/>
        <c:crosses val="autoZero"/>
        <c:crossBetween val="between"/>
      </c:valAx>
    </c:plotArea>
    <c:plotVisOnly val="1"/>
    <c:dispBlanksAs val="gap"/>
    <c:showDLblsOverMax val="0"/>
  </c:chart>
  <c:txPr>
    <a:bodyPr/>
    <a:lstStyle/>
    <a:p>
      <a:pPr>
        <a:defRPr sz="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strRef>
              <c:f>Sheet1!$A$2:$A$5</c:f>
              <c:strCache>
                <c:ptCount val="4"/>
                <c:pt idx="0">
                  <c:v>Category 1</c:v>
                </c:pt>
                <c:pt idx="1">
                  <c:v>Category 2</c:v>
                </c:pt>
                <c:pt idx="2">
                  <c:v>Category 3</c:v>
                </c:pt>
                <c:pt idx="3">
                  <c:v>Category 4</c:v>
                </c:pt>
              </c:strCache>
            </c:strRef>
          </c:xVal>
          <c:yVal>
            <c:numRef>
              <c:f>Sheet1!$B$2:$B$5</c:f>
              <c:numCache>
                <c:formatCode>General</c:formatCode>
                <c:ptCount val="4"/>
                <c:pt idx="0">
                  <c:v>4.3</c:v>
                </c:pt>
                <c:pt idx="1">
                  <c:v>2.5</c:v>
                </c:pt>
                <c:pt idx="2">
                  <c:v>3.5</c:v>
                </c:pt>
                <c:pt idx="3">
                  <c:v>4.5</c:v>
                </c:pt>
              </c:numCache>
            </c:numRef>
          </c:yVal>
          <c:smooth val="1"/>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6="http://schemas.microsoft.com/office/drawing/2014/chart" uri="{C3380CC4-5D6E-409C-BE32-E72D297353CC}">
              <c16:uniqueId val="{00000000-E9F3-4C2F-845D-46E10B6F4CB9}"/>
            </c:ext>
          </c:extLst>
        </c:ser>
        <c:ser>
          <c:idx val="1"/>
          <c:order val="1"/>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strRef>
              <c:f>Sheet1!$A$2:$A$5</c:f>
              <c:strCache>
                <c:ptCount val="4"/>
                <c:pt idx="0">
                  <c:v>Category 1</c:v>
                </c:pt>
                <c:pt idx="1">
                  <c:v>Category 2</c:v>
                </c:pt>
                <c:pt idx="2">
                  <c:v>Category 3</c:v>
                </c:pt>
                <c:pt idx="3">
                  <c:v>Category 4</c:v>
                </c:pt>
              </c:strCache>
            </c:strRef>
          </c:xVal>
          <c:yVal>
            <c:numRef>
              <c:f>Sheet1!$C$2:$C$5</c:f>
              <c:numCache>
                <c:formatCode>General</c:formatCode>
                <c:ptCount val="4"/>
                <c:pt idx="0">
                  <c:v>2.4</c:v>
                </c:pt>
                <c:pt idx="1">
                  <c:v>4.4000000000000004</c:v>
                </c:pt>
                <c:pt idx="2">
                  <c:v>1.8</c:v>
                </c:pt>
                <c:pt idx="3">
                  <c:v>2.8</c:v>
                </c:pt>
              </c:numCache>
            </c:numRef>
          </c:yVal>
          <c:smooth val="1"/>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6="http://schemas.microsoft.com/office/drawing/2014/chart" uri="{C3380CC4-5D6E-409C-BE32-E72D297353CC}">
              <c16:uniqueId val="{00000001-E9F3-4C2F-845D-46E10B6F4CB9}"/>
            </c:ext>
          </c:extLst>
        </c:ser>
        <c:ser>
          <c:idx val="2"/>
          <c:order val="2"/>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strRef>
              <c:f>Sheet1!$A$2:$A$5</c:f>
              <c:strCache>
                <c:ptCount val="4"/>
                <c:pt idx="0">
                  <c:v>Category 1</c:v>
                </c:pt>
                <c:pt idx="1">
                  <c:v>Category 2</c:v>
                </c:pt>
                <c:pt idx="2">
                  <c:v>Category 3</c:v>
                </c:pt>
                <c:pt idx="3">
                  <c:v>Category 4</c:v>
                </c:pt>
              </c:strCache>
            </c:strRef>
          </c:xVal>
          <c:yVal>
            <c:numRef>
              <c:f>Sheet1!$D$2:$D$5</c:f>
              <c:numCache>
                <c:formatCode>General</c:formatCode>
                <c:ptCount val="4"/>
                <c:pt idx="0">
                  <c:v>2</c:v>
                </c:pt>
                <c:pt idx="1">
                  <c:v>2</c:v>
                </c:pt>
                <c:pt idx="2">
                  <c:v>3</c:v>
                </c:pt>
                <c:pt idx="3">
                  <c:v>5</c:v>
                </c:pt>
              </c:numCache>
            </c:numRef>
          </c:yVal>
          <c:smooth val="1"/>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6="http://schemas.microsoft.com/office/drawing/2014/chart" uri="{C3380CC4-5D6E-409C-BE32-E72D297353CC}">
              <c16:uniqueId val="{00000002-E9F3-4C2F-845D-46E10B6F4CB9}"/>
            </c:ext>
          </c:extLst>
        </c:ser>
        <c:dLbls>
          <c:dLblPos val="t"/>
          <c:showLegendKey val="0"/>
          <c:showVal val="1"/>
          <c:showCatName val="0"/>
          <c:showSerName val="0"/>
          <c:showPercent val="0"/>
          <c:showBubbleSize val="0"/>
        </c:dLbls>
        <c:axId val="-2124344344"/>
        <c:axId val="-2124348984"/>
      </c:scatterChart>
      <c:valAx>
        <c:axId val="-2124344344"/>
        <c:scaling>
          <c:orientation val="minMax"/>
        </c:scaling>
        <c:delete val="0"/>
        <c:axPos val="b"/>
        <c:numFmt formatCode="General" sourceLinked="1"/>
        <c:majorTickMark val="out"/>
        <c:minorTickMark val="none"/>
        <c:tickLblPos val="nextTo"/>
        <c:txPr>
          <a:bodyPr rot="-60000000" vert="horz"/>
          <a:lstStyle/>
          <a:p>
            <a:pPr>
              <a:defRPr/>
            </a:pPr>
            <a:endParaRPr lang="en-US"/>
          </a:p>
        </c:txPr>
        <c:crossAx val="-2124348984"/>
        <c:crosses val="autoZero"/>
        <c:crossBetween val="midCat"/>
      </c:valAx>
      <c:valAx>
        <c:axId val="-2124348984"/>
        <c:scaling>
          <c:orientation val="minMax"/>
        </c:scaling>
        <c:delete val="1"/>
        <c:axPos val="l"/>
        <c:numFmt formatCode="General" sourceLinked="1"/>
        <c:majorTickMark val="out"/>
        <c:minorTickMark val="none"/>
        <c:tickLblPos val="nextTo"/>
        <c:crossAx val="-2124344344"/>
        <c:crosses val="autoZero"/>
        <c:crossBetween val="midCat"/>
      </c:valAx>
    </c:plotArea>
    <c:legend>
      <c:legendPos val="r"/>
      <c:overlay val="0"/>
      <c:txPr>
        <a:bodyPr rot="0" vert="horz"/>
        <a:lstStyle/>
        <a:p>
          <a:pPr>
            <a:defRPr/>
          </a:pPr>
          <a:endParaRPr lang="en-US"/>
        </a:p>
      </c:txPr>
    </c:legend>
    <c:plotVisOnly val="1"/>
    <c:dispBlanksAs val="gap"/>
    <c:showDLblsOverMax val="0"/>
  </c:chart>
  <c:txPr>
    <a:bodyPr/>
    <a:lstStyle/>
    <a:p>
      <a:pPr>
        <a:defRPr sz="10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Series 1</c:v>
                </c:pt>
              </c:strCache>
            </c:strRef>
          </c:tx>
          <c:explosion val="25"/>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F9B-4542-8FD8-A4C26E465149}"/>
            </c:ext>
          </c:extLst>
        </c:ser>
        <c:ser>
          <c:idx val="1"/>
          <c:order val="1"/>
          <c:tx>
            <c:strRef>
              <c:f>Sheet1!$C$1</c:f>
              <c:strCache>
                <c:ptCount val="1"/>
                <c:pt idx="0">
                  <c:v>Series 2</c:v>
                </c:pt>
              </c:strCache>
            </c:strRef>
          </c:tx>
          <c:explosion val="25"/>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F9B-4542-8FD8-A4C26E465149}"/>
            </c:ext>
          </c:extLst>
        </c:ser>
        <c:ser>
          <c:idx val="2"/>
          <c:order val="2"/>
          <c:tx>
            <c:strRef>
              <c:f>Sheet1!$D$1</c:f>
              <c:strCache>
                <c:ptCount val="1"/>
                <c:pt idx="0">
                  <c:v>Series 3</c:v>
                </c:pt>
              </c:strCache>
            </c:strRef>
          </c:tx>
          <c:explosion val="25"/>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F9B-4542-8FD8-A4C26E465149}"/>
            </c:ext>
          </c:extLst>
        </c:ser>
        <c:dLbls>
          <c:showLegendKey val="0"/>
          <c:showVal val="0"/>
          <c:showCatName val="0"/>
          <c:showSerName val="0"/>
          <c:showPercent val="0"/>
          <c:showBubbleSize val="0"/>
          <c:showLeaderLines val="1"/>
        </c:dLbls>
        <c:firstSliceAng val="0"/>
        <c:holeSize val="50"/>
      </c:doughnutChart>
    </c:plotArea>
    <c:legend>
      <c:legendPos val="l"/>
      <c:overlay val="0"/>
    </c:legend>
    <c:plotVisOnly val="1"/>
    <c:dispBlanksAs val="gap"/>
    <c:showDLblsOverMax val="0"/>
  </c:chart>
  <c:txPr>
    <a:bodyPr/>
    <a:lstStyle/>
    <a:p>
      <a:pPr>
        <a:defRPr sz="10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ofPieChart>
        <c:ofPieType val="bar"/>
        <c:varyColors val="1"/>
        <c:ser>
          <c:idx val="0"/>
          <c:order val="0"/>
          <c:tx>
            <c:strRef>
              <c:f>Sheet1!$B$1</c:f>
              <c:strCache>
                <c:ptCount val="1"/>
                <c:pt idx="0">
                  <c:v>Sales</c:v>
                </c:pt>
              </c:strCache>
            </c:strRef>
          </c:tx>
          <c:explosion val="25"/>
          <c:dPt>
            <c:idx val="0"/>
            <c:bubble3D val="0"/>
            <c:spPr>
              <a:solidFill>
                <a:schemeClr val="accent1"/>
              </a:solidFill>
            </c:spPr>
            <c:extLst>
              <c:ext xmlns:c16="http://schemas.microsoft.com/office/drawing/2014/chart" uri="{C3380CC4-5D6E-409C-BE32-E72D297353CC}">
                <c16:uniqueId val="{00000001-0F9C-444C-A152-4DB94E052CE4}"/>
              </c:ext>
            </c:extLst>
          </c:dPt>
          <c:dPt>
            <c:idx val="1"/>
            <c:bubble3D val="0"/>
            <c:spPr>
              <a:solidFill>
                <a:schemeClr val="accent2"/>
              </a:solidFill>
            </c:spPr>
            <c:extLst>
              <c:ext xmlns:c16="http://schemas.microsoft.com/office/drawing/2014/chart" uri="{C3380CC4-5D6E-409C-BE32-E72D297353CC}">
                <c16:uniqueId val="{00000003-0F9C-444C-A152-4DB94E052CE4}"/>
              </c:ext>
            </c:extLst>
          </c:dPt>
          <c:dPt>
            <c:idx val="2"/>
            <c:bubble3D val="0"/>
            <c:spPr>
              <a:solidFill>
                <a:schemeClr val="accent4"/>
              </a:solidFill>
            </c:spPr>
            <c:extLst>
              <c:ext xmlns:c16="http://schemas.microsoft.com/office/drawing/2014/chart" uri="{C3380CC4-5D6E-409C-BE32-E72D297353CC}">
                <c16:uniqueId val="{00000005-0F9C-444C-A152-4DB94E052CE4}"/>
              </c:ext>
            </c:extLst>
          </c:dPt>
          <c:dPt>
            <c:idx val="3"/>
            <c:bubble3D val="0"/>
            <c:spPr>
              <a:solidFill>
                <a:schemeClr val="accent6"/>
              </a:solidFill>
            </c:spPr>
            <c:extLst>
              <c:ext xmlns:c16="http://schemas.microsoft.com/office/drawing/2014/chart" uri="{C3380CC4-5D6E-409C-BE32-E72D297353CC}">
                <c16:uniqueId val="{00000007-0F9C-444C-A152-4DB94E052CE4}"/>
              </c:ext>
            </c:extLst>
          </c:dPt>
          <c:dPt>
            <c:idx val="4"/>
            <c:bubble3D val="0"/>
            <c:spPr>
              <a:solidFill>
                <a:schemeClr val="accent3"/>
              </a:solidFill>
            </c:spPr>
            <c:extLst>
              <c:ext xmlns:c16="http://schemas.microsoft.com/office/drawing/2014/chart" uri="{C3380CC4-5D6E-409C-BE32-E72D297353CC}">
                <c16:uniqueId val="{00000009-0F9C-444C-A152-4DB94E052CE4}"/>
              </c:ext>
            </c:extLst>
          </c:dPt>
          <c:dLbls>
            <c:spPr>
              <a:noFill/>
              <a:ln>
                <a:noFill/>
              </a:ln>
              <a:effectLst/>
            </c:spPr>
            <c:txPr>
              <a:bodyPr/>
              <a:lstStyle/>
              <a:p>
                <a:pPr>
                  <a:defRPr>
                    <a:solidFill>
                      <a:schemeClr val="bg2"/>
                    </a:solidFill>
                  </a:defRPr>
                </a:pPr>
                <a:endParaRPr lang="en-US"/>
              </a:p>
            </c:txPr>
            <c:dLblPos val="ctr"/>
            <c:showLegendKey val="0"/>
            <c:showVal val="0"/>
            <c:showCatName val="1"/>
            <c:showSerName val="0"/>
            <c:showPercent val="1"/>
            <c:showBubbleSize val="0"/>
            <c:showLeaderLines val="1"/>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A-0F9C-444C-A152-4DB94E052CE4}"/>
            </c:ext>
          </c:extLst>
        </c:ser>
        <c:dLbls>
          <c:dLblPos val="ctr"/>
          <c:showLegendKey val="0"/>
          <c:showVal val="0"/>
          <c:showCatName val="1"/>
          <c:showSerName val="0"/>
          <c:showPercent val="1"/>
          <c:showBubbleSize val="0"/>
          <c:showLeaderLines val="1"/>
        </c:dLbls>
        <c:gapWidth val="100"/>
        <c:secondPieSize val="75"/>
        <c:serLines/>
      </c:ofPieChart>
    </c:plotArea>
    <c:legend>
      <c:legendPos val="l"/>
      <c:overlay val="0"/>
    </c:legend>
    <c:plotVisOnly val="1"/>
    <c:dispBlanksAs val="gap"/>
    <c:showDLblsOverMax val="0"/>
  </c:chart>
  <c:txPr>
    <a:bodyPr/>
    <a:lstStyle/>
    <a:p>
      <a:pPr>
        <a:defRPr sz="10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Series 1</c:v>
                </c:pt>
              </c:strCache>
            </c:strRef>
          </c:tx>
          <c:invertIfNegative val="0"/>
          <c:dLbls>
            <c:spPr>
              <a:noFill/>
              <a:ln>
                <a:noFill/>
              </a:ln>
              <a:effectLst/>
            </c:sp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strRef>
              <c:f>Sheet1!$A$2:$A$5</c:f>
              <c:strCache>
                <c:ptCount val="4"/>
                <c:pt idx="0">
                  <c:v>Category 1</c:v>
                </c:pt>
                <c:pt idx="1">
                  <c:v>Category 2</c:v>
                </c:pt>
                <c:pt idx="2">
                  <c:v>Category 3</c:v>
                </c:pt>
                <c:pt idx="3">
                  <c:v>Category 4</c:v>
                </c:pt>
              </c:strCache>
            </c:strRef>
          </c:xVal>
          <c:yVal>
            <c:numRef>
              <c:f>Sheet1!$B$2:$B$5</c:f>
              <c:numCache>
                <c:formatCode>General</c:formatCode>
                <c:ptCount val="4"/>
                <c:pt idx="0">
                  <c:v>4.3</c:v>
                </c:pt>
                <c:pt idx="1">
                  <c:v>2.5</c:v>
                </c:pt>
                <c:pt idx="2">
                  <c:v>3.5</c:v>
                </c:pt>
                <c:pt idx="3">
                  <c:v>4.5</c:v>
                </c:pt>
              </c:numCache>
            </c:numRef>
          </c:yVal>
          <c:bubbleSize>
            <c:numLit>
              <c:formatCode>General</c:formatCode>
              <c:ptCount val="4"/>
              <c:pt idx="0">
                <c:v>1</c:v>
              </c:pt>
              <c:pt idx="1">
                <c:v>1</c:v>
              </c:pt>
              <c:pt idx="2">
                <c:v>1</c:v>
              </c:pt>
              <c:pt idx="3">
                <c:v>1</c:v>
              </c:pt>
            </c:numLit>
          </c:bubbleSize>
          <c:bubble3D val="0"/>
          <c:extLst>
            <c:ext xmlns:c16="http://schemas.microsoft.com/office/drawing/2014/chart" uri="{C3380CC4-5D6E-409C-BE32-E72D297353CC}">
              <c16:uniqueId val="{00000000-4294-444A-A6D2-FB4CA82EF7B4}"/>
            </c:ext>
          </c:extLst>
        </c:ser>
        <c:ser>
          <c:idx val="1"/>
          <c:order val="1"/>
          <c:tx>
            <c:strRef>
              <c:f>Sheet1!$C$1</c:f>
              <c:strCache>
                <c:ptCount val="1"/>
                <c:pt idx="0">
                  <c:v>Series 2</c:v>
                </c:pt>
              </c:strCache>
            </c:strRef>
          </c:tx>
          <c:invertIfNegative val="0"/>
          <c:dLbls>
            <c:spPr>
              <a:noFill/>
              <a:ln>
                <a:noFill/>
              </a:ln>
              <a:effectLst/>
            </c:sp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strRef>
              <c:f>Sheet1!$A$2:$A$5</c:f>
              <c:strCache>
                <c:ptCount val="4"/>
                <c:pt idx="0">
                  <c:v>Category 1</c:v>
                </c:pt>
                <c:pt idx="1">
                  <c:v>Category 2</c:v>
                </c:pt>
                <c:pt idx="2">
                  <c:v>Category 3</c:v>
                </c:pt>
                <c:pt idx="3">
                  <c:v>Category 4</c:v>
                </c:pt>
              </c:strCache>
            </c:strRef>
          </c:xVal>
          <c:yVal>
            <c:numRef>
              <c:f>Sheet1!$C$2:$C$5</c:f>
              <c:numCache>
                <c:formatCode>General</c:formatCode>
                <c:ptCount val="4"/>
                <c:pt idx="0">
                  <c:v>2.4</c:v>
                </c:pt>
                <c:pt idx="1">
                  <c:v>4.4000000000000004</c:v>
                </c:pt>
                <c:pt idx="2">
                  <c:v>1.8</c:v>
                </c:pt>
                <c:pt idx="3">
                  <c:v>2.8</c:v>
                </c:pt>
              </c:numCache>
            </c:numRef>
          </c:yVal>
          <c:bubbleSize>
            <c:numLit>
              <c:formatCode>General</c:formatCode>
              <c:ptCount val="4"/>
              <c:pt idx="0">
                <c:v>1</c:v>
              </c:pt>
              <c:pt idx="1">
                <c:v>1</c:v>
              </c:pt>
              <c:pt idx="2">
                <c:v>1</c:v>
              </c:pt>
              <c:pt idx="3">
                <c:v>1</c:v>
              </c:pt>
            </c:numLit>
          </c:bubbleSize>
          <c:bubble3D val="0"/>
          <c:extLst>
            <c:ext xmlns:c16="http://schemas.microsoft.com/office/drawing/2014/chart" uri="{C3380CC4-5D6E-409C-BE32-E72D297353CC}">
              <c16:uniqueId val="{00000001-4294-444A-A6D2-FB4CA82EF7B4}"/>
            </c:ext>
          </c:extLst>
        </c:ser>
        <c:ser>
          <c:idx val="2"/>
          <c:order val="2"/>
          <c:tx>
            <c:strRef>
              <c:f>Sheet1!$D$1</c:f>
              <c:strCache>
                <c:ptCount val="1"/>
                <c:pt idx="0">
                  <c:v>Series 3</c:v>
                </c:pt>
              </c:strCache>
            </c:strRef>
          </c:tx>
          <c:invertIfNegative val="0"/>
          <c:dLbls>
            <c:spPr>
              <a:noFill/>
              <a:ln>
                <a:noFill/>
              </a:ln>
              <a:effectLst/>
            </c:sp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strRef>
              <c:f>Sheet1!$A$2:$A$5</c:f>
              <c:strCache>
                <c:ptCount val="4"/>
                <c:pt idx="0">
                  <c:v>Category 1</c:v>
                </c:pt>
                <c:pt idx="1">
                  <c:v>Category 2</c:v>
                </c:pt>
                <c:pt idx="2">
                  <c:v>Category 3</c:v>
                </c:pt>
                <c:pt idx="3">
                  <c:v>Category 4</c:v>
                </c:pt>
              </c:strCache>
            </c:strRef>
          </c:xVal>
          <c:yVal>
            <c:numRef>
              <c:f>Sheet1!$D$2:$D$5</c:f>
              <c:numCache>
                <c:formatCode>General</c:formatCode>
                <c:ptCount val="4"/>
                <c:pt idx="0">
                  <c:v>2</c:v>
                </c:pt>
                <c:pt idx="1">
                  <c:v>2</c:v>
                </c:pt>
                <c:pt idx="2">
                  <c:v>3</c:v>
                </c:pt>
                <c:pt idx="3">
                  <c:v>5</c:v>
                </c:pt>
              </c:numCache>
            </c:numRef>
          </c:yVal>
          <c:bubbleSize>
            <c:numLit>
              <c:formatCode>General</c:formatCode>
              <c:ptCount val="4"/>
              <c:pt idx="0">
                <c:v>1</c:v>
              </c:pt>
              <c:pt idx="1">
                <c:v>1</c:v>
              </c:pt>
              <c:pt idx="2">
                <c:v>1</c:v>
              </c:pt>
              <c:pt idx="3">
                <c:v>1</c:v>
              </c:pt>
            </c:numLit>
          </c:bubbleSize>
          <c:bubble3D val="0"/>
          <c:extLst>
            <c:ext xmlns:c16="http://schemas.microsoft.com/office/drawing/2014/chart" uri="{C3380CC4-5D6E-409C-BE32-E72D297353CC}">
              <c16:uniqueId val="{00000002-4294-444A-A6D2-FB4CA82EF7B4}"/>
            </c:ext>
          </c:extLst>
        </c:ser>
        <c:dLbls>
          <c:dLblPos val="r"/>
          <c:showLegendKey val="0"/>
          <c:showVal val="1"/>
          <c:showCatName val="0"/>
          <c:showSerName val="0"/>
          <c:showPercent val="0"/>
          <c:showBubbleSize val="0"/>
        </c:dLbls>
        <c:bubbleScale val="100"/>
        <c:showNegBubbles val="0"/>
        <c:axId val="-2060534664"/>
        <c:axId val="-2060541944"/>
      </c:bubbleChart>
      <c:valAx>
        <c:axId val="-2060534664"/>
        <c:scaling>
          <c:orientation val="minMax"/>
        </c:scaling>
        <c:delete val="0"/>
        <c:axPos val="b"/>
        <c:numFmt formatCode="General" sourceLinked="1"/>
        <c:majorTickMark val="none"/>
        <c:minorTickMark val="none"/>
        <c:tickLblPos val="nextTo"/>
        <c:crossAx val="-2060541944"/>
        <c:crosses val="autoZero"/>
        <c:crossBetween val="midCat"/>
      </c:valAx>
      <c:valAx>
        <c:axId val="-2060541944"/>
        <c:scaling>
          <c:orientation val="minMax"/>
        </c:scaling>
        <c:delete val="0"/>
        <c:axPos val="l"/>
        <c:majorGridlines/>
        <c:numFmt formatCode="General" sourceLinked="1"/>
        <c:majorTickMark val="none"/>
        <c:minorTickMark val="none"/>
        <c:tickLblPos val="nextTo"/>
        <c:crossAx val="-2060534664"/>
        <c:crosses val="autoZero"/>
        <c:crossBetween val="midCat"/>
      </c:valAx>
      <c:spPr>
        <a:noFill/>
        <a:ln w="25400">
          <a:noFill/>
        </a:ln>
      </c:spPr>
    </c:plotArea>
    <c:legend>
      <c:legendPos val="t"/>
      <c:overlay val="0"/>
    </c:legend>
    <c:plotVisOnly val="1"/>
    <c:dispBlanksAs val="gap"/>
    <c:showDLblsOverMax val="0"/>
  </c:chart>
  <c:txPr>
    <a:bodyPr/>
    <a:lstStyle/>
    <a:p>
      <a:pPr>
        <a:defRPr sz="10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floor>
    <c:sideWall>
      <c:thickness val="0"/>
    </c:sideWall>
    <c:backWall>
      <c:thickness val="0"/>
    </c:backWall>
    <c:plotArea>
      <c:layout/>
      <c:bar3DChart>
        <c:barDir val="col"/>
        <c:grouping val="percentStacked"/>
        <c:varyColors val="0"/>
        <c:ser>
          <c:idx val="0"/>
          <c:order val="0"/>
          <c:invertIfNegative val="0"/>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B339-4A2C-8A7C-A2480993A540}"/>
            </c:ext>
          </c:extLst>
        </c:ser>
        <c:ser>
          <c:idx val="1"/>
          <c:order val="1"/>
          <c:invertIfNegative val="0"/>
          <c:val>
            <c:numRef>
              <c:f>Sheet1!$C$2:$C$5</c:f>
              <c:numCache>
                <c:formatCode>General</c:formatCode>
                <c:ptCount val="4"/>
                <c:pt idx="0">
                  <c:v>2.4</c:v>
                </c:pt>
                <c:pt idx="1">
                  <c:v>4.4000000000000004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B339-4A2C-8A7C-A2480993A540}"/>
            </c:ext>
          </c:extLst>
        </c:ser>
        <c:ser>
          <c:idx val="2"/>
          <c:order val="2"/>
          <c:invertIfNegative val="0"/>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2-B339-4A2C-8A7C-A2480993A540}"/>
            </c:ext>
          </c:extLst>
        </c:ser>
        <c:dLbls>
          <c:showLegendKey val="0"/>
          <c:showVal val="0"/>
          <c:showCatName val="0"/>
          <c:showSerName val="0"/>
          <c:showPercent val="0"/>
          <c:showBubbleSize val="0"/>
        </c:dLbls>
        <c:gapWidth val="150"/>
        <c:shape val="cylinder"/>
        <c:axId val="-518106072"/>
        <c:axId val="-2143466456"/>
        <c:axId val="0"/>
      </c:bar3DChart>
      <c:catAx>
        <c:axId val="-518106072"/>
        <c:scaling>
          <c:orientation val="minMax"/>
        </c:scaling>
        <c:delete val="0"/>
        <c:axPos val="b"/>
        <c:majorGridlines/>
        <c:numFmt formatCode="General" sourceLinked="0"/>
        <c:majorTickMark val="none"/>
        <c:minorTickMark val="none"/>
        <c:tickLblPos val="nextTo"/>
        <c:txPr>
          <a:bodyPr rot="-60000000" vert="horz"/>
          <a:lstStyle/>
          <a:p>
            <a:pPr>
              <a:defRPr/>
            </a:pPr>
            <a:endParaRPr lang="en-US"/>
          </a:p>
        </c:txPr>
        <c:crossAx val="-2143466456"/>
        <c:crosses val="autoZero"/>
        <c:auto val="1"/>
        <c:lblAlgn val="ctr"/>
        <c:lblOffset val="100"/>
        <c:noMultiLvlLbl val="0"/>
      </c:catAx>
      <c:valAx>
        <c:axId val="-2143466456"/>
        <c:scaling>
          <c:orientation val="minMax"/>
        </c:scaling>
        <c:delete val="0"/>
        <c:axPos val="l"/>
        <c:numFmt formatCode="0%" sourceLinked="1"/>
        <c:majorTickMark val="none"/>
        <c:minorTickMark val="none"/>
        <c:tickLblPos val="nextTo"/>
        <c:txPr>
          <a:bodyPr rot="-60000000" vert="horz"/>
          <a:lstStyle/>
          <a:p>
            <a:pPr>
              <a:defRPr/>
            </a:pPr>
            <a:endParaRPr lang="en-US"/>
          </a:p>
        </c:txPr>
        <c:crossAx val="-518106072"/>
        <c:crosses val="autoZero"/>
        <c:crossBetween val="between"/>
      </c:valAx>
    </c:plotArea>
    <c:legend>
      <c:legendPos val="b"/>
      <c:overlay val="0"/>
      <c:txPr>
        <a:bodyPr rot="0" vert="horz"/>
        <a:lstStyle/>
        <a:p>
          <a:pPr>
            <a:defRPr/>
          </a:pPr>
          <a:endParaRPr lang="en-US"/>
        </a:p>
      </c:txPr>
    </c:legend>
    <c:plotVisOnly val="1"/>
    <c:dispBlanksAs val="gap"/>
    <c:showDLblsOverMax val="0"/>
  </c:chart>
  <c:txPr>
    <a:bodyPr/>
    <a:lstStyle/>
    <a:p>
      <a:pPr>
        <a:defRPr sz="10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val>
            <c:numRef>
              <c:f>Sheet1!$B$2:$B$5</c:f>
              <c:numCache>
                <c:formatCode>General</c:formatCode>
                <c:ptCount val="4"/>
                <c:pt idx="0">
                  <c:v>4.3</c:v>
                </c:pt>
                <c:pt idx="1">
                  <c:v>2.5</c:v>
                </c:pt>
                <c:pt idx="2">
                  <c:v>3.5</c:v>
                </c:pt>
                <c:pt idx="3">
                  <c:v>4.5</c:v>
                </c:pt>
              </c:numCache>
            </c:numRef>
          </c:val>
          <c:smooth val="0"/>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6BFA-4F5A-8C25-74CD407BE732}"/>
            </c:ext>
          </c:extLst>
        </c:ser>
        <c:ser>
          <c:idx val="1"/>
          <c:order val="1"/>
          <c:val>
            <c:numRef>
              <c:f>Sheet1!$C$2:$C$5</c:f>
              <c:numCache>
                <c:formatCode>General</c:formatCode>
                <c:ptCount val="4"/>
                <c:pt idx="0">
                  <c:v>2.4</c:v>
                </c:pt>
                <c:pt idx="1">
                  <c:v>4.4000000000000004</c:v>
                </c:pt>
                <c:pt idx="2">
                  <c:v>1.8</c:v>
                </c:pt>
                <c:pt idx="3">
                  <c:v>2.8</c:v>
                </c:pt>
              </c:numCache>
            </c:numRef>
          </c:val>
          <c:smooth val="0"/>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6BFA-4F5A-8C25-74CD407BE732}"/>
            </c:ext>
          </c:extLst>
        </c:ser>
        <c:ser>
          <c:idx val="2"/>
          <c:order val="2"/>
          <c:val>
            <c:numRef>
              <c:f>Sheet1!$D$2:$D$5</c:f>
              <c:numCache>
                <c:formatCode>General</c:formatCode>
                <c:ptCount val="4"/>
                <c:pt idx="0">
                  <c:v>2</c:v>
                </c:pt>
                <c:pt idx="1">
                  <c:v>2</c:v>
                </c:pt>
                <c:pt idx="2">
                  <c:v>3</c:v>
                </c:pt>
                <c:pt idx="3">
                  <c:v>5</c:v>
                </c:pt>
              </c:numCache>
            </c:numRef>
          </c:val>
          <c:smooth val="0"/>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2-6BFA-4F5A-8C25-74CD407BE732}"/>
            </c:ext>
          </c:extLst>
        </c:ser>
        <c:dLbls>
          <c:showLegendKey val="0"/>
          <c:showVal val="0"/>
          <c:showCatName val="0"/>
          <c:showSerName val="0"/>
          <c:showPercent val="0"/>
          <c:showBubbleSize val="0"/>
        </c:dLbls>
        <c:marker val="1"/>
        <c:smooth val="0"/>
        <c:axId val="-2084706712"/>
        <c:axId val="-2061606408"/>
      </c:lineChart>
      <c:catAx>
        <c:axId val="-2084706712"/>
        <c:scaling>
          <c:orientation val="minMax"/>
        </c:scaling>
        <c:delete val="0"/>
        <c:axPos val="b"/>
        <c:numFmt formatCode="General" sourceLinked="0"/>
        <c:majorTickMark val="out"/>
        <c:minorTickMark val="none"/>
        <c:tickLblPos val="nextTo"/>
        <c:txPr>
          <a:bodyPr rot="-60000000" vert="horz"/>
          <a:lstStyle/>
          <a:p>
            <a:pPr>
              <a:defRPr/>
            </a:pPr>
            <a:endParaRPr lang="en-US"/>
          </a:p>
        </c:txPr>
        <c:crossAx val="-2061606408"/>
        <c:crosses val="autoZero"/>
        <c:auto val="1"/>
        <c:lblAlgn val="ctr"/>
        <c:lblOffset val="100"/>
        <c:noMultiLvlLbl val="0"/>
      </c:catAx>
      <c:valAx>
        <c:axId val="-2061606408"/>
        <c:scaling>
          <c:orientation val="minMax"/>
        </c:scaling>
        <c:delete val="1"/>
        <c:axPos val="l"/>
        <c:numFmt formatCode="General" sourceLinked="1"/>
        <c:majorTickMark val="none"/>
        <c:minorTickMark val="none"/>
        <c:tickLblPos val="nextTo"/>
        <c:crossAx val="-2084706712"/>
        <c:crosses val="autoZero"/>
        <c:crossBetween val="between"/>
      </c:valAx>
    </c:plotArea>
    <c:legend>
      <c:legendPos val="t"/>
      <c:overlay val="0"/>
    </c:legend>
    <c:plotVisOnly val="1"/>
    <c:dispBlanksAs val="gap"/>
    <c:showDLblsOverMax val="0"/>
  </c:chart>
  <c:txPr>
    <a:bodyPr/>
    <a:lstStyle/>
    <a:p>
      <a:pPr>
        <a:defRPr sz="10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Series 1</c:v>
                </c:pt>
              </c:strCache>
            </c:strRef>
          </c:tx>
          <c:invertIfNegative val="0"/>
          <c:dLbls>
            <c:spPr>
              <a:noFill/>
              <a:ln>
                <a:noFill/>
              </a:ln>
              <a:effectLst/>
            </c:spPr>
            <c:txPr>
              <a:bodyPr/>
              <a:lstStyle/>
              <a:p>
                <a:pPr>
                  <a:defRPr>
                    <a:solidFill>
                      <a:schemeClr val="bg2"/>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Sheet1!$A$2:$A$6</c:f>
              <c:numCache>
                <c:formatCode>m/d/yy</c:formatCode>
                <c:ptCount val="5"/>
                <c:pt idx="0">
                  <c:v>37377</c:v>
                </c:pt>
                <c:pt idx="1">
                  <c:v>37408</c:v>
                </c:pt>
                <c:pt idx="2">
                  <c:v>37438</c:v>
                </c:pt>
                <c:pt idx="3">
                  <c:v>37469</c:v>
                </c:pt>
                <c:pt idx="4">
                  <c:v>37500</c:v>
                </c:pt>
              </c:numCache>
            </c:numRef>
          </c:xVal>
          <c:yVal>
            <c:numRef>
              <c:f>Sheet1!$B$2:$B$6</c:f>
              <c:numCache>
                <c:formatCode>General</c:formatCode>
                <c:ptCount val="5"/>
                <c:pt idx="0">
                  <c:v>32</c:v>
                </c:pt>
                <c:pt idx="1">
                  <c:v>32</c:v>
                </c:pt>
                <c:pt idx="2">
                  <c:v>28</c:v>
                </c:pt>
                <c:pt idx="3">
                  <c:v>12</c:v>
                </c:pt>
                <c:pt idx="4">
                  <c:v>15</c:v>
                </c:pt>
              </c:numCache>
            </c:numRef>
          </c:yVal>
          <c:bubbleSize>
            <c:numLit>
              <c:formatCode>General</c:formatCode>
              <c:ptCount val="5"/>
              <c:pt idx="0">
                <c:v>1</c:v>
              </c:pt>
              <c:pt idx="1">
                <c:v>1</c:v>
              </c:pt>
              <c:pt idx="2">
                <c:v>1</c:v>
              </c:pt>
              <c:pt idx="3">
                <c:v>1</c:v>
              </c:pt>
              <c:pt idx="4">
                <c:v>1</c:v>
              </c:pt>
            </c:numLit>
          </c:bubbleSize>
          <c:bubble3D val="0"/>
          <c:extLst>
            <c:ext xmlns:c16="http://schemas.microsoft.com/office/drawing/2014/chart" uri="{C3380CC4-5D6E-409C-BE32-E72D297353CC}">
              <c16:uniqueId val="{00000000-4BB8-4D5F-BA4A-00867E9BEF0B}"/>
            </c:ext>
          </c:extLst>
        </c:ser>
        <c:ser>
          <c:idx val="1"/>
          <c:order val="1"/>
          <c:tx>
            <c:strRef>
              <c:f>Sheet1!$C$1</c:f>
              <c:strCache>
                <c:ptCount val="1"/>
                <c:pt idx="0">
                  <c:v>Series 2</c:v>
                </c:pt>
              </c:strCache>
            </c:strRef>
          </c:tx>
          <c:invertIfNegative val="0"/>
          <c:dLbls>
            <c:spPr>
              <a:noFill/>
              <a:ln>
                <a:noFill/>
              </a:ln>
              <a:effectLst/>
            </c:spPr>
            <c:txPr>
              <a:bodyPr/>
              <a:lstStyle/>
              <a:p>
                <a:pPr>
                  <a:defRPr>
                    <a:solidFill>
                      <a:srgbClr val="FFFFFF"/>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Sheet1!$A$2:$A$6</c:f>
              <c:numCache>
                <c:formatCode>m/d/yy</c:formatCode>
                <c:ptCount val="5"/>
                <c:pt idx="0">
                  <c:v>37377</c:v>
                </c:pt>
                <c:pt idx="1">
                  <c:v>37408</c:v>
                </c:pt>
                <c:pt idx="2">
                  <c:v>37438</c:v>
                </c:pt>
                <c:pt idx="3">
                  <c:v>37469</c:v>
                </c:pt>
                <c:pt idx="4">
                  <c:v>37500</c:v>
                </c:pt>
              </c:numCache>
            </c:numRef>
          </c:xVal>
          <c:yVal>
            <c:numRef>
              <c:f>Sheet1!$C$2:$C$6</c:f>
              <c:numCache>
                <c:formatCode>General</c:formatCode>
                <c:ptCount val="5"/>
                <c:pt idx="0">
                  <c:v>12</c:v>
                </c:pt>
                <c:pt idx="1">
                  <c:v>12</c:v>
                </c:pt>
                <c:pt idx="2">
                  <c:v>12</c:v>
                </c:pt>
                <c:pt idx="3">
                  <c:v>21</c:v>
                </c:pt>
                <c:pt idx="4">
                  <c:v>28</c:v>
                </c:pt>
              </c:numCache>
            </c:numRef>
          </c:yVal>
          <c:bubbleSize>
            <c:numLit>
              <c:formatCode>General</c:formatCode>
              <c:ptCount val="5"/>
              <c:pt idx="0">
                <c:v>1</c:v>
              </c:pt>
              <c:pt idx="1">
                <c:v>1</c:v>
              </c:pt>
              <c:pt idx="2">
                <c:v>1</c:v>
              </c:pt>
              <c:pt idx="3">
                <c:v>1</c:v>
              </c:pt>
              <c:pt idx="4">
                <c:v>1</c:v>
              </c:pt>
            </c:numLit>
          </c:bubbleSize>
          <c:bubble3D val="0"/>
          <c:extLst>
            <c:ext xmlns:c16="http://schemas.microsoft.com/office/drawing/2014/chart" uri="{C3380CC4-5D6E-409C-BE32-E72D297353CC}">
              <c16:uniqueId val="{00000001-4BB8-4D5F-BA4A-00867E9BEF0B}"/>
            </c:ext>
          </c:extLst>
        </c:ser>
        <c:dLbls>
          <c:dLblPos val="ctr"/>
          <c:showLegendKey val="0"/>
          <c:showVal val="1"/>
          <c:showCatName val="0"/>
          <c:showSerName val="0"/>
          <c:showPercent val="0"/>
          <c:showBubbleSize val="0"/>
        </c:dLbls>
        <c:bubbleScale val="100"/>
        <c:showNegBubbles val="0"/>
        <c:axId val="-2123944040"/>
        <c:axId val="-2123949256"/>
      </c:bubbleChart>
      <c:valAx>
        <c:axId val="-2123944040"/>
        <c:scaling>
          <c:orientation val="minMax"/>
          <c:min val="37340"/>
        </c:scaling>
        <c:delete val="0"/>
        <c:axPos val="b"/>
        <c:numFmt formatCode="m/d/yy" sourceLinked="1"/>
        <c:majorTickMark val="out"/>
        <c:minorTickMark val="none"/>
        <c:tickLblPos val="nextTo"/>
        <c:crossAx val="-2123949256"/>
        <c:crosses val="autoZero"/>
        <c:crossBetween val="midCat"/>
        <c:dispUnits>
          <c:builtInUnit val="hundreds"/>
        </c:dispUnits>
      </c:valAx>
      <c:valAx>
        <c:axId val="-2123949256"/>
        <c:scaling>
          <c:orientation val="minMax"/>
        </c:scaling>
        <c:delete val="0"/>
        <c:axPos val="l"/>
        <c:majorGridlines/>
        <c:numFmt formatCode="General" sourceLinked="1"/>
        <c:majorTickMark val="out"/>
        <c:minorTickMark val="none"/>
        <c:tickLblPos val="nextTo"/>
        <c:crossAx val="-2123944040"/>
        <c:crosses val="autoZero"/>
        <c:crossBetween val="midCat"/>
      </c:valAx>
    </c:plotArea>
    <c:legend>
      <c:legendPos val="t"/>
      <c:overlay val="0"/>
    </c:legend>
    <c:plotVisOnly val="1"/>
    <c:dispBlanksAs val="gap"/>
    <c:showDLblsOverMax val="0"/>
  </c:chart>
  <c:txPr>
    <a:bodyPr/>
    <a:lstStyle/>
    <a:p>
      <a:pPr>
        <a:defRPr sz="10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25"/>
      <c:rotY val="30"/>
      <c:rAngAx val="0"/>
      <c:perspective val="0"/>
    </c:view3D>
    <c:floor>
      <c:thickness val="0"/>
    </c:floor>
    <c:sideWall>
      <c:thickness val="0"/>
    </c:sideWall>
    <c:backWall>
      <c:thickness val="0"/>
    </c:backWall>
    <c:plotArea>
      <c:layout/>
      <c:bar3DChart>
        <c:barDir val="col"/>
        <c:grouping val="clustered"/>
        <c:varyColors val="0"/>
        <c:ser>
          <c:idx val="0"/>
          <c:order val="0"/>
          <c:invertIfNegative val="0"/>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AA2C-4FA6-849E-0261B509061B}"/>
            </c:ext>
          </c:extLst>
        </c:ser>
        <c:ser>
          <c:idx val="1"/>
          <c:order val="1"/>
          <c:invertIfNegative val="0"/>
          <c:val>
            <c:numRef>
              <c:f>Sheet1!$C$2:$C$5</c:f>
              <c:numCache>
                <c:formatCode>General</c:formatCode>
                <c:ptCount val="4"/>
                <c:pt idx="0">
                  <c:v>2.4</c:v>
                </c:pt>
                <c:pt idx="1">
                  <c:v>4.4000000000000004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AA2C-4FA6-849E-0261B509061B}"/>
            </c:ext>
          </c:extLst>
        </c:ser>
        <c:ser>
          <c:idx val="2"/>
          <c:order val="2"/>
          <c:invertIfNegative val="0"/>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2-AA2C-4FA6-849E-0261B509061B}"/>
            </c:ext>
          </c:extLst>
        </c:ser>
        <c:dLbls>
          <c:showLegendKey val="0"/>
          <c:showVal val="0"/>
          <c:showCatName val="0"/>
          <c:showSerName val="0"/>
          <c:showPercent val="0"/>
          <c:showBubbleSize val="0"/>
        </c:dLbls>
        <c:gapWidth val="75"/>
        <c:shape val="pyramid"/>
        <c:axId val="-2124186024"/>
        <c:axId val="-2124195144"/>
        <c:axId val="0"/>
      </c:bar3DChart>
      <c:catAx>
        <c:axId val="-2124186024"/>
        <c:scaling>
          <c:orientation val="minMax"/>
        </c:scaling>
        <c:delete val="0"/>
        <c:axPos val="b"/>
        <c:numFmt formatCode="General" sourceLinked="0"/>
        <c:majorTickMark val="none"/>
        <c:minorTickMark val="none"/>
        <c:tickLblPos val="nextTo"/>
        <c:crossAx val="-2124195144"/>
        <c:crosses val="autoZero"/>
        <c:auto val="1"/>
        <c:lblAlgn val="ctr"/>
        <c:lblOffset val="100"/>
        <c:noMultiLvlLbl val="0"/>
      </c:catAx>
      <c:valAx>
        <c:axId val="-2124195144"/>
        <c:scaling>
          <c:orientation val="minMax"/>
        </c:scaling>
        <c:delete val="0"/>
        <c:axPos val="l"/>
        <c:numFmt formatCode="General" sourceLinked="1"/>
        <c:majorTickMark val="none"/>
        <c:minorTickMark val="none"/>
        <c:tickLblPos val="nextTo"/>
        <c:txPr>
          <a:bodyPr rot="-60000000" vert="horz"/>
          <a:lstStyle/>
          <a:p>
            <a:pPr>
              <a:defRPr/>
            </a:pPr>
            <a:endParaRPr lang="en-US"/>
          </a:p>
        </c:txPr>
        <c:crossAx val="-2124186024"/>
        <c:crosses val="autoZero"/>
        <c:crossBetween val="between"/>
      </c:valAx>
    </c:plotArea>
    <c:legend>
      <c:legendPos val="l"/>
      <c:overlay val="0"/>
    </c:legend>
    <c:plotVisOnly val="1"/>
    <c:dispBlanksAs val="gap"/>
    <c:showDLblsOverMax val="0"/>
  </c:chart>
  <c:txPr>
    <a:bodyPr/>
    <a:lstStyle/>
    <a:p>
      <a:pPr>
        <a:defRPr sz="10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6="http://schemas.microsoft.com/office/drawing/2014/chart" uri="{C3380CC4-5D6E-409C-BE32-E72D297353CC}">
              <c16:uniqueId val="{00000000-D4E9-40F3-8EF2-DEB8E62A7586}"/>
            </c:ext>
          </c:extLst>
        </c:ser>
        <c:ser>
          <c:idx val="1"/>
          <c:order val="1"/>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6="http://schemas.microsoft.com/office/drawing/2014/chart" uri="{C3380CC4-5D6E-409C-BE32-E72D297353CC}">
              <c16:uniqueId val="{00000001-D4E9-40F3-8EF2-DEB8E62A7586}"/>
            </c:ext>
          </c:extLst>
        </c:ser>
        <c:ser>
          <c:idx val="2"/>
          <c:order val="2"/>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6="http://schemas.microsoft.com/office/drawing/2014/chart" uri="{C3380CC4-5D6E-409C-BE32-E72D297353CC}">
              <c16:uniqueId val="{00000002-D4E9-40F3-8EF2-DEB8E62A7586}"/>
            </c:ext>
          </c:extLst>
        </c:ser>
        <c:dLbls>
          <c:showLegendKey val="0"/>
          <c:showVal val="0"/>
          <c:showCatName val="0"/>
          <c:showSerName val="0"/>
          <c:showPercent val="0"/>
          <c:showBubbleSize val="0"/>
        </c:dLbls>
        <c:gapWidth val="150"/>
        <c:axId val="-2136503576"/>
        <c:axId val="-2136507832"/>
      </c:barChart>
      <c:catAx>
        <c:axId val="-2136503576"/>
        <c:scaling>
          <c:orientation val="minMax"/>
        </c:scaling>
        <c:delete val="0"/>
        <c:axPos val="l"/>
        <c:numFmt formatCode="General" sourceLinked="1"/>
        <c:majorTickMark val="out"/>
        <c:minorTickMark val="none"/>
        <c:tickLblPos val="nextTo"/>
        <c:txPr>
          <a:bodyPr rot="-60000000" vert="horz"/>
          <a:lstStyle/>
          <a:p>
            <a:pPr>
              <a:defRPr/>
            </a:pPr>
            <a:endParaRPr lang="en-US"/>
          </a:p>
        </c:txPr>
        <c:crossAx val="-2136507832"/>
        <c:crosses val="autoZero"/>
        <c:auto val="1"/>
        <c:lblAlgn val="ctr"/>
        <c:lblOffset val="100"/>
        <c:noMultiLvlLbl val="1"/>
      </c:catAx>
      <c:valAx>
        <c:axId val="-2136507832"/>
        <c:scaling>
          <c:orientation val="minMax"/>
        </c:scaling>
        <c:delete val="0"/>
        <c:axPos val="b"/>
        <c:majorGridlines/>
        <c:numFmt formatCode="General" sourceLinked="1"/>
        <c:majorTickMark val="out"/>
        <c:minorTickMark val="none"/>
        <c:tickLblPos val="nextTo"/>
        <c:crossAx val="-2136503576"/>
        <c:crosses val="autoZero"/>
        <c:crossBetween val="between"/>
      </c:valAx>
    </c:plotArea>
    <c:legend>
      <c:legendPos val="r"/>
      <c:overlay val="0"/>
    </c:legend>
    <c:plotVisOnly val="1"/>
    <c:dispBlanksAs val="gap"/>
    <c:showDLblsOverMax val="0"/>
  </c:chart>
  <c:txPr>
    <a:bodyPr/>
    <a:lstStyle/>
    <a:p>
      <a:pPr>
        <a:defRPr sz="10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0"/>
    </c:view3D>
    <c:floor>
      <c:thickness val="0"/>
    </c:floor>
    <c:sideWall>
      <c:thickness val="0"/>
    </c:sideWall>
    <c:backWall>
      <c:thickness val="0"/>
    </c:backWall>
    <c:plotArea>
      <c:layout/>
      <c:area3DChart>
        <c:grouping val="standard"/>
        <c:varyColors val="0"/>
        <c:ser>
          <c:idx val="0"/>
          <c:order val="0"/>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26EA-4CDF-9B4C-B83CD2C0178D}"/>
            </c:ext>
          </c:extLst>
        </c:ser>
        <c:ser>
          <c:idx val="1"/>
          <c:order val="1"/>
          <c:val>
            <c:numRef>
              <c:f>Sheet1!$C$2:$C$5</c:f>
              <c:numCache>
                <c:formatCode>General</c:formatCode>
                <c:ptCount val="4"/>
                <c:pt idx="0">
                  <c:v>2.4</c:v>
                </c:pt>
                <c:pt idx="1">
                  <c:v>4.4000000000000004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26EA-4CDF-9B4C-B83CD2C0178D}"/>
            </c:ext>
          </c:extLst>
        </c:ser>
        <c:ser>
          <c:idx val="2"/>
          <c:order val="2"/>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2-26EA-4CDF-9B4C-B83CD2C0178D}"/>
            </c:ext>
          </c:extLst>
        </c:ser>
        <c:dLbls>
          <c:showLegendKey val="0"/>
          <c:showVal val="0"/>
          <c:showCatName val="0"/>
          <c:showSerName val="0"/>
          <c:showPercent val="0"/>
          <c:showBubbleSize val="0"/>
        </c:dLbls>
        <c:axId val="-2143763624"/>
        <c:axId val="-2143760648"/>
        <c:axId val="-2143777448"/>
      </c:area3DChart>
      <c:catAx>
        <c:axId val="-2143763624"/>
        <c:scaling>
          <c:orientation val="minMax"/>
        </c:scaling>
        <c:delete val="1"/>
        <c:axPos val="b"/>
        <c:minorGridlines/>
        <c:numFmt formatCode="General" sourceLinked="1"/>
        <c:majorTickMark val="out"/>
        <c:minorTickMark val="none"/>
        <c:tickLblPos val="nextTo"/>
        <c:crossAx val="-2143760648"/>
        <c:crosses val="autoZero"/>
        <c:auto val="1"/>
        <c:lblAlgn val="ctr"/>
        <c:lblOffset val="100"/>
        <c:noMultiLvlLbl val="1"/>
      </c:catAx>
      <c:valAx>
        <c:axId val="-2143760648"/>
        <c:scaling>
          <c:orientation val="minMax"/>
        </c:scaling>
        <c:delete val="0"/>
        <c:axPos val="l"/>
        <c:majorGridlines/>
        <c:numFmt formatCode="General" sourceLinked="1"/>
        <c:majorTickMark val="out"/>
        <c:minorTickMark val="none"/>
        <c:tickLblPos val="nextTo"/>
        <c:txPr>
          <a:bodyPr rot="-60000000" vert="horz"/>
          <a:lstStyle/>
          <a:p>
            <a:pPr>
              <a:defRPr/>
            </a:pPr>
            <a:endParaRPr lang="en-US"/>
          </a:p>
        </c:txPr>
        <c:crossAx val="-2143763624"/>
        <c:crosses val="autoZero"/>
        <c:crossBetween val="midCat"/>
      </c:valAx>
      <c:serAx>
        <c:axId val="-2143777448"/>
        <c:scaling>
          <c:orientation val="minMax"/>
        </c:scaling>
        <c:delete val="1"/>
        <c:axPos val="b"/>
        <c:majorTickMark val="out"/>
        <c:minorTickMark val="none"/>
        <c:tickLblPos val="nextTo"/>
        <c:crossAx val="-2143760648"/>
        <c:crosses val="autoZero"/>
      </c:serAx>
    </c:plotArea>
    <c:legend>
      <c:legendPos val="b"/>
      <c:overlay val="0"/>
      <c:txPr>
        <a:bodyPr rot="0" vert="horz"/>
        <a:lstStyle/>
        <a:p>
          <a:pPr>
            <a:defRPr/>
          </a:pPr>
          <a:endParaRPr lang="en-US"/>
        </a:p>
      </c:txPr>
    </c:legend>
    <c:plotVisOnly val="1"/>
    <c:dispBlanksAs val="gap"/>
    <c:showDLblsOverMax val="0"/>
  </c:chart>
  <c:txPr>
    <a:bodyPr/>
    <a:lstStyle/>
    <a:p>
      <a:pPr>
        <a:defRPr sz="10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341780234201494"/>
          <c:y val="0.148351409126001"/>
          <c:w val="0.54283515041389097"/>
          <c:h val="0.70329718174799805"/>
        </c:manualLayout>
      </c:layout>
      <c:barChart>
        <c:barDir val="bar"/>
        <c:grouping val="clustered"/>
        <c:varyColors val="0"/>
        <c:ser>
          <c:idx val="0"/>
          <c:order val="0"/>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'[Graf v programe Microsoft PowerPoint]Hárok1'!$A$11:$A$14</c:f>
              <c:strCache>
                <c:ptCount val="4"/>
                <c:pt idx="0">
                  <c:v>WordPress</c:v>
                </c:pt>
                <c:pt idx="1">
                  <c:v>HTML</c:v>
                </c:pt>
                <c:pt idx="2">
                  <c:v>PSD</c:v>
                </c:pt>
                <c:pt idx="3">
                  <c:v>EPS</c:v>
                </c:pt>
              </c:strCache>
            </c:strRef>
          </c:cat>
          <c:val>
            <c:numRef>
              <c:f>'[Graf v programe Microsoft PowerPoint]Hárok1'!$B$11:$B$14</c:f>
              <c:numCache>
                <c:formatCode>General</c:formatCode>
                <c:ptCount val="4"/>
                <c:pt idx="0">
                  <c:v>100</c:v>
                </c:pt>
                <c:pt idx="1">
                  <c:v>55</c:v>
                </c:pt>
                <c:pt idx="2">
                  <c:v>75</c:v>
                </c:pt>
                <c:pt idx="3">
                  <c:v>85</c:v>
                </c:pt>
              </c:numCache>
            </c:numRef>
          </c:val>
          <c:extLst>
            <c:ext xmlns:c16="http://schemas.microsoft.com/office/drawing/2014/chart" uri="{C3380CC4-5D6E-409C-BE32-E72D297353CC}">
              <c16:uniqueId val="{00000000-17FF-413A-8477-25519524C461}"/>
            </c:ext>
          </c:extLst>
        </c:ser>
        <c:dLbls>
          <c:dLblPos val="outEnd"/>
          <c:showLegendKey val="0"/>
          <c:showVal val="1"/>
          <c:showCatName val="0"/>
          <c:showSerName val="0"/>
          <c:showPercent val="0"/>
          <c:showBubbleSize val="0"/>
        </c:dLbls>
        <c:gapWidth val="150"/>
        <c:axId val="2098406344"/>
        <c:axId val="-518316984"/>
      </c:barChart>
      <c:catAx>
        <c:axId val="2098406344"/>
        <c:scaling>
          <c:orientation val="minMax"/>
        </c:scaling>
        <c:delete val="0"/>
        <c:axPos val="l"/>
        <c:numFmt formatCode="General" sourceLinked="0"/>
        <c:majorTickMark val="out"/>
        <c:minorTickMark val="none"/>
        <c:tickLblPos val="nextTo"/>
        <c:crossAx val="-518316984"/>
        <c:crosses val="autoZero"/>
        <c:auto val="1"/>
        <c:lblAlgn val="ctr"/>
        <c:lblOffset val="100"/>
        <c:noMultiLvlLbl val="0"/>
      </c:catAx>
      <c:valAx>
        <c:axId val="-518316984"/>
        <c:scaling>
          <c:orientation val="minMax"/>
        </c:scaling>
        <c:delete val="1"/>
        <c:axPos val="b"/>
        <c:numFmt formatCode="General" sourceLinked="1"/>
        <c:majorTickMark val="out"/>
        <c:minorTickMark val="none"/>
        <c:tickLblPos val="nextTo"/>
        <c:crossAx val="2098406344"/>
        <c:crosses val="autoZero"/>
        <c:crossBetween val="between"/>
      </c:valAx>
    </c:plotArea>
    <c:plotVisOnly val="1"/>
    <c:dispBlanksAs val="gap"/>
    <c:showDLblsOverMax val="0"/>
  </c:chart>
  <c:txPr>
    <a:bodyPr/>
    <a:lstStyle/>
    <a:p>
      <a:pPr>
        <a:defRPr sz="800"/>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view3D>
      <c:rotX val="15"/>
      <c:rotY val="20"/>
      <c:rAngAx val="1"/>
    </c:view3D>
    <c:floor>
      <c:thickness val="0"/>
    </c:floor>
    <c:sideWall>
      <c:thickness val="0"/>
    </c:sideWall>
    <c:backWall>
      <c:thickness val="0"/>
    </c:backWall>
    <c:plotArea>
      <c:layout/>
      <c:bar3DChart>
        <c:barDir val="bar"/>
        <c:grouping val="stacke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174-485B-81BD-9976DAF8DB5F}"/>
            </c:ext>
          </c:extLst>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174-485B-81BD-9976DAF8DB5F}"/>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174-485B-81BD-9976DAF8DB5F}"/>
            </c:ext>
          </c:extLst>
        </c:ser>
        <c:dLbls>
          <c:showLegendKey val="0"/>
          <c:showVal val="0"/>
          <c:showCatName val="0"/>
          <c:showSerName val="0"/>
          <c:showPercent val="0"/>
          <c:showBubbleSize val="0"/>
        </c:dLbls>
        <c:gapWidth val="55"/>
        <c:gapDepth val="55"/>
        <c:shape val="cylinder"/>
        <c:axId val="-2143940600"/>
        <c:axId val="-2143949032"/>
        <c:axId val="0"/>
      </c:bar3DChart>
      <c:catAx>
        <c:axId val="-2143940600"/>
        <c:scaling>
          <c:orientation val="minMax"/>
        </c:scaling>
        <c:delete val="0"/>
        <c:axPos val="l"/>
        <c:numFmt formatCode="General" sourceLinked="0"/>
        <c:majorTickMark val="none"/>
        <c:minorTickMark val="none"/>
        <c:tickLblPos val="none"/>
        <c:crossAx val="-2143949032"/>
        <c:crosses val="autoZero"/>
        <c:auto val="1"/>
        <c:lblAlgn val="ctr"/>
        <c:lblOffset val="100"/>
        <c:noMultiLvlLbl val="0"/>
      </c:catAx>
      <c:valAx>
        <c:axId val="-2143949032"/>
        <c:scaling>
          <c:orientation val="minMax"/>
        </c:scaling>
        <c:delete val="0"/>
        <c:axPos val="b"/>
        <c:majorGridlines/>
        <c:numFmt formatCode="General" sourceLinked="1"/>
        <c:majorTickMark val="none"/>
        <c:minorTickMark val="none"/>
        <c:tickLblPos val="nextTo"/>
        <c:crossAx val="-2143940600"/>
        <c:crosses val="autoZero"/>
        <c:crossBetween val="between"/>
      </c:valAx>
    </c:plotArea>
    <c:legend>
      <c:legendPos val="r"/>
      <c:overlay val="0"/>
    </c:legend>
    <c:plotVisOnly val="1"/>
    <c:dispBlanksAs val="gap"/>
    <c:showDLblsOverMax val="0"/>
  </c:chart>
  <c:txPr>
    <a:bodyPr/>
    <a:lstStyle/>
    <a:p>
      <a:pPr>
        <a:defRPr sz="10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view3D>
      <c:rotX val="75"/>
      <c:rotY val="0"/>
      <c:rAngAx val="0"/>
    </c:view3D>
    <c:floor>
      <c:thickness val="0"/>
    </c:floor>
    <c:sideWall>
      <c:thickness val="0"/>
    </c:sideWall>
    <c:backWall>
      <c:thickness val="0"/>
    </c:backWall>
    <c:plotArea>
      <c:layout/>
      <c:pie3DChart>
        <c:varyColors val="1"/>
        <c:ser>
          <c:idx val="0"/>
          <c:order val="0"/>
          <c:tx>
            <c:strRef>
              <c:f>Sheet1!$B$1</c:f>
              <c:strCache>
                <c:ptCount val="1"/>
                <c:pt idx="0">
                  <c:v>Sales</c:v>
                </c:pt>
              </c:strCache>
            </c:strRef>
          </c:tx>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08B3-44A7-9CB1-F359AF595FE6}"/>
            </c:ext>
          </c:extLst>
        </c:ser>
        <c:dLbls>
          <c:showLegendKey val="0"/>
          <c:showVal val="0"/>
          <c:showCatName val="0"/>
          <c:showSerName val="0"/>
          <c:showPercent val="0"/>
          <c:showBubbleSize val="0"/>
          <c:showLeaderLines val="1"/>
        </c:dLbls>
      </c:pie3DChart>
    </c:plotArea>
    <c:legend>
      <c:legendPos val="b"/>
      <c:overlay val="0"/>
    </c:legend>
    <c:plotVisOnly val="1"/>
    <c:dispBlanksAs val="gap"/>
    <c:showDLblsOverMax val="0"/>
  </c:chart>
  <c:txPr>
    <a:bodyPr/>
    <a:lstStyle/>
    <a:p>
      <a:pPr>
        <a:defRPr sz="10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Series 1</c:v>
                </c:pt>
              </c:strCache>
            </c:strRef>
          </c:tx>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BB2-4A75-9E4D-07EFADA3DCC6}"/>
            </c:ext>
          </c:extLst>
        </c:ser>
        <c:ser>
          <c:idx val="1"/>
          <c:order val="1"/>
          <c:tx>
            <c:strRef>
              <c:f>Sheet1!$C$1</c:f>
              <c:strCache>
                <c:ptCount val="1"/>
                <c:pt idx="0">
                  <c:v>Series 2</c:v>
                </c:pt>
              </c:strCache>
            </c:strRef>
          </c:tx>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BB2-4A75-9E4D-07EFADA3DCC6}"/>
            </c:ext>
          </c:extLst>
        </c:ser>
        <c:ser>
          <c:idx val="2"/>
          <c:order val="2"/>
          <c:tx>
            <c:strRef>
              <c:f>Sheet1!$D$1</c:f>
              <c:strCache>
                <c:ptCount val="1"/>
                <c:pt idx="0">
                  <c:v>Series 3</c:v>
                </c:pt>
              </c:strCache>
            </c:strRef>
          </c:tx>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BB2-4A75-9E4D-07EFADA3DCC6}"/>
            </c:ext>
          </c:extLst>
        </c:ser>
        <c:dLbls>
          <c:showLegendKey val="0"/>
          <c:showVal val="0"/>
          <c:showCatName val="0"/>
          <c:showSerName val="0"/>
          <c:showPercent val="0"/>
          <c:showBubbleSize val="0"/>
          <c:showLeaderLines val="1"/>
        </c:dLbls>
        <c:firstSliceAng val="0"/>
        <c:holeSize val="50"/>
      </c:doughnutChart>
    </c:plotArea>
    <c:legend>
      <c:legendPos val="b"/>
      <c:overlay val="0"/>
    </c:legend>
    <c:plotVisOnly val="1"/>
    <c:dispBlanksAs val="gap"/>
    <c:showDLblsOverMax val="0"/>
  </c:chart>
  <c:txPr>
    <a:bodyPr/>
    <a:lstStyle/>
    <a:p>
      <a:pPr>
        <a:defRPr sz="1000"/>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E92-4FFB-84AE-F48E4F0F52E8}"/>
            </c:ext>
          </c:extLst>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E92-4FFB-84AE-F48E4F0F52E8}"/>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E92-4FFB-84AE-F48E4F0F52E8}"/>
            </c:ext>
          </c:extLst>
        </c:ser>
        <c:dLbls>
          <c:showLegendKey val="0"/>
          <c:showVal val="0"/>
          <c:showCatName val="0"/>
          <c:showSerName val="0"/>
          <c:showPercent val="0"/>
          <c:showBubbleSize val="0"/>
        </c:dLbls>
        <c:gapWidth val="150"/>
        <c:overlap val="100"/>
        <c:axId val="-2060639336"/>
        <c:axId val="-2060646600"/>
      </c:barChart>
      <c:catAx>
        <c:axId val="-2060639336"/>
        <c:scaling>
          <c:orientation val="minMax"/>
        </c:scaling>
        <c:delete val="0"/>
        <c:axPos val="b"/>
        <c:numFmt formatCode="General" sourceLinked="0"/>
        <c:majorTickMark val="none"/>
        <c:minorTickMark val="none"/>
        <c:tickLblPos val="none"/>
        <c:crossAx val="-2060646600"/>
        <c:crosses val="autoZero"/>
        <c:auto val="1"/>
        <c:lblAlgn val="ctr"/>
        <c:lblOffset val="100"/>
        <c:noMultiLvlLbl val="0"/>
      </c:catAx>
      <c:valAx>
        <c:axId val="-2060646600"/>
        <c:scaling>
          <c:orientation val="minMax"/>
        </c:scaling>
        <c:delete val="0"/>
        <c:axPos val="l"/>
        <c:majorGridlines/>
        <c:numFmt formatCode="0%" sourceLinked="1"/>
        <c:majorTickMark val="out"/>
        <c:minorTickMark val="none"/>
        <c:tickLblPos val="nextTo"/>
        <c:crossAx val="-2060639336"/>
        <c:crosses val="autoZero"/>
        <c:crossBetween val="between"/>
      </c:valAx>
    </c:plotArea>
    <c:legend>
      <c:legendPos val="t"/>
      <c:overlay val="0"/>
    </c:legend>
    <c:plotVisOnly val="1"/>
    <c:dispBlanksAs val="gap"/>
    <c:showDLblsOverMax val="0"/>
  </c:chart>
  <c:txPr>
    <a:bodyPr/>
    <a:lstStyle/>
    <a:p>
      <a:pPr>
        <a:defRPr sz="100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floor>
    <c:sideWall>
      <c:thickness val="0"/>
    </c:sideWall>
    <c:backWall>
      <c:thickness val="0"/>
    </c:backWall>
    <c:plotArea>
      <c:layout/>
      <c:bar3DChart>
        <c:barDir val="bar"/>
        <c:grouping val="percentStacke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F47-4357-BC01-2C65BDE60A84}"/>
            </c:ext>
          </c:extLst>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F47-4357-BC01-2C65BDE60A84}"/>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F47-4357-BC01-2C65BDE60A84}"/>
            </c:ext>
          </c:extLst>
        </c:ser>
        <c:dLbls>
          <c:showLegendKey val="0"/>
          <c:showVal val="0"/>
          <c:showCatName val="0"/>
          <c:showSerName val="0"/>
          <c:showPercent val="0"/>
          <c:showBubbleSize val="0"/>
        </c:dLbls>
        <c:gapWidth val="55"/>
        <c:gapDepth val="55"/>
        <c:shape val="pyramid"/>
        <c:axId val="-2136917176"/>
        <c:axId val="-2136922632"/>
        <c:axId val="0"/>
      </c:bar3DChart>
      <c:catAx>
        <c:axId val="-2136917176"/>
        <c:scaling>
          <c:orientation val="minMax"/>
        </c:scaling>
        <c:delete val="0"/>
        <c:axPos val="l"/>
        <c:numFmt formatCode="General" sourceLinked="0"/>
        <c:majorTickMark val="none"/>
        <c:minorTickMark val="none"/>
        <c:tickLblPos val="nextTo"/>
        <c:crossAx val="-2136922632"/>
        <c:crosses val="autoZero"/>
        <c:auto val="1"/>
        <c:lblAlgn val="ctr"/>
        <c:lblOffset val="100"/>
        <c:noMultiLvlLbl val="0"/>
      </c:catAx>
      <c:valAx>
        <c:axId val="-2136922632"/>
        <c:scaling>
          <c:orientation val="minMax"/>
        </c:scaling>
        <c:delete val="0"/>
        <c:axPos val="b"/>
        <c:majorGridlines/>
        <c:numFmt formatCode="0%" sourceLinked="1"/>
        <c:majorTickMark val="none"/>
        <c:minorTickMark val="none"/>
        <c:tickLblPos val="nextTo"/>
        <c:crossAx val="-2136917176"/>
        <c:crosses val="autoZero"/>
        <c:crossBetween val="between"/>
      </c:valAx>
    </c:plotArea>
    <c:legend>
      <c:legendPos val="r"/>
      <c:overlay val="0"/>
    </c:legend>
    <c:plotVisOnly val="1"/>
    <c:dispBlanksAs val="gap"/>
    <c:showDLblsOverMax val="0"/>
  </c:chart>
  <c:txPr>
    <a:bodyPr/>
    <a:lstStyle/>
    <a:p>
      <a:pPr>
        <a:defRPr sz="1000"/>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0"/>
    </c:view3D>
    <c:floor>
      <c:thickness val="0"/>
    </c:floor>
    <c:sideWall>
      <c:thickness val="0"/>
    </c:sideWall>
    <c:backWall>
      <c:thickness val="0"/>
    </c:backWall>
    <c:plotArea>
      <c:layout/>
      <c:line3DChart>
        <c:grouping val="standard"/>
        <c:varyColors val="0"/>
        <c:ser>
          <c:idx val="0"/>
          <c:order val="0"/>
          <c:tx>
            <c:strRef>
              <c:f>Sheet1!$B$1</c:f>
              <c:strCache>
                <c:ptCount val="1"/>
                <c:pt idx="0">
                  <c:v>Series 1</c:v>
                </c:pt>
              </c:strCache>
            </c:strRef>
          </c:tx>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B7D9-4FA6-9B99-ADA77CC9A276}"/>
            </c:ext>
          </c:extLst>
        </c:ser>
        <c:ser>
          <c:idx val="1"/>
          <c:order val="1"/>
          <c:tx>
            <c:strRef>
              <c:f>Sheet1!$C$1</c:f>
              <c:strCache>
                <c:ptCount val="1"/>
                <c:pt idx="0">
                  <c:v>Series 2</c:v>
                </c:pt>
              </c:strCache>
            </c:strRef>
          </c:tx>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B7D9-4FA6-9B99-ADA77CC9A276}"/>
            </c:ext>
          </c:extLst>
        </c:ser>
        <c:ser>
          <c:idx val="2"/>
          <c:order val="2"/>
          <c:tx>
            <c:strRef>
              <c:f>Sheet1!$D$1</c:f>
              <c:strCache>
                <c:ptCount val="1"/>
                <c:pt idx="0">
                  <c:v>Series 3</c:v>
                </c:pt>
              </c:strCache>
            </c:strRef>
          </c:tx>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B7D9-4FA6-9B99-ADA77CC9A276}"/>
            </c:ext>
          </c:extLst>
        </c:ser>
        <c:dLbls>
          <c:showLegendKey val="0"/>
          <c:showVal val="0"/>
          <c:showCatName val="0"/>
          <c:showSerName val="0"/>
          <c:showPercent val="0"/>
          <c:showBubbleSize val="0"/>
        </c:dLbls>
        <c:axId val="1785703832"/>
        <c:axId val="-2144317592"/>
        <c:axId val="-2144324552"/>
      </c:line3DChart>
      <c:catAx>
        <c:axId val="1785703832"/>
        <c:scaling>
          <c:orientation val="minMax"/>
        </c:scaling>
        <c:delete val="0"/>
        <c:axPos val="b"/>
        <c:numFmt formatCode="General" sourceLinked="0"/>
        <c:majorTickMark val="out"/>
        <c:minorTickMark val="none"/>
        <c:tickLblPos val="nextTo"/>
        <c:crossAx val="-2144317592"/>
        <c:crosses val="autoZero"/>
        <c:auto val="1"/>
        <c:lblAlgn val="ctr"/>
        <c:lblOffset val="100"/>
        <c:noMultiLvlLbl val="0"/>
      </c:catAx>
      <c:valAx>
        <c:axId val="-2144317592"/>
        <c:scaling>
          <c:orientation val="minMax"/>
        </c:scaling>
        <c:delete val="0"/>
        <c:axPos val="l"/>
        <c:majorGridlines/>
        <c:numFmt formatCode="General" sourceLinked="1"/>
        <c:majorTickMark val="out"/>
        <c:minorTickMark val="none"/>
        <c:tickLblPos val="nextTo"/>
        <c:crossAx val="1785703832"/>
        <c:crosses val="autoZero"/>
        <c:crossBetween val="between"/>
      </c:valAx>
      <c:serAx>
        <c:axId val="-2144324552"/>
        <c:scaling>
          <c:orientation val="minMax"/>
        </c:scaling>
        <c:delete val="0"/>
        <c:axPos val="b"/>
        <c:majorTickMark val="out"/>
        <c:minorTickMark val="none"/>
        <c:tickLblPos val="nextTo"/>
        <c:crossAx val="-2144317592"/>
        <c:crosses val="autoZero"/>
      </c:serAx>
    </c:plotArea>
    <c:legend>
      <c:legendPos val="r"/>
      <c:overlay val="0"/>
    </c:legend>
    <c:plotVisOnly val="1"/>
    <c:dispBlanksAs val="gap"/>
    <c:showDLblsOverMax val="0"/>
  </c:chart>
  <c:txPr>
    <a:bodyPr/>
    <a:lstStyle/>
    <a:p>
      <a:pPr>
        <a:defRPr sz="10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341780234201494"/>
          <c:y val="0.148351409126001"/>
          <c:w val="0.54283515041389097"/>
          <c:h val="0.70329718174799805"/>
        </c:manualLayout>
      </c:layout>
      <c:barChart>
        <c:barDir val="bar"/>
        <c:grouping val="clustered"/>
        <c:varyColors val="0"/>
        <c:ser>
          <c:idx val="0"/>
          <c:order val="0"/>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'[Graf v programe Microsoft PowerPoint]Hárok1'!$A$11:$A$14</c:f>
              <c:strCache>
                <c:ptCount val="4"/>
                <c:pt idx="0">
                  <c:v>WordPress</c:v>
                </c:pt>
                <c:pt idx="1">
                  <c:v>HTML</c:v>
                </c:pt>
                <c:pt idx="2">
                  <c:v>PSD</c:v>
                </c:pt>
                <c:pt idx="3">
                  <c:v>EPS</c:v>
                </c:pt>
              </c:strCache>
            </c:strRef>
          </c:cat>
          <c:val>
            <c:numRef>
              <c:f>'[Graf v programe Microsoft PowerPoint]Hárok1'!$B$11:$B$14</c:f>
              <c:numCache>
                <c:formatCode>General</c:formatCode>
                <c:ptCount val="4"/>
                <c:pt idx="0">
                  <c:v>100</c:v>
                </c:pt>
                <c:pt idx="1">
                  <c:v>55</c:v>
                </c:pt>
                <c:pt idx="2">
                  <c:v>75</c:v>
                </c:pt>
                <c:pt idx="3">
                  <c:v>85</c:v>
                </c:pt>
              </c:numCache>
            </c:numRef>
          </c:val>
          <c:extLst>
            <c:ext xmlns:c16="http://schemas.microsoft.com/office/drawing/2014/chart" uri="{C3380CC4-5D6E-409C-BE32-E72D297353CC}">
              <c16:uniqueId val="{00000000-0E1E-443A-AAB1-B69E191244E3}"/>
            </c:ext>
          </c:extLst>
        </c:ser>
        <c:dLbls>
          <c:dLblPos val="outEnd"/>
          <c:showLegendKey val="0"/>
          <c:showVal val="1"/>
          <c:showCatName val="0"/>
          <c:showSerName val="0"/>
          <c:showPercent val="0"/>
          <c:showBubbleSize val="0"/>
        </c:dLbls>
        <c:gapWidth val="150"/>
        <c:axId val="-518496136"/>
        <c:axId val="-518036584"/>
      </c:barChart>
      <c:catAx>
        <c:axId val="-518496136"/>
        <c:scaling>
          <c:orientation val="minMax"/>
        </c:scaling>
        <c:delete val="0"/>
        <c:axPos val="l"/>
        <c:numFmt formatCode="General" sourceLinked="0"/>
        <c:majorTickMark val="out"/>
        <c:minorTickMark val="none"/>
        <c:tickLblPos val="nextTo"/>
        <c:crossAx val="-518036584"/>
        <c:crosses val="autoZero"/>
        <c:auto val="1"/>
        <c:lblAlgn val="ctr"/>
        <c:lblOffset val="100"/>
        <c:noMultiLvlLbl val="0"/>
      </c:catAx>
      <c:valAx>
        <c:axId val="-518036584"/>
        <c:scaling>
          <c:orientation val="minMax"/>
        </c:scaling>
        <c:delete val="1"/>
        <c:axPos val="b"/>
        <c:numFmt formatCode="General" sourceLinked="1"/>
        <c:majorTickMark val="out"/>
        <c:minorTickMark val="none"/>
        <c:tickLblPos val="nextTo"/>
        <c:crossAx val="-518496136"/>
        <c:crosses val="autoZero"/>
        <c:crossBetween val="between"/>
      </c:valAx>
    </c:plotArea>
    <c:plotVisOnly val="1"/>
    <c:dispBlanksAs val="gap"/>
    <c:showDLblsOverMax val="0"/>
  </c:chart>
  <c:txPr>
    <a:bodyPr/>
    <a:lstStyle/>
    <a:p>
      <a:pPr>
        <a:defRPr sz="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341780234201494"/>
          <c:y val="0.148351409126001"/>
          <c:w val="0.54283515041389097"/>
          <c:h val="0.70329718174799805"/>
        </c:manualLayout>
      </c:layout>
      <c:barChart>
        <c:barDir val="bar"/>
        <c:grouping val="clustered"/>
        <c:varyColors val="0"/>
        <c:ser>
          <c:idx val="0"/>
          <c:order val="0"/>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'[Graf v programe Microsoft PowerPoint]Hárok1'!$A$11:$A$14</c:f>
              <c:strCache>
                <c:ptCount val="4"/>
                <c:pt idx="0">
                  <c:v>WordPress</c:v>
                </c:pt>
                <c:pt idx="1">
                  <c:v>HTML</c:v>
                </c:pt>
                <c:pt idx="2">
                  <c:v>PSD</c:v>
                </c:pt>
                <c:pt idx="3">
                  <c:v>EPS</c:v>
                </c:pt>
              </c:strCache>
            </c:strRef>
          </c:cat>
          <c:val>
            <c:numRef>
              <c:f>'[Graf v programe Microsoft PowerPoint]Hárok1'!$B$11:$B$14</c:f>
              <c:numCache>
                <c:formatCode>General</c:formatCode>
                <c:ptCount val="4"/>
                <c:pt idx="0">
                  <c:v>100</c:v>
                </c:pt>
                <c:pt idx="1">
                  <c:v>55</c:v>
                </c:pt>
                <c:pt idx="2">
                  <c:v>75</c:v>
                </c:pt>
                <c:pt idx="3">
                  <c:v>85</c:v>
                </c:pt>
              </c:numCache>
            </c:numRef>
          </c:val>
          <c:extLst>
            <c:ext xmlns:c16="http://schemas.microsoft.com/office/drawing/2014/chart" uri="{C3380CC4-5D6E-409C-BE32-E72D297353CC}">
              <c16:uniqueId val="{00000000-0A3C-46C1-A2ED-2AAFD6B78335}"/>
            </c:ext>
          </c:extLst>
        </c:ser>
        <c:dLbls>
          <c:dLblPos val="outEnd"/>
          <c:showLegendKey val="0"/>
          <c:showVal val="1"/>
          <c:showCatName val="0"/>
          <c:showSerName val="0"/>
          <c:showPercent val="0"/>
          <c:showBubbleSize val="0"/>
        </c:dLbls>
        <c:gapWidth val="150"/>
        <c:axId val="-519007720"/>
        <c:axId val="-518113976"/>
      </c:barChart>
      <c:catAx>
        <c:axId val="-519007720"/>
        <c:scaling>
          <c:orientation val="minMax"/>
        </c:scaling>
        <c:delete val="0"/>
        <c:axPos val="l"/>
        <c:numFmt formatCode="General" sourceLinked="0"/>
        <c:majorTickMark val="out"/>
        <c:minorTickMark val="none"/>
        <c:tickLblPos val="nextTo"/>
        <c:crossAx val="-518113976"/>
        <c:crosses val="autoZero"/>
        <c:auto val="1"/>
        <c:lblAlgn val="ctr"/>
        <c:lblOffset val="100"/>
        <c:noMultiLvlLbl val="0"/>
      </c:catAx>
      <c:valAx>
        <c:axId val="-518113976"/>
        <c:scaling>
          <c:orientation val="minMax"/>
        </c:scaling>
        <c:delete val="1"/>
        <c:axPos val="b"/>
        <c:numFmt formatCode="General" sourceLinked="1"/>
        <c:majorTickMark val="out"/>
        <c:minorTickMark val="none"/>
        <c:tickLblPos val="nextTo"/>
        <c:crossAx val="-519007720"/>
        <c:crosses val="autoZero"/>
        <c:crossBetween val="between"/>
      </c:valAx>
    </c:plotArea>
    <c:plotVisOnly val="1"/>
    <c:dispBlanksAs val="gap"/>
    <c:showDLblsOverMax val="0"/>
  </c:chart>
  <c:txPr>
    <a:bodyPr/>
    <a:lstStyle/>
    <a:p>
      <a:pPr>
        <a:defRPr sz="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341780234201494"/>
          <c:y val="0.148351409126001"/>
          <c:w val="0.54283515041389097"/>
          <c:h val="0.70329718174799805"/>
        </c:manualLayout>
      </c:layout>
      <c:barChart>
        <c:barDir val="bar"/>
        <c:grouping val="clustered"/>
        <c:varyColors val="0"/>
        <c:ser>
          <c:idx val="0"/>
          <c:order val="0"/>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'[Graf v programe Microsoft PowerPoint]Hárok1'!$A$11:$A$14</c:f>
              <c:strCache>
                <c:ptCount val="4"/>
                <c:pt idx="0">
                  <c:v>WordPress</c:v>
                </c:pt>
                <c:pt idx="1">
                  <c:v>HTML</c:v>
                </c:pt>
                <c:pt idx="2">
                  <c:v>PSD</c:v>
                </c:pt>
                <c:pt idx="3">
                  <c:v>EPS</c:v>
                </c:pt>
              </c:strCache>
            </c:strRef>
          </c:cat>
          <c:val>
            <c:numRef>
              <c:f>'[Graf v programe Microsoft PowerPoint]Hárok1'!$B$11:$B$14</c:f>
              <c:numCache>
                <c:formatCode>General</c:formatCode>
                <c:ptCount val="4"/>
                <c:pt idx="0">
                  <c:v>100</c:v>
                </c:pt>
                <c:pt idx="1">
                  <c:v>55</c:v>
                </c:pt>
                <c:pt idx="2">
                  <c:v>75</c:v>
                </c:pt>
                <c:pt idx="3">
                  <c:v>85</c:v>
                </c:pt>
              </c:numCache>
            </c:numRef>
          </c:val>
          <c:extLst>
            <c:ext xmlns:c16="http://schemas.microsoft.com/office/drawing/2014/chart" uri="{C3380CC4-5D6E-409C-BE32-E72D297353CC}">
              <c16:uniqueId val="{00000000-6E71-45E3-A09C-3CA17B2573A1}"/>
            </c:ext>
          </c:extLst>
        </c:ser>
        <c:dLbls>
          <c:dLblPos val="outEnd"/>
          <c:showLegendKey val="0"/>
          <c:showVal val="1"/>
          <c:showCatName val="0"/>
          <c:showSerName val="0"/>
          <c:showPercent val="0"/>
          <c:showBubbleSize val="0"/>
        </c:dLbls>
        <c:gapWidth val="150"/>
        <c:axId val="-518847448"/>
        <c:axId val="-519043352"/>
      </c:barChart>
      <c:catAx>
        <c:axId val="-518847448"/>
        <c:scaling>
          <c:orientation val="minMax"/>
        </c:scaling>
        <c:delete val="0"/>
        <c:axPos val="l"/>
        <c:numFmt formatCode="General" sourceLinked="0"/>
        <c:majorTickMark val="out"/>
        <c:minorTickMark val="none"/>
        <c:tickLblPos val="nextTo"/>
        <c:crossAx val="-519043352"/>
        <c:crosses val="autoZero"/>
        <c:auto val="1"/>
        <c:lblAlgn val="ctr"/>
        <c:lblOffset val="100"/>
        <c:noMultiLvlLbl val="0"/>
      </c:catAx>
      <c:valAx>
        <c:axId val="-519043352"/>
        <c:scaling>
          <c:orientation val="minMax"/>
        </c:scaling>
        <c:delete val="1"/>
        <c:axPos val="b"/>
        <c:numFmt formatCode="General" sourceLinked="1"/>
        <c:majorTickMark val="out"/>
        <c:minorTickMark val="none"/>
        <c:tickLblPos val="nextTo"/>
        <c:crossAx val="-518847448"/>
        <c:crosses val="autoZero"/>
        <c:crossBetween val="between"/>
      </c:valAx>
    </c:plotArea>
    <c:plotVisOnly val="1"/>
    <c:dispBlanksAs val="gap"/>
    <c:showDLblsOverMax val="0"/>
  </c:chart>
  <c:txPr>
    <a:bodyPr/>
    <a:lstStyle/>
    <a:p>
      <a:pPr>
        <a:defRPr sz="10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632-4BDD-B589-6E3E7CFB8B2A}"/>
            </c:ext>
          </c:extLst>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632-4BDD-B589-6E3E7CFB8B2A}"/>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632-4BDD-B589-6E3E7CFB8B2A}"/>
            </c:ext>
          </c:extLst>
        </c:ser>
        <c:dLbls>
          <c:showLegendKey val="0"/>
          <c:showVal val="0"/>
          <c:showCatName val="0"/>
          <c:showSerName val="0"/>
          <c:showPercent val="0"/>
          <c:showBubbleSize val="0"/>
        </c:dLbls>
        <c:gapWidth val="150"/>
        <c:axId val="1784886696"/>
        <c:axId val="1784881272"/>
      </c:barChart>
      <c:catAx>
        <c:axId val="1784886696"/>
        <c:scaling>
          <c:orientation val="minMax"/>
        </c:scaling>
        <c:delete val="0"/>
        <c:axPos val="b"/>
        <c:numFmt formatCode="General" sourceLinked="0"/>
        <c:majorTickMark val="out"/>
        <c:minorTickMark val="none"/>
        <c:tickLblPos val="nextTo"/>
        <c:crossAx val="1784881272"/>
        <c:crosses val="autoZero"/>
        <c:auto val="1"/>
        <c:lblAlgn val="ctr"/>
        <c:lblOffset val="100"/>
        <c:noMultiLvlLbl val="0"/>
      </c:catAx>
      <c:valAx>
        <c:axId val="1784881272"/>
        <c:scaling>
          <c:orientation val="minMax"/>
        </c:scaling>
        <c:delete val="0"/>
        <c:axPos val="l"/>
        <c:majorGridlines/>
        <c:numFmt formatCode="General" sourceLinked="1"/>
        <c:majorTickMark val="out"/>
        <c:minorTickMark val="none"/>
        <c:tickLblPos val="nextTo"/>
        <c:crossAx val="1784886696"/>
        <c:crosses val="autoZero"/>
        <c:crossBetween val="between"/>
      </c:valAx>
    </c:plotArea>
    <c:legend>
      <c:legendPos val="t"/>
      <c:overlay val="0"/>
    </c:legend>
    <c:plotVisOnly val="1"/>
    <c:dispBlanksAs val="gap"/>
    <c:showDLblsOverMax val="0"/>
  </c:chart>
  <c:txPr>
    <a:bodyPr/>
    <a:lstStyle/>
    <a:p>
      <a:pPr>
        <a:defRPr sz="10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528-4CF4-87F4-F8839D886EFF}"/>
            </c:ext>
          </c:extLst>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528-4CF4-87F4-F8839D886EFF}"/>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528-4CF4-87F4-F8839D886EFF}"/>
            </c:ext>
          </c:extLst>
        </c:ser>
        <c:dLbls>
          <c:showLegendKey val="0"/>
          <c:showVal val="0"/>
          <c:showCatName val="0"/>
          <c:showSerName val="0"/>
          <c:showPercent val="0"/>
          <c:showBubbleSize val="0"/>
        </c:dLbls>
        <c:gapWidth val="0"/>
        <c:gapDepth val="0"/>
        <c:shape val="pyramid"/>
        <c:axId val="1784846584"/>
        <c:axId val="1784849560"/>
        <c:axId val="1784852744"/>
      </c:bar3DChart>
      <c:catAx>
        <c:axId val="1784846584"/>
        <c:scaling>
          <c:orientation val="minMax"/>
        </c:scaling>
        <c:delete val="0"/>
        <c:axPos val="b"/>
        <c:minorGridlines/>
        <c:numFmt formatCode="General" sourceLinked="0"/>
        <c:majorTickMark val="none"/>
        <c:minorTickMark val="none"/>
        <c:tickLblPos val="nextTo"/>
        <c:crossAx val="1784849560"/>
        <c:crosses val="autoZero"/>
        <c:auto val="1"/>
        <c:lblAlgn val="ctr"/>
        <c:lblOffset val="100"/>
        <c:noMultiLvlLbl val="0"/>
      </c:catAx>
      <c:valAx>
        <c:axId val="1784849560"/>
        <c:scaling>
          <c:orientation val="minMax"/>
        </c:scaling>
        <c:delete val="0"/>
        <c:axPos val="l"/>
        <c:majorGridlines/>
        <c:numFmt formatCode="General" sourceLinked="1"/>
        <c:majorTickMark val="out"/>
        <c:minorTickMark val="none"/>
        <c:tickLblPos val="nextTo"/>
        <c:crossAx val="1784846584"/>
        <c:crosses val="autoZero"/>
        <c:crossBetween val="between"/>
      </c:valAx>
      <c:serAx>
        <c:axId val="1784852744"/>
        <c:scaling>
          <c:orientation val="minMax"/>
        </c:scaling>
        <c:delete val="0"/>
        <c:axPos val="b"/>
        <c:minorGridlines/>
        <c:majorTickMark val="none"/>
        <c:minorTickMark val="none"/>
        <c:tickLblPos val="nextTo"/>
        <c:crossAx val="1784849560"/>
        <c:crosses val="autoZero"/>
      </c:serAx>
    </c:plotArea>
    <c:legend>
      <c:legendPos val="l"/>
      <c:overlay val="0"/>
    </c:legend>
    <c:plotVisOnly val="1"/>
    <c:dispBlanksAs val="gap"/>
    <c:showDLblsOverMax val="0"/>
  </c:chart>
  <c:txPr>
    <a:bodyPr/>
    <a:lstStyle/>
    <a:p>
      <a:pPr>
        <a:defRPr sz="10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radarChart>
        <c:radarStyle val="marker"/>
        <c:varyColors val="0"/>
        <c:ser>
          <c:idx val="0"/>
          <c:order val="0"/>
          <c:tx>
            <c:strRef>
              <c:f>Sheet1!$B$1</c:f>
              <c:strCache>
                <c:ptCount val="1"/>
                <c:pt idx="0">
                  <c:v>Series 1</c:v>
                </c:pt>
              </c:strCache>
            </c:strRef>
          </c:tx>
          <c:cat>
            <c:numRef>
              <c:f>Sheet1!$A$2:$A$6</c:f>
              <c:numCache>
                <c:formatCode>m/d/yy</c:formatCode>
                <c:ptCount val="5"/>
                <c:pt idx="0">
                  <c:v>37377</c:v>
                </c:pt>
                <c:pt idx="1">
                  <c:v>37408</c:v>
                </c:pt>
                <c:pt idx="2">
                  <c:v>37438</c:v>
                </c:pt>
                <c:pt idx="3">
                  <c:v>37469</c:v>
                </c:pt>
                <c:pt idx="4">
                  <c:v>37500</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4B5A-4C1D-A64D-A5C131311032}"/>
            </c:ext>
          </c:extLst>
        </c:ser>
        <c:ser>
          <c:idx val="1"/>
          <c:order val="1"/>
          <c:tx>
            <c:strRef>
              <c:f>Sheet1!$C$1</c:f>
              <c:strCache>
                <c:ptCount val="1"/>
                <c:pt idx="0">
                  <c:v>Series 2</c:v>
                </c:pt>
              </c:strCache>
            </c:strRef>
          </c:tx>
          <c:cat>
            <c:numRef>
              <c:f>Sheet1!$A$2:$A$6</c:f>
              <c:numCache>
                <c:formatCode>m/d/yy</c:formatCode>
                <c:ptCount val="5"/>
                <c:pt idx="0">
                  <c:v>37377</c:v>
                </c:pt>
                <c:pt idx="1">
                  <c:v>37408</c:v>
                </c:pt>
                <c:pt idx="2">
                  <c:v>37438</c:v>
                </c:pt>
                <c:pt idx="3">
                  <c:v>37469</c:v>
                </c:pt>
                <c:pt idx="4">
                  <c:v>37500</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4B5A-4C1D-A64D-A5C131311032}"/>
            </c:ext>
          </c:extLst>
        </c:ser>
        <c:dLbls>
          <c:showLegendKey val="0"/>
          <c:showVal val="0"/>
          <c:showCatName val="0"/>
          <c:showSerName val="0"/>
          <c:showPercent val="0"/>
          <c:showBubbleSize val="0"/>
        </c:dLbls>
        <c:axId val="1785789432"/>
        <c:axId val="1785781160"/>
      </c:radarChart>
      <c:catAx>
        <c:axId val="1785789432"/>
        <c:scaling>
          <c:orientation val="minMax"/>
        </c:scaling>
        <c:delete val="0"/>
        <c:axPos val="b"/>
        <c:majorGridlines/>
        <c:numFmt formatCode="m/d/yy" sourceLinked="1"/>
        <c:majorTickMark val="none"/>
        <c:minorTickMark val="none"/>
        <c:tickLblPos val="nextTo"/>
        <c:spPr>
          <a:ln w="6350">
            <a:noFill/>
          </a:ln>
        </c:spPr>
        <c:crossAx val="1785781160"/>
        <c:crosses val="autoZero"/>
        <c:auto val="1"/>
        <c:lblAlgn val="ctr"/>
        <c:lblOffset val="100"/>
        <c:noMultiLvlLbl val="0"/>
      </c:catAx>
      <c:valAx>
        <c:axId val="1785781160"/>
        <c:scaling>
          <c:orientation val="minMax"/>
        </c:scaling>
        <c:delete val="1"/>
        <c:axPos val="l"/>
        <c:majorGridlines/>
        <c:minorGridlines/>
        <c:numFmt formatCode="General" sourceLinked="1"/>
        <c:majorTickMark val="none"/>
        <c:minorTickMark val="none"/>
        <c:tickLblPos val="nextTo"/>
        <c:crossAx val="1785789432"/>
        <c:crosses val="autoZero"/>
        <c:crossBetween val="between"/>
      </c:valAx>
    </c:plotArea>
    <c:plotVisOnly val="1"/>
    <c:dispBlanksAs val="gap"/>
    <c:showDLblsOverMax val="0"/>
  </c:chart>
  <c:txPr>
    <a:bodyPr/>
    <a:lstStyle/>
    <a:p>
      <a:pPr>
        <a:defRPr sz="10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25"/>
      <c:rotY val="30"/>
      <c:rAngAx val="0"/>
      <c:perspective val="0"/>
    </c:view3D>
    <c:floor>
      <c:thickness val="0"/>
    </c:floor>
    <c:sideWall>
      <c:thickness val="0"/>
    </c:sideWall>
    <c:backWall>
      <c:thickness val="0"/>
    </c:backWall>
    <c:plotArea>
      <c:layout/>
      <c:bar3DChart>
        <c:barDir val="col"/>
        <c:grouping val="standard"/>
        <c:varyColors val="0"/>
        <c:ser>
          <c:idx val="0"/>
          <c:order val="0"/>
          <c:invertIfNegative val="0"/>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DA96-4BA7-9459-F468D451AB24}"/>
            </c:ext>
          </c:extLst>
        </c:ser>
        <c:ser>
          <c:idx val="1"/>
          <c:order val="1"/>
          <c:invertIfNegative val="0"/>
          <c:val>
            <c:numRef>
              <c:f>Sheet1!$C$2:$C$5</c:f>
              <c:numCache>
                <c:formatCode>General</c:formatCode>
                <c:ptCount val="4"/>
                <c:pt idx="0">
                  <c:v>2.4</c:v>
                </c:pt>
                <c:pt idx="1">
                  <c:v>4.4000000000000004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DA96-4BA7-9459-F468D451AB24}"/>
            </c:ext>
          </c:extLst>
        </c:ser>
        <c:ser>
          <c:idx val="2"/>
          <c:order val="2"/>
          <c:invertIfNegative val="0"/>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2-DA96-4BA7-9459-F468D451AB24}"/>
            </c:ext>
          </c:extLst>
        </c:ser>
        <c:dLbls>
          <c:showLegendKey val="0"/>
          <c:showVal val="0"/>
          <c:showCatName val="0"/>
          <c:showSerName val="0"/>
          <c:showPercent val="0"/>
          <c:showBubbleSize val="0"/>
        </c:dLbls>
        <c:gapWidth val="150"/>
        <c:shape val="pyramid"/>
        <c:axId val="1784744296"/>
        <c:axId val="1784747272"/>
        <c:axId val="1784750456"/>
      </c:bar3DChart>
      <c:catAx>
        <c:axId val="1784744296"/>
        <c:scaling>
          <c:orientation val="minMax"/>
        </c:scaling>
        <c:delete val="0"/>
        <c:axPos val="b"/>
        <c:majorGridlines/>
        <c:numFmt formatCode="General" sourceLinked="0"/>
        <c:majorTickMark val="none"/>
        <c:minorTickMark val="none"/>
        <c:tickLblPos val="nextTo"/>
        <c:crossAx val="1784747272"/>
        <c:crosses val="autoZero"/>
        <c:auto val="1"/>
        <c:lblAlgn val="ctr"/>
        <c:lblOffset val="100"/>
        <c:noMultiLvlLbl val="0"/>
      </c:catAx>
      <c:valAx>
        <c:axId val="1784747272"/>
        <c:scaling>
          <c:orientation val="minMax"/>
        </c:scaling>
        <c:delete val="0"/>
        <c:axPos val="l"/>
        <c:majorGridlines/>
        <c:minorGridlines/>
        <c:numFmt formatCode="General" sourceLinked="1"/>
        <c:majorTickMark val="none"/>
        <c:minorTickMark val="none"/>
        <c:tickLblPos val="nextTo"/>
        <c:txPr>
          <a:bodyPr rot="-60000000" vert="horz"/>
          <a:lstStyle/>
          <a:p>
            <a:pPr>
              <a:defRPr/>
            </a:pPr>
            <a:endParaRPr lang="en-US"/>
          </a:p>
        </c:txPr>
        <c:crossAx val="1784744296"/>
        <c:crosses val="autoZero"/>
        <c:crossBetween val="between"/>
      </c:valAx>
      <c:serAx>
        <c:axId val="1784750456"/>
        <c:scaling>
          <c:orientation val="minMax"/>
        </c:scaling>
        <c:delete val="0"/>
        <c:axPos val="b"/>
        <c:majorGridlines/>
        <c:minorGridlines/>
        <c:majorTickMark val="out"/>
        <c:minorTickMark val="none"/>
        <c:tickLblPos val="nextTo"/>
        <c:crossAx val="1784747272"/>
        <c:crosses val="autoZero"/>
      </c:serAx>
    </c:plotArea>
    <c:plotVisOnly val="1"/>
    <c:dispBlanksAs val="gap"/>
    <c:showDLblsOverMax val="0"/>
  </c:chart>
  <c:txPr>
    <a:bodyPr/>
    <a:lstStyle/>
    <a:p>
      <a:pPr>
        <a:defRPr sz="10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20-03-19T20:52:42.275" idx="1">
    <p:pos x="10" y="10"/>
    <p:text/>
    <p:extLst>
      <p:ext uri="{C676402C-5697-4E1C-873F-D02D1690AC5C}">
        <p15:threadingInfo xmlns:p15="http://schemas.microsoft.com/office/powerpoint/2012/main" timeZoneBias="-420"/>
      </p:ext>
    </p:extLst>
  </p:cm>
</p:cmLst>
</file>

<file path=ppt/diagrams/_rels/data12.xml.rels><?xml version="1.0" encoding="UTF-8" standalone="yes"?>
<Relationships xmlns="http://schemas.openxmlformats.org/package/2006/relationships"><Relationship Id="rId1" Type="http://schemas.openxmlformats.org/officeDocument/2006/relationships/image" Target="../media/image26.jpg"/></Relationships>
</file>

<file path=ppt/diagrams/_rels/drawing12.xml.rels><?xml version="1.0" encoding="UTF-8" standalone="yes"?>
<Relationships xmlns="http://schemas.openxmlformats.org/package/2006/relationships"><Relationship Id="rId1" Type="http://schemas.openxmlformats.org/officeDocument/2006/relationships/image" Target="../media/image26.jp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A3F31A-833A-4E3C-9956-8ABFF9BEE6CC}" type="doc">
      <dgm:prSet loTypeId="urn:microsoft.com/office/officeart/2011/layout/CircleProcess#1" loCatId="process" qsTypeId="urn:microsoft.com/office/officeart/2005/8/quickstyle/simple4" qsCatId="simple" csTypeId="urn:microsoft.com/office/officeart/2005/8/colors/colorful3" csCatId="colorful" phldr="1"/>
      <dgm:spPr/>
      <dgm:t>
        <a:bodyPr/>
        <a:lstStyle/>
        <a:p>
          <a:endParaRPr lang="en-US"/>
        </a:p>
      </dgm:t>
    </dgm:pt>
    <dgm:pt modelId="{2C8FE077-34C6-449B-A8E6-B0F748415394}">
      <dgm:prSet phldrT="[Text]" custT="1"/>
      <dgm:spPr/>
      <dgm:t>
        <a:bodyPr/>
        <a:lstStyle/>
        <a:p>
          <a:r>
            <a:rPr lang="en-US" sz="800"/>
            <a:t>Vivamus aliquet</a:t>
          </a:r>
        </a:p>
      </dgm:t>
    </dgm:pt>
    <dgm:pt modelId="{86631CA3-7FB7-4291-9FB3-C77F14B3BEEE}" type="sibTrans" cxnId="{4772B2DF-DFD6-4DAF-9E1D-38D7F93301D6}">
      <dgm:prSet/>
      <dgm:spPr/>
      <dgm:t>
        <a:bodyPr/>
        <a:lstStyle/>
        <a:p>
          <a:endParaRPr lang="en-US"/>
        </a:p>
      </dgm:t>
    </dgm:pt>
    <dgm:pt modelId="{2C4255A2-95FA-4933-97FC-F7C74BDA657D}" type="parTrans" cxnId="{4772B2DF-DFD6-4DAF-9E1D-38D7F93301D6}">
      <dgm:prSet/>
      <dgm:spPr/>
      <dgm:t>
        <a:bodyPr/>
        <a:lstStyle/>
        <a:p>
          <a:endParaRPr lang="en-US"/>
        </a:p>
      </dgm:t>
    </dgm:pt>
    <dgm:pt modelId="{F99D043C-294B-4775-BE56-9864F0E686AD}">
      <dgm:prSet phldrT="[Text]" custT="1"/>
      <dgm:spPr/>
      <dgm:t>
        <a:bodyPr/>
        <a:lstStyle/>
        <a:p>
          <a:r>
            <a:rPr lang="en-US" sz="800"/>
            <a:t>Curabitur</a:t>
          </a:r>
        </a:p>
      </dgm:t>
    </dgm:pt>
    <dgm:pt modelId="{71816F3C-4AE2-47EC-8B66-E18ED513A895}" type="sibTrans" cxnId="{EB5D8EE0-62AB-40E5-9D8B-DD64410D97D4}">
      <dgm:prSet/>
      <dgm:spPr/>
      <dgm:t>
        <a:bodyPr/>
        <a:lstStyle/>
        <a:p>
          <a:endParaRPr lang="en-US" sz="800"/>
        </a:p>
      </dgm:t>
    </dgm:pt>
    <dgm:pt modelId="{ACF5A09A-3FF1-4F59-8A74-38889DB0A7AF}" type="parTrans" cxnId="{EB5D8EE0-62AB-40E5-9D8B-DD64410D97D4}">
      <dgm:prSet/>
      <dgm:spPr/>
      <dgm:t>
        <a:bodyPr/>
        <a:lstStyle/>
        <a:p>
          <a:endParaRPr lang="en-US" sz="800"/>
        </a:p>
      </dgm:t>
    </dgm:pt>
    <dgm:pt modelId="{CF0923A9-6477-4D2B-81DD-B359033C8F12}">
      <dgm:prSet phldrT="[Text]" custT="1"/>
      <dgm:spPr/>
      <dgm:t>
        <a:bodyPr/>
        <a:lstStyle/>
        <a:p>
          <a:r>
            <a:rPr lang="en-US" sz="800"/>
            <a:t>Suspen</a:t>
          </a:r>
          <a:r>
            <a:rPr lang="sk-SK" sz="800"/>
            <a:t> </a:t>
          </a:r>
          <a:r>
            <a:rPr lang="en-US" sz="800"/>
            <a:t>potenti</a:t>
          </a:r>
        </a:p>
      </dgm:t>
    </dgm:pt>
    <dgm:pt modelId="{8F4E6212-9A04-42EE-8C1E-C80682A80014}" type="sibTrans" cxnId="{B8457FA2-F9FF-489A-98BE-5A10CB93D0E9}">
      <dgm:prSet/>
      <dgm:spPr/>
      <dgm:t>
        <a:bodyPr/>
        <a:lstStyle/>
        <a:p>
          <a:endParaRPr lang="en-US" sz="800"/>
        </a:p>
      </dgm:t>
    </dgm:pt>
    <dgm:pt modelId="{5AF5853C-59B0-481F-A84A-6AF41A5E86A2}" type="parTrans" cxnId="{B8457FA2-F9FF-489A-98BE-5A10CB93D0E9}">
      <dgm:prSet/>
      <dgm:spPr/>
      <dgm:t>
        <a:bodyPr/>
        <a:lstStyle/>
        <a:p>
          <a:endParaRPr lang="en-US" sz="800"/>
        </a:p>
      </dgm:t>
    </dgm:pt>
    <dgm:pt modelId="{4F14B833-F555-4D66-94A9-4F177E119599}" type="pres">
      <dgm:prSet presAssocID="{85A3F31A-833A-4E3C-9956-8ABFF9BEE6CC}" presName="Name0" presStyleCnt="0">
        <dgm:presLayoutVars>
          <dgm:chMax val="11"/>
          <dgm:chPref val="11"/>
          <dgm:dir/>
          <dgm:resizeHandles/>
        </dgm:presLayoutVars>
      </dgm:prSet>
      <dgm:spPr/>
    </dgm:pt>
    <dgm:pt modelId="{F80A6CAB-13F5-4A8F-8B37-4D75DD53A334}" type="pres">
      <dgm:prSet presAssocID="{2C8FE077-34C6-449B-A8E6-B0F748415394}" presName="Accent3" presStyleCnt="0"/>
      <dgm:spPr/>
    </dgm:pt>
    <dgm:pt modelId="{8267BDA4-3F72-4B75-845D-CAC8AAA9A81E}" type="pres">
      <dgm:prSet presAssocID="{2C8FE077-34C6-449B-A8E6-B0F748415394}" presName="Accent" presStyleLbl="node1" presStyleIdx="0" presStyleCnt="3"/>
      <dgm:spPr/>
    </dgm:pt>
    <dgm:pt modelId="{76079FAA-16D2-4672-AACE-F47A4955CFA6}" type="pres">
      <dgm:prSet presAssocID="{2C8FE077-34C6-449B-A8E6-B0F748415394}" presName="ParentBackground3" presStyleCnt="0"/>
      <dgm:spPr/>
    </dgm:pt>
    <dgm:pt modelId="{E6ECF6B0-DC3F-4DEF-AF4F-9FA9135D8380}" type="pres">
      <dgm:prSet presAssocID="{2C8FE077-34C6-449B-A8E6-B0F748415394}" presName="ParentBackground" presStyleLbl="fgAcc1" presStyleIdx="0" presStyleCnt="3"/>
      <dgm:spPr/>
    </dgm:pt>
    <dgm:pt modelId="{9B1806A8-6B65-48A9-B29E-59C04A516DC2}" type="pres">
      <dgm:prSet presAssocID="{2C8FE077-34C6-449B-A8E6-B0F748415394}" presName="Parent3" presStyleLbl="revTx" presStyleIdx="0" presStyleCnt="0">
        <dgm:presLayoutVars>
          <dgm:chMax val="1"/>
          <dgm:chPref val="1"/>
          <dgm:bulletEnabled val="1"/>
        </dgm:presLayoutVars>
      </dgm:prSet>
      <dgm:spPr/>
    </dgm:pt>
    <dgm:pt modelId="{26D49D19-C1F1-4AD7-BE31-56872D777E08}" type="pres">
      <dgm:prSet presAssocID="{F99D043C-294B-4775-BE56-9864F0E686AD}" presName="Accent2" presStyleCnt="0"/>
      <dgm:spPr/>
    </dgm:pt>
    <dgm:pt modelId="{C00CF14F-55CE-4314-ACB5-28EE056F598F}" type="pres">
      <dgm:prSet presAssocID="{F99D043C-294B-4775-BE56-9864F0E686AD}" presName="Accent" presStyleLbl="node1" presStyleIdx="1" presStyleCnt="3"/>
      <dgm:spPr/>
    </dgm:pt>
    <dgm:pt modelId="{6133F073-27F3-4281-A9B0-80E36E74FE75}" type="pres">
      <dgm:prSet presAssocID="{F99D043C-294B-4775-BE56-9864F0E686AD}" presName="ParentBackground2" presStyleCnt="0"/>
      <dgm:spPr/>
    </dgm:pt>
    <dgm:pt modelId="{65C7E0D5-5340-4844-B781-3DEC923C9E49}" type="pres">
      <dgm:prSet presAssocID="{F99D043C-294B-4775-BE56-9864F0E686AD}" presName="ParentBackground" presStyleLbl="fgAcc1" presStyleIdx="1" presStyleCnt="3"/>
      <dgm:spPr/>
    </dgm:pt>
    <dgm:pt modelId="{ED51CC8D-5E57-4DFD-9665-95B5B2BC5F00}" type="pres">
      <dgm:prSet presAssocID="{F99D043C-294B-4775-BE56-9864F0E686AD}" presName="Parent2" presStyleLbl="revTx" presStyleIdx="0" presStyleCnt="0">
        <dgm:presLayoutVars>
          <dgm:chMax val="1"/>
          <dgm:chPref val="1"/>
          <dgm:bulletEnabled val="1"/>
        </dgm:presLayoutVars>
      </dgm:prSet>
      <dgm:spPr/>
    </dgm:pt>
    <dgm:pt modelId="{E494AFC6-5E9F-4F66-95B8-C5751189A072}" type="pres">
      <dgm:prSet presAssocID="{CF0923A9-6477-4D2B-81DD-B359033C8F12}" presName="Accent1" presStyleCnt="0"/>
      <dgm:spPr/>
    </dgm:pt>
    <dgm:pt modelId="{C122BE4E-8380-4AE7-9FC4-A6CD9FF2E2F0}" type="pres">
      <dgm:prSet presAssocID="{CF0923A9-6477-4D2B-81DD-B359033C8F12}" presName="Accent" presStyleLbl="node1" presStyleIdx="2" presStyleCnt="3"/>
      <dgm:spPr/>
    </dgm:pt>
    <dgm:pt modelId="{3F64AF2D-3471-4EAD-A1B2-9692CDB7C5F0}" type="pres">
      <dgm:prSet presAssocID="{CF0923A9-6477-4D2B-81DD-B359033C8F12}" presName="ParentBackground1" presStyleCnt="0"/>
      <dgm:spPr/>
    </dgm:pt>
    <dgm:pt modelId="{5EFE665F-ED3C-446D-9F56-DF76F9C0EC2D}" type="pres">
      <dgm:prSet presAssocID="{CF0923A9-6477-4D2B-81DD-B359033C8F12}" presName="ParentBackground" presStyleLbl="fgAcc1" presStyleIdx="2" presStyleCnt="3"/>
      <dgm:spPr/>
    </dgm:pt>
    <dgm:pt modelId="{3E2C4FA3-3960-4217-A922-964AFA41C95B}" type="pres">
      <dgm:prSet presAssocID="{CF0923A9-6477-4D2B-81DD-B359033C8F12}" presName="Parent1" presStyleLbl="revTx" presStyleIdx="0" presStyleCnt="0">
        <dgm:presLayoutVars>
          <dgm:chMax val="1"/>
          <dgm:chPref val="1"/>
          <dgm:bulletEnabled val="1"/>
        </dgm:presLayoutVars>
      </dgm:prSet>
      <dgm:spPr/>
    </dgm:pt>
  </dgm:ptLst>
  <dgm:cxnLst>
    <dgm:cxn modelId="{BCBFDC3F-376B-9847-A721-B09787044A2B}" type="presOf" srcId="{CF0923A9-6477-4D2B-81DD-B359033C8F12}" destId="{5EFE665F-ED3C-446D-9F56-DF76F9C0EC2D}" srcOrd="0" destOrd="0" presId="urn:microsoft.com/office/officeart/2011/layout/CircleProcess#1"/>
    <dgm:cxn modelId="{4C96F85F-21DF-5344-967E-12993228A597}" type="presOf" srcId="{F99D043C-294B-4775-BE56-9864F0E686AD}" destId="{ED51CC8D-5E57-4DFD-9665-95B5B2BC5F00}" srcOrd="1" destOrd="0" presId="urn:microsoft.com/office/officeart/2011/layout/CircleProcess#1"/>
    <dgm:cxn modelId="{CF2C0C42-6E78-D942-9EF0-76F94168C880}" type="presOf" srcId="{85A3F31A-833A-4E3C-9956-8ABFF9BEE6CC}" destId="{4F14B833-F555-4D66-94A9-4F177E119599}" srcOrd="0" destOrd="0" presId="urn:microsoft.com/office/officeart/2011/layout/CircleProcess#1"/>
    <dgm:cxn modelId="{76024C54-5192-DF4B-B835-48B15465C60A}" type="presOf" srcId="{2C8FE077-34C6-449B-A8E6-B0F748415394}" destId="{9B1806A8-6B65-48A9-B29E-59C04A516DC2}" srcOrd="1" destOrd="0" presId="urn:microsoft.com/office/officeart/2011/layout/CircleProcess#1"/>
    <dgm:cxn modelId="{D58A6259-361B-3E42-8F74-2319DE7CDC7E}" type="presOf" srcId="{F99D043C-294B-4775-BE56-9864F0E686AD}" destId="{65C7E0D5-5340-4844-B781-3DEC923C9E49}" srcOrd="0" destOrd="0" presId="urn:microsoft.com/office/officeart/2011/layout/CircleProcess#1"/>
    <dgm:cxn modelId="{B8457FA2-F9FF-489A-98BE-5A10CB93D0E9}" srcId="{85A3F31A-833A-4E3C-9956-8ABFF9BEE6CC}" destId="{CF0923A9-6477-4D2B-81DD-B359033C8F12}" srcOrd="0" destOrd="0" parTransId="{5AF5853C-59B0-481F-A84A-6AF41A5E86A2}" sibTransId="{8F4E6212-9A04-42EE-8C1E-C80682A80014}"/>
    <dgm:cxn modelId="{B46D0FCF-1F66-1A4E-B30F-36ECBD0ABD2C}" type="presOf" srcId="{2C8FE077-34C6-449B-A8E6-B0F748415394}" destId="{E6ECF6B0-DC3F-4DEF-AF4F-9FA9135D8380}" srcOrd="0" destOrd="0" presId="urn:microsoft.com/office/officeart/2011/layout/CircleProcess#1"/>
    <dgm:cxn modelId="{4772B2DF-DFD6-4DAF-9E1D-38D7F93301D6}" srcId="{85A3F31A-833A-4E3C-9956-8ABFF9BEE6CC}" destId="{2C8FE077-34C6-449B-A8E6-B0F748415394}" srcOrd="2" destOrd="0" parTransId="{2C4255A2-95FA-4933-97FC-F7C74BDA657D}" sibTransId="{86631CA3-7FB7-4291-9FB3-C77F14B3BEEE}"/>
    <dgm:cxn modelId="{EB5D8EE0-62AB-40E5-9D8B-DD64410D97D4}" srcId="{85A3F31A-833A-4E3C-9956-8ABFF9BEE6CC}" destId="{F99D043C-294B-4775-BE56-9864F0E686AD}" srcOrd="1" destOrd="0" parTransId="{ACF5A09A-3FF1-4F59-8A74-38889DB0A7AF}" sibTransId="{71816F3C-4AE2-47EC-8B66-E18ED513A895}"/>
    <dgm:cxn modelId="{2692EDF9-AAE5-4348-8547-E4AFDFEF50C7}" type="presOf" srcId="{CF0923A9-6477-4D2B-81DD-B359033C8F12}" destId="{3E2C4FA3-3960-4217-A922-964AFA41C95B}" srcOrd="1" destOrd="0" presId="urn:microsoft.com/office/officeart/2011/layout/CircleProcess#1"/>
    <dgm:cxn modelId="{DA0F5538-D2D8-8149-A138-1BE9BC5F1342}" type="presParOf" srcId="{4F14B833-F555-4D66-94A9-4F177E119599}" destId="{F80A6CAB-13F5-4A8F-8B37-4D75DD53A334}" srcOrd="0" destOrd="0" presId="urn:microsoft.com/office/officeart/2011/layout/CircleProcess#1"/>
    <dgm:cxn modelId="{7D3EAF59-AE5B-D145-ADF4-90C667FC2DD9}" type="presParOf" srcId="{F80A6CAB-13F5-4A8F-8B37-4D75DD53A334}" destId="{8267BDA4-3F72-4B75-845D-CAC8AAA9A81E}" srcOrd="0" destOrd="0" presId="urn:microsoft.com/office/officeart/2011/layout/CircleProcess#1"/>
    <dgm:cxn modelId="{939F52EA-1474-C547-8AE0-E917C2925123}" type="presParOf" srcId="{4F14B833-F555-4D66-94A9-4F177E119599}" destId="{76079FAA-16D2-4672-AACE-F47A4955CFA6}" srcOrd="1" destOrd="0" presId="urn:microsoft.com/office/officeart/2011/layout/CircleProcess#1"/>
    <dgm:cxn modelId="{70F74F31-F1CD-8343-A99F-463659CCE21F}" type="presParOf" srcId="{76079FAA-16D2-4672-AACE-F47A4955CFA6}" destId="{E6ECF6B0-DC3F-4DEF-AF4F-9FA9135D8380}" srcOrd="0" destOrd="0" presId="urn:microsoft.com/office/officeart/2011/layout/CircleProcess#1"/>
    <dgm:cxn modelId="{D73C65B8-93BA-0F4E-BF71-5CD393055720}" type="presParOf" srcId="{4F14B833-F555-4D66-94A9-4F177E119599}" destId="{9B1806A8-6B65-48A9-B29E-59C04A516DC2}" srcOrd="2" destOrd="0" presId="urn:microsoft.com/office/officeart/2011/layout/CircleProcess#1"/>
    <dgm:cxn modelId="{611634B2-6B48-C445-9D2F-E3C10ED6C0E5}" type="presParOf" srcId="{4F14B833-F555-4D66-94A9-4F177E119599}" destId="{26D49D19-C1F1-4AD7-BE31-56872D777E08}" srcOrd="3" destOrd="0" presId="urn:microsoft.com/office/officeart/2011/layout/CircleProcess#1"/>
    <dgm:cxn modelId="{ABBA74E2-4BE7-6140-B1CE-A9D0594779A9}" type="presParOf" srcId="{26D49D19-C1F1-4AD7-BE31-56872D777E08}" destId="{C00CF14F-55CE-4314-ACB5-28EE056F598F}" srcOrd="0" destOrd="0" presId="urn:microsoft.com/office/officeart/2011/layout/CircleProcess#1"/>
    <dgm:cxn modelId="{67DF2A73-BD9D-CB41-BC66-49515C6C97DA}" type="presParOf" srcId="{4F14B833-F555-4D66-94A9-4F177E119599}" destId="{6133F073-27F3-4281-A9B0-80E36E74FE75}" srcOrd="4" destOrd="0" presId="urn:microsoft.com/office/officeart/2011/layout/CircleProcess#1"/>
    <dgm:cxn modelId="{92BAD76E-A200-4746-93E4-80D7CF7113C6}" type="presParOf" srcId="{6133F073-27F3-4281-A9B0-80E36E74FE75}" destId="{65C7E0D5-5340-4844-B781-3DEC923C9E49}" srcOrd="0" destOrd="0" presId="urn:microsoft.com/office/officeart/2011/layout/CircleProcess#1"/>
    <dgm:cxn modelId="{29C518AD-7309-B044-AE76-4A1631866CB0}" type="presParOf" srcId="{4F14B833-F555-4D66-94A9-4F177E119599}" destId="{ED51CC8D-5E57-4DFD-9665-95B5B2BC5F00}" srcOrd="5" destOrd="0" presId="urn:microsoft.com/office/officeart/2011/layout/CircleProcess#1"/>
    <dgm:cxn modelId="{58C46DBC-9F95-C847-8314-78445F159370}" type="presParOf" srcId="{4F14B833-F555-4D66-94A9-4F177E119599}" destId="{E494AFC6-5E9F-4F66-95B8-C5751189A072}" srcOrd="6" destOrd="0" presId="urn:microsoft.com/office/officeart/2011/layout/CircleProcess#1"/>
    <dgm:cxn modelId="{DA25EE25-64F0-8B48-BF9A-32778CB70032}" type="presParOf" srcId="{E494AFC6-5E9F-4F66-95B8-C5751189A072}" destId="{C122BE4E-8380-4AE7-9FC4-A6CD9FF2E2F0}" srcOrd="0" destOrd="0" presId="urn:microsoft.com/office/officeart/2011/layout/CircleProcess#1"/>
    <dgm:cxn modelId="{23ED3F9A-0AB9-C444-B74B-30CCF9CBE5DC}" type="presParOf" srcId="{4F14B833-F555-4D66-94A9-4F177E119599}" destId="{3F64AF2D-3471-4EAD-A1B2-9692CDB7C5F0}" srcOrd="7" destOrd="0" presId="urn:microsoft.com/office/officeart/2011/layout/CircleProcess#1"/>
    <dgm:cxn modelId="{A258B3B8-B512-B147-97BE-9E95BB6048F4}" type="presParOf" srcId="{3F64AF2D-3471-4EAD-A1B2-9692CDB7C5F0}" destId="{5EFE665F-ED3C-446D-9F56-DF76F9C0EC2D}" srcOrd="0" destOrd="0" presId="urn:microsoft.com/office/officeart/2011/layout/CircleProcess#1"/>
    <dgm:cxn modelId="{5E543AD6-130E-DA40-A696-BA08BBFDEA48}" type="presParOf" srcId="{4F14B833-F555-4D66-94A9-4F177E119599}" destId="{3E2C4FA3-3960-4217-A922-964AFA41C95B}" srcOrd="8" destOrd="0" presId="urn:microsoft.com/office/officeart/2011/layout/CircleProcess#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A29FA9A-BD59-8942-ADE5-30FB7336EFCE}" type="doc">
      <dgm:prSet loTypeId="urn:microsoft.com/office/officeart/2005/8/layout/pyramid4" loCatId="" qsTypeId="urn:microsoft.com/office/officeart/2005/8/quickstyle/simple1" qsCatId="simple" csTypeId="urn:microsoft.com/office/officeart/2005/8/colors/colorful3" csCatId="colorful" phldr="1"/>
      <dgm:spPr/>
      <dgm:t>
        <a:bodyPr/>
        <a:lstStyle/>
        <a:p>
          <a:endParaRPr lang="en-US"/>
        </a:p>
      </dgm:t>
    </dgm:pt>
    <dgm:pt modelId="{A8318BF1-985E-8140-8918-EE21419C7E7A}">
      <dgm:prSet phldrT="[Text]"/>
      <dgm:spPr/>
      <dgm:t>
        <a:bodyPr/>
        <a:lstStyle/>
        <a:p>
          <a:r>
            <a:rPr lang="en-US"/>
            <a:t>HTML</a:t>
          </a:r>
        </a:p>
      </dgm:t>
    </dgm:pt>
    <dgm:pt modelId="{E9819B83-B195-2E47-98A7-306E13144687}" type="parTrans" cxnId="{3CD5715D-1637-7E47-9595-3F617EEB024A}">
      <dgm:prSet/>
      <dgm:spPr/>
      <dgm:t>
        <a:bodyPr/>
        <a:lstStyle/>
        <a:p>
          <a:endParaRPr lang="en-US"/>
        </a:p>
      </dgm:t>
    </dgm:pt>
    <dgm:pt modelId="{AAF87CE4-EF9D-4247-A8D8-0295AC0312A9}" type="sibTrans" cxnId="{3CD5715D-1637-7E47-9595-3F617EEB024A}">
      <dgm:prSet/>
      <dgm:spPr/>
      <dgm:t>
        <a:bodyPr/>
        <a:lstStyle/>
        <a:p>
          <a:endParaRPr lang="en-US"/>
        </a:p>
      </dgm:t>
    </dgm:pt>
    <dgm:pt modelId="{11D804C4-CB3C-5949-9C69-ECA9B24DA9A4}">
      <dgm:prSet phldrT="[Text]"/>
      <dgm:spPr/>
      <dgm:t>
        <a:bodyPr/>
        <a:lstStyle/>
        <a:p>
          <a:r>
            <a:rPr lang="en-US"/>
            <a:t>PSD</a:t>
          </a:r>
        </a:p>
      </dgm:t>
    </dgm:pt>
    <dgm:pt modelId="{8FBFE1F7-E300-6142-8B41-80ED5C751CA7}" type="parTrans" cxnId="{CF2959DD-1EC7-1B47-AADD-A822DC2109BD}">
      <dgm:prSet/>
      <dgm:spPr/>
      <dgm:t>
        <a:bodyPr/>
        <a:lstStyle/>
        <a:p>
          <a:endParaRPr lang="en-US"/>
        </a:p>
      </dgm:t>
    </dgm:pt>
    <dgm:pt modelId="{742343E9-BBAA-8A40-A450-643EFC97B715}" type="sibTrans" cxnId="{CF2959DD-1EC7-1B47-AADD-A822DC2109BD}">
      <dgm:prSet/>
      <dgm:spPr/>
      <dgm:t>
        <a:bodyPr/>
        <a:lstStyle/>
        <a:p>
          <a:endParaRPr lang="en-US"/>
        </a:p>
      </dgm:t>
    </dgm:pt>
    <dgm:pt modelId="{0287A5AB-3015-234E-A542-5D1206179BC7}">
      <dgm:prSet phldrT="[Text]"/>
      <dgm:spPr/>
      <dgm:t>
        <a:bodyPr/>
        <a:lstStyle/>
        <a:p>
          <a:r>
            <a:rPr lang="en-US"/>
            <a:t>WordPress</a:t>
          </a:r>
        </a:p>
      </dgm:t>
    </dgm:pt>
    <dgm:pt modelId="{73507306-EA61-2B4B-BD3F-34E3863DF811}" type="parTrans" cxnId="{1AC06A6A-D5F4-604B-9432-5DAA72A65BA5}">
      <dgm:prSet/>
      <dgm:spPr/>
      <dgm:t>
        <a:bodyPr/>
        <a:lstStyle/>
        <a:p>
          <a:endParaRPr lang="en-US"/>
        </a:p>
      </dgm:t>
    </dgm:pt>
    <dgm:pt modelId="{18E13815-D202-9C4B-ABFE-E449E789DB65}" type="sibTrans" cxnId="{1AC06A6A-D5F4-604B-9432-5DAA72A65BA5}">
      <dgm:prSet/>
      <dgm:spPr/>
      <dgm:t>
        <a:bodyPr/>
        <a:lstStyle/>
        <a:p>
          <a:endParaRPr lang="en-US"/>
        </a:p>
      </dgm:t>
    </dgm:pt>
    <dgm:pt modelId="{320AC820-66AB-EC49-B804-0C3D4FB79739}">
      <dgm:prSet phldrT="[Text]"/>
      <dgm:spPr/>
      <dgm:t>
        <a:bodyPr/>
        <a:lstStyle/>
        <a:p>
          <a:r>
            <a:rPr lang="en-US"/>
            <a:t>Joomla</a:t>
          </a:r>
        </a:p>
      </dgm:t>
    </dgm:pt>
    <dgm:pt modelId="{6A2A4E33-68E7-304C-AF6E-53EAC7C09DA1}" type="parTrans" cxnId="{494D71A0-CA37-FC4A-8EB1-B4E234C7F77E}">
      <dgm:prSet/>
      <dgm:spPr/>
      <dgm:t>
        <a:bodyPr/>
        <a:lstStyle/>
        <a:p>
          <a:endParaRPr lang="en-US"/>
        </a:p>
      </dgm:t>
    </dgm:pt>
    <dgm:pt modelId="{726B29B6-B408-FB41-9CB4-61A21DD8D066}" type="sibTrans" cxnId="{494D71A0-CA37-FC4A-8EB1-B4E234C7F77E}">
      <dgm:prSet/>
      <dgm:spPr/>
      <dgm:t>
        <a:bodyPr/>
        <a:lstStyle/>
        <a:p>
          <a:endParaRPr lang="en-US"/>
        </a:p>
      </dgm:t>
    </dgm:pt>
    <dgm:pt modelId="{2B9EEAC4-7131-9645-82F0-CFA309B5E320}" type="pres">
      <dgm:prSet presAssocID="{FA29FA9A-BD59-8942-ADE5-30FB7336EFCE}" presName="compositeShape" presStyleCnt="0">
        <dgm:presLayoutVars>
          <dgm:chMax val="9"/>
          <dgm:dir/>
          <dgm:resizeHandles val="exact"/>
        </dgm:presLayoutVars>
      </dgm:prSet>
      <dgm:spPr/>
    </dgm:pt>
    <dgm:pt modelId="{C808FA5B-939C-A94C-A98C-B9A599E0773C}" type="pres">
      <dgm:prSet presAssocID="{FA29FA9A-BD59-8942-ADE5-30FB7336EFCE}" presName="triangle1" presStyleLbl="node1" presStyleIdx="0" presStyleCnt="4">
        <dgm:presLayoutVars>
          <dgm:bulletEnabled val="1"/>
        </dgm:presLayoutVars>
      </dgm:prSet>
      <dgm:spPr/>
    </dgm:pt>
    <dgm:pt modelId="{2D51D5F2-1E17-1F47-B1F5-6AAB46907D55}" type="pres">
      <dgm:prSet presAssocID="{FA29FA9A-BD59-8942-ADE5-30FB7336EFCE}" presName="triangle2" presStyleLbl="node1" presStyleIdx="1" presStyleCnt="4">
        <dgm:presLayoutVars>
          <dgm:bulletEnabled val="1"/>
        </dgm:presLayoutVars>
      </dgm:prSet>
      <dgm:spPr/>
    </dgm:pt>
    <dgm:pt modelId="{A66C340E-49A0-6A4A-8CE3-8B72BE488CE6}" type="pres">
      <dgm:prSet presAssocID="{FA29FA9A-BD59-8942-ADE5-30FB7336EFCE}" presName="triangle3" presStyleLbl="node1" presStyleIdx="2" presStyleCnt="4">
        <dgm:presLayoutVars>
          <dgm:bulletEnabled val="1"/>
        </dgm:presLayoutVars>
      </dgm:prSet>
      <dgm:spPr/>
    </dgm:pt>
    <dgm:pt modelId="{17344BA1-BEC8-C74F-8FA1-912B34EDB3E0}" type="pres">
      <dgm:prSet presAssocID="{FA29FA9A-BD59-8942-ADE5-30FB7336EFCE}" presName="triangle4" presStyleLbl="node1" presStyleIdx="3" presStyleCnt="4">
        <dgm:presLayoutVars>
          <dgm:bulletEnabled val="1"/>
        </dgm:presLayoutVars>
      </dgm:prSet>
      <dgm:spPr/>
    </dgm:pt>
  </dgm:ptLst>
  <dgm:cxnLst>
    <dgm:cxn modelId="{DB905A38-7D14-A742-BF22-13158C09E899}" type="presOf" srcId="{FA29FA9A-BD59-8942-ADE5-30FB7336EFCE}" destId="{2B9EEAC4-7131-9645-82F0-CFA309B5E320}" srcOrd="0" destOrd="0" presId="urn:microsoft.com/office/officeart/2005/8/layout/pyramid4"/>
    <dgm:cxn modelId="{3CD5715D-1637-7E47-9595-3F617EEB024A}" srcId="{FA29FA9A-BD59-8942-ADE5-30FB7336EFCE}" destId="{A8318BF1-985E-8140-8918-EE21419C7E7A}" srcOrd="0" destOrd="0" parTransId="{E9819B83-B195-2E47-98A7-306E13144687}" sibTransId="{AAF87CE4-EF9D-4247-A8D8-0295AC0312A9}"/>
    <dgm:cxn modelId="{1AC06A6A-D5F4-604B-9432-5DAA72A65BA5}" srcId="{FA29FA9A-BD59-8942-ADE5-30FB7336EFCE}" destId="{0287A5AB-3015-234E-A542-5D1206179BC7}" srcOrd="2" destOrd="0" parTransId="{73507306-EA61-2B4B-BD3F-34E3863DF811}" sibTransId="{18E13815-D202-9C4B-ABFE-E449E789DB65}"/>
    <dgm:cxn modelId="{4EB5D970-DD44-D543-B966-3A96F8C5F0AE}" type="presOf" srcId="{0287A5AB-3015-234E-A542-5D1206179BC7}" destId="{A66C340E-49A0-6A4A-8CE3-8B72BE488CE6}" srcOrd="0" destOrd="0" presId="urn:microsoft.com/office/officeart/2005/8/layout/pyramid4"/>
    <dgm:cxn modelId="{BEB30078-E8A6-7A4D-B16B-D292DD6832CD}" type="presOf" srcId="{320AC820-66AB-EC49-B804-0C3D4FB79739}" destId="{17344BA1-BEC8-C74F-8FA1-912B34EDB3E0}" srcOrd="0" destOrd="0" presId="urn:microsoft.com/office/officeart/2005/8/layout/pyramid4"/>
    <dgm:cxn modelId="{220C2E92-7E2E-744F-AFEB-26563245975A}" type="presOf" srcId="{11D804C4-CB3C-5949-9C69-ECA9B24DA9A4}" destId="{2D51D5F2-1E17-1F47-B1F5-6AAB46907D55}" srcOrd="0" destOrd="0" presId="urn:microsoft.com/office/officeart/2005/8/layout/pyramid4"/>
    <dgm:cxn modelId="{494D71A0-CA37-FC4A-8EB1-B4E234C7F77E}" srcId="{FA29FA9A-BD59-8942-ADE5-30FB7336EFCE}" destId="{320AC820-66AB-EC49-B804-0C3D4FB79739}" srcOrd="3" destOrd="0" parTransId="{6A2A4E33-68E7-304C-AF6E-53EAC7C09DA1}" sibTransId="{726B29B6-B408-FB41-9CB4-61A21DD8D066}"/>
    <dgm:cxn modelId="{CF2959DD-1EC7-1B47-AADD-A822DC2109BD}" srcId="{FA29FA9A-BD59-8942-ADE5-30FB7336EFCE}" destId="{11D804C4-CB3C-5949-9C69-ECA9B24DA9A4}" srcOrd="1" destOrd="0" parTransId="{8FBFE1F7-E300-6142-8B41-80ED5C751CA7}" sibTransId="{742343E9-BBAA-8A40-A450-643EFC97B715}"/>
    <dgm:cxn modelId="{EC2641DE-2F4F-4044-8CFF-13DE74527CC0}" type="presOf" srcId="{A8318BF1-985E-8140-8918-EE21419C7E7A}" destId="{C808FA5B-939C-A94C-A98C-B9A599E0773C}" srcOrd="0" destOrd="0" presId="urn:microsoft.com/office/officeart/2005/8/layout/pyramid4"/>
    <dgm:cxn modelId="{E44B9548-D77E-2946-A53F-3BF5736774FC}" type="presParOf" srcId="{2B9EEAC4-7131-9645-82F0-CFA309B5E320}" destId="{C808FA5B-939C-A94C-A98C-B9A599E0773C}" srcOrd="0" destOrd="0" presId="urn:microsoft.com/office/officeart/2005/8/layout/pyramid4"/>
    <dgm:cxn modelId="{7D6B5B5F-E6EF-0D49-AD56-0851A0DC39A3}" type="presParOf" srcId="{2B9EEAC4-7131-9645-82F0-CFA309B5E320}" destId="{2D51D5F2-1E17-1F47-B1F5-6AAB46907D55}" srcOrd="1" destOrd="0" presId="urn:microsoft.com/office/officeart/2005/8/layout/pyramid4"/>
    <dgm:cxn modelId="{416ED804-0C6C-364F-B48E-0EC4E95ECA27}" type="presParOf" srcId="{2B9EEAC4-7131-9645-82F0-CFA309B5E320}" destId="{A66C340E-49A0-6A4A-8CE3-8B72BE488CE6}" srcOrd="2" destOrd="0" presId="urn:microsoft.com/office/officeart/2005/8/layout/pyramid4"/>
    <dgm:cxn modelId="{F39E3687-87C4-5E4A-A666-64D3DC472161}" type="presParOf" srcId="{2B9EEAC4-7131-9645-82F0-CFA309B5E320}" destId="{17344BA1-BEC8-C74F-8FA1-912B34EDB3E0}"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29FA9A-BD59-8942-ADE5-30FB7336EFCE}" type="doc">
      <dgm:prSet loTypeId="urn:microsoft.com/office/officeart/2009/3/layout/RandomtoResultProcess" loCatId="" qsTypeId="urn:microsoft.com/office/officeart/2005/8/quickstyle/simple1" qsCatId="simple" csTypeId="urn:microsoft.com/office/officeart/2005/8/colors/colorful3" csCatId="colorful" phldr="1"/>
      <dgm:spPr/>
      <dgm:t>
        <a:bodyPr/>
        <a:lstStyle/>
        <a:p>
          <a:endParaRPr lang="en-US"/>
        </a:p>
      </dgm:t>
    </dgm:pt>
    <dgm:pt modelId="{A8318BF1-985E-8140-8918-EE21419C7E7A}">
      <dgm:prSet phldrT="[Text]"/>
      <dgm:spPr/>
      <dgm:t>
        <a:bodyPr/>
        <a:lstStyle/>
        <a:p>
          <a:r>
            <a:rPr lang="en-US"/>
            <a:t>Know How</a:t>
          </a:r>
        </a:p>
      </dgm:t>
    </dgm:pt>
    <dgm:pt modelId="{E9819B83-B195-2E47-98A7-306E13144687}" type="parTrans" cxnId="{3CD5715D-1637-7E47-9595-3F617EEB024A}">
      <dgm:prSet/>
      <dgm:spPr/>
      <dgm:t>
        <a:bodyPr/>
        <a:lstStyle/>
        <a:p>
          <a:endParaRPr lang="en-US"/>
        </a:p>
      </dgm:t>
    </dgm:pt>
    <dgm:pt modelId="{AAF87CE4-EF9D-4247-A8D8-0295AC0312A9}" type="sibTrans" cxnId="{3CD5715D-1637-7E47-9595-3F617EEB024A}">
      <dgm:prSet/>
      <dgm:spPr/>
      <dgm:t>
        <a:bodyPr/>
        <a:lstStyle/>
        <a:p>
          <a:endParaRPr lang="en-US"/>
        </a:p>
      </dgm:t>
    </dgm:pt>
    <dgm:pt modelId="{11D804C4-CB3C-5949-9C69-ECA9B24DA9A4}">
      <dgm:prSet phldrT="[Text]"/>
      <dgm:spPr/>
      <dgm:t>
        <a:bodyPr/>
        <a:lstStyle/>
        <a:p>
          <a:r>
            <a:rPr lang="en-US"/>
            <a:t>PSD</a:t>
          </a:r>
        </a:p>
      </dgm:t>
    </dgm:pt>
    <dgm:pt modelId="{8FBFE1F7-E300-6142-8B41-80ED5C751CA7}" type="parTrans" cxnId="{CF2959DD-1EC7-1B47-AADD-A822DC2109BD}">
      <dgm:prSet/>
      <dgm:spPr/>
      <dgm:t>
        <a:bodyPr/>
        <a:lstStyle/>
        <a:p>
          <a:endParaRPr lang="en-US"/>
        </a:p>
      </dgm:t>
    </dgm:pt>
    <dgm:pt modelId="{742343E9-BBAA-8A40-A450-643EFC97B715}" type="sibTrans" cxnId="{CF2959DD-1EC7-1B47-AADD-A822DC2109BD}">
      <dgm:prSet/>
      <dgm:spPr/>
      <dgm:t>
        <a:bodyPr/>
        <a:lstStyle/>
        <a:p>
          <a:endParaRPr lang="en-US"/>
        </a:p>
      </dgm:t>
    </dgm:pt>
    <dgm:pt modelId="{0287A5AB-3015-234E-A542-5D1206179BC7}">
      <dgm:prSet phldrT="[Text]"/>
      <dgm:spPr/>
      <dgm:t>
        <a:bodyPr/>
        <a:lstStyle/>
        <a:p>
          <a:r>
            <a:rPr lang="en-US"/>
            <a:t>HTML</a:t>
          </a:r>
        </a:p>
      </dgm:t>
    </dgm:pt>
    <dgm:pt modelId="{73507306-EA61-2B4B-BD3F-34E3863DF811}" type="parTrans" cxnId="{1AC06A6A-D5F4-604B-9432-5DAA72A65BA5}">
      <dgm:prSet/>
      <dgm:spPr/>
      <dgm:t>
        <a:bodyPr/>
        <a:lstStyle/>
        <a:p>
          <a:endParaRPr lang="en-US"/>
        </a:p>
      </dgm:t>
    </dgm:pt>
    <dgm:pt modelId="{18E13815-D202-9C4B-ABFE-E449E789DB65}" type="sibTrans" cxnId="{1AC06A6A-D5F4-604B-9432-5DAA72A65BA5}">
      <dgm:prSet/>
      <dgm:spPr/>
      <dgm:t>
        <a:bodyPr/>
        <a:lstStyle/>
        <a:p>
          <a:endParaRPr lang="en-US"/>
        </a:p>
      </dgm:t>
    </dgm:pt>
    <dgm:pt modelId="{320AC820-66AB-EC49-B804-0C3D4FB79739}">
      <dgm:prSet phldrT="[Text]"/>
      <dgm:spPr/>
      <dgm:t>
        <a:bodyPr/>
        <a:lstStyle/>
        <a:p>
          <a:r>
            <a:rPr lang="en-US"/>
            <a:t>Magento</a:t>
          </a:r>
        </a:p>
      </dgm:t>
    </dgm:pt>
    <dgm:pt modelId="{6A2A4E33-68E7-304C-AF6E-53EAC7C09DA1}" type="parTrans" cxnId="{494D71A0-CA37-FC4A-8EB1-B4E234C7F77E}">
      <dgm:prSet/>
      <dgm:spPr/>
      <dgm:t>
        <a:bodyPr/>
        <a:lstStyle/>
        <a:p>
          <a:endParaRPr lang="en-US"/>
        </a:p>
      </dgm:t>
    </dgm:pt>
    <dgm:pt modelId="{726B29B6-B408-FB41-9CB4-61A21DD8D066}" type="sibTrans" cxnId="{494D71A0-CA37-FC4A-8EB1-B4E234C7F77E}">
      <dgm:prSet/>
      <dgm:spPr/>
      <dgm:t>
        <a:bodyPr/>
        <a:lstStyle/>
        <a:p>
          <a:endParaRPr lang="en-US"/>
        </a:p>
      </dgm:t>
    </dgm:pt>
    <dgm:pt modelId="{7DCBEDC4-49DD-6045-9568-F5C3EB3A6F9A}" type="pres">
      <dgm:prSet presAssocID="{FA29FA9A-BD59-8942-ADE5-30FB7336EFCE}" presName="Name0" presStyleCnt="0">
        <dgm:presLayoutVars>
          <dgm:dir/>
          <dgm:animOne val="branch"/>
          <dgm:animLvl val="lvl"/>
        </dgm:presLayoutVars>
      </dgm:prSet>
      <dgm:spPr/>
    </dgm:pt>
    <dgm:pt modelId="{24D28075-EDDB-5748-888E-04AE00E605E0}" type="pres">
      <dgm:prSet presAssocID="{A8318BF1-985E-8140-8918-EE21419C7E7A}" presName="chaos" presStyleCnt="0"/>
      <dgm:spPr/>
    </dgm:pt>
    <dgm:pt modelId="{1C957F97-1C62-DC4F-A938-EF152E3B82E1}" type="pres">
      <dgm:prSet presAssocID="{A8318BF1-985E-8140-8918-EE21419C7E7A}" presName="parTx1" presStyleLbl="revTx" presStyleIdx="0" presStyleCnt="3"/>
      <dgm:spPr/>
    </dgm:pt>
    <dgm:pt modelId="{45CC34C3-6DCA-1945-8CFD-E2A2E5C2B593}" type="pres">
      <dgm:prSet presAssocID="{A8318BF1-985E-8140-8918-EE21419C7E7A}" presName="c1" presStyleLbl="node1" presStyleIdx="0" presStyleCnt="19"/>
      <dgm:spPr/>
    </dgm:pt>
    <dgm:pt modelId="{4BABC4B3-E2E4-EA41-9C0D-FBDD8298929F}" type="pres">
      <dgm:prSet presAssocID="{A8318BF1-985E-8140-8918-EE21419C7E7A}" presName="c2" presStyleLbl="node1" presStyleIdx="1" presStyleCnt="19"/>
      <dgm:spPr/>
    </dgm:pt>
    <dgm:pt modelId="{A862C4B3-91E1-F54C-867A-DEB46AFCFDFA}" type="pres">
      <dgm:prSet presAssocID="{A8318BF1-985E-8140-8918-EE21419C7E7A}" presName="c3" presStyleLbl="node1" presStyleIdx="2" presStyleCnt="19"/>
      <dgm:spPr/>
    </dgm:pt>
    <dgm:pt modelId="{3DB898C4-0011-5E4C-9DD8-347F70AD3BF2}" type="pres">
      <dgm:prSet presAssocID="{A8318BF1-985E-8140-8918-EE21419C7E7A}" presName="c4" presStyleLbl="node1" presStyleIdx="3" presStyleCnt="19"/>
      <dgm:spPr/>
    </dgm:pt>
    <dgm:pt modelId="{0FEBBFD1-C446-5E44-9E52-8D24C4966500}" type="pres">
      <dgm:prSet presAssocID="{A8318BF1-985E-8140-8918-EE21419C7E7A}" presName="c5" presStyleLbl="node1" presStyleIdx="4" presStyleCnt="19"/>
      <dgm:spPr/>
    </dgm:pt>
    <dgm:pt modelId="{36E38D7D-5253-2C4F-BBE6-F322CA77EFB8}" type="pres">
      <dgm:prSet presAssocID="{A8318BF1-985E-8140-8918-EE21419C7E7A}" presName="c6" presStyleLbl="node1" presStyleIdx="5" presStyleCnt="19"/>
      <dgm:spPr/>
    </dgm:pt>
    <dgm:pt modelId="{2CA13F66-0EFB-B243-B93D-7C459008667C}" type="pres">
      <dgm:prSet presAssocID="{A8318BF1-985E-8140-8918-EE21419C7E7A}" presName="c7" presStyleLbl="node1" presStyleIdx="6" presStyleCnt="19"/>
      <dgm:spPr/>
    </dgm:pt>
    <dgm:pt modelId="{2AC61A1A-E88E-9E4A-8744-8B51B12644EF}" type="pres">
      <dgm:prSet presAssocID="{A8318BF1-985E-8140-8918-EE21419C7E7A}" presName="c8" presStyleLbl="node1" presStyleIdx="7" presStyleCnt="19"/>
      <dgm:spPr/>
    </dgm:pt>
    <dgm:pt modelId="{0E1D49CE-EBD2-2E40-89E2-2AF5998362E5}" type="pres">
      <dgm:prSet presAssocID="{A8318BF1-985E-8140-8918-EE21419C7E7A}" presName="c9" presStyleLbl="node1" presStyleIdx="8" presStyleCnt="19"/>
      <dgm:spPr/>
    </dgm:pt>
    <dgm:pt modelId="{FFA13F7D-EE45-D244-9BEA-8D0CB8F8D8AE}" type="pres">
      <dgm:prSet presAssocID="{A8318BF1-985E-8140-8918-EE21419C7E7A}" presName="c10" presStyleLbl="node1" presStyleIdx="9" presStyleCnt="19"/>
      <dgm:spPr/>
    </dgm:pt>
    <dgm:pt modelId="{78449F7B-AAEA-C64F-AB5B-98482EB67B1A}" type="pres">
      <dgm:prSet presAssocID="{A8318BF1-985E-8140-8918-EE21419C7E7A}" presName="c11" presStyleLbl="node1" presStyleIdx="10" presStyleCnt="19"/>
      <dgm:spPr/>
    </dgm:pt>
    <dgm:pt modelId="{D7EB997A-08AD-374E-84E5-C0957CAAA2CD}" type="pres">
      <dgm:prSet presAssocID="{A8318BF1-985E-8140-8918-EE21419C7E7A}" presName="c12" presStyleLbl="node1" presStyleIdx="11" presStyleCnt="19"/>
      <dgm:spPr/>
    </dgm:pt>
    <dgm:pt modelId="{857C64DA-1AE3-7848-888E-718A8D0A5754}" type="pres">
      <dgm:prSet presAssocID="{A8318BF1-985E-8140-8918-EE21419C7E7A}" presName="c13" presStyleLbl="node1" presStyleIdx="12" presStyleCnt="19"/>
      <dgm:spPr/>
    </dgm:pt>
    <dgm:pt modelId="{E7A3A6B9-B139-3443-B974-7631905D2075}" type="pres">
      <dgm:prSet presAssocID="{A8318BF1-985E-8140-8918-EE21419C7E7A}" presName="c14" presStyleLbl="node1" presStyleIdx="13" presStyleCnt="19"/>
      <dgm:spPr/>
    </dgm:pt>
    <dgm:pt modelId="{26232DAD-7BA7-DF4A-AC5C-ABE346A66737}" type="pres">
      <dgm:prSet presAssocID="{A8318BF1-985E-8140-8918-EE21419C7E7A}" presName="c15" presStyleLbl="node1" presStyleIdx="14" presStyleCnt="19"/>
      <dgm:spPr/>
    </dgm:pt>
    <dgm:pt modelId="{F15AEC2A-76EF-3642-81A5-D584CE75ACDA}" type="pres">
      <dgm:prSet presAssocID="{A8318BF1-985E-8140-8918-EE21419C7E7A}" presName="c16" presStyleLbl="node1" presStyleIdx="15" presStyleCnt="19"/>
      <dgm:spPr/>
    </dgm:pt>
    <dgm:pt modelId="{D0B5588D-C310-A44A-8A26-C27E3B098A54}" type="pres">
      <dgm:prSet presAssocID="{A8318BF1-985E-8140-8918-EE21419C7E7A}" presName="c17" presStyleLbl="node1" presStyleIdx="16" presStyleCnt="19"/>
      <dgm:spPr/>
    </dgm:pt>
    <dgm:pt modelId="{B821B73E-5F42-5647-B924-A62EF358F58E}" type="pres">
      <dgm:prSet presAssocID="{A8318BF1-985E-8140-8918-EE21419C7E7A}" presName="c18" presStyleLbl="node1" presStyleIdx="17" presStyleCnt="19"/>
      <dgm:spPr/>
    </dgm:pt>
    <dgm:pt modelId="{384C35E2-5BD7-D247-A3C6-08AAC7AB5B17}" type="pres">
      <dgm:prSet presAssocID="{AAF87CE4-EF9D-4247-A8D8-0295AC0312A9}" presName="chevronComposite1" presStyleCnt="0"/>
      <dgm:spPr/>
    </dgm:pt>
    <dgm:pt modelId="{F31DCB7C-792E-7E44-9252-EF1905653104}" type="pres">
      <dgm:prSet presAssocID="{AAF87CE4-EF9D-4247-A8D8-0295AC0312A9}" presName="chevron1" presStyleLbl="sibTrans2D1" presStyleIdx="0" presStyleCnt="3"/>
      <dgm:spPr/>
    </dgm:pt>
    <dgm:pt modelId="{88DDBF34-7186-9B45-ACBE-D5B87B9763FA}" type="pres">
      <dgm:prSet presAssocID="{AAF87CE4-EF9D-4247-A8D8-0295AC0312A9}" presName="spChevron1" presStyleCnt="0"/>
      <dgm:spPr/>
    </dgm:pt>
    <dgm:pt modelId="{FB0D0F75-C89A-3A4D-82BB-32BCE40D70C3}" type="pres">
      <dgm:prSet presAssocID="{11D804C4-CB3C-5949-9C69-ECA9B24DA9A4}" presName="middle" presStyleCnt="0"/>
      <dgm:spPr/>
    </dgm:pt>
    <dgm:pt modelId="{AFFB7575-13EA-194F-A755-555C89247FBB}" type="pres">
      <dgm:prSet presAssocID="{11D804C4-CB3C-5949-9C69-ECA9B24DA9A4}" presName="parTxMid" presStyleLbl="revTx" presStyleIdx="1" presStyleCnt="3"/>
      <dgm:spPr/>
    </dgm:pt>
    <dgm:pt modelId="{08B42194-108F-F841-BBBF-0C335DBB403D}" type="pres">
      <dgm:prSet presAssocID="{11D804C4-CB3C-5949-9C69-ECA9B24DA9A4}" presName="spMid" presStyleCnt="0"/>
      <dgm:spPr/>
    </dgm:pt>
    <dgm:pt modelId="{3875253E-FE2D-764B-904F-C35487DFBE00}" type="pres">
      <dgm:prSet presAssocID="{742343E9-BBAA-8A40-A450-643EFC97B715}" presName="chevronComposite1" presStyleCnt="0"/>
      <dgm:spPr/>
    </dgm:pt>
    <dgm:pt modelId="{F634FF7B-7B4B-7A40-9727-606307DF2204}" type="pres">
      <dgm:prSet presAssocID="{742343E9-BBAA-8A40-A450-643EFC97B715}" presName="chevron1" presStyleLbl="sibTrans2D1" presStyleIdx="1" presStyleCnt="3"/>
      <dgm:spPr/>
    </dgm:pt>
    <dgm:pt modelId="{E5CF6A04-8043-9D47-B91B-3AA4E8D1D0D0}" type="pres">
      <dgm:prSet presAssocID="{742343E9-BBAA-8A40-A450-643EFC97B715}" presName="spChevron1" presStyleCnt="0"/>
      <dgm:spPr/>
    </dgm:pt>
    <dgm:pt modelId="{E4C9FA01-99D6-9D4D-9C0B-9524AA060FF9}" type="pres">
      <dgm:prSet presAssocID="{0287A5AB-3015-234E-A542-5D1206179BC7}" presName="middle" presStyleCnt="0"/>
      <dgm:spPr/>
    </dgm:pt>
    <dgm:pt modelId="{064E20AF-5747-C743-AD19-50D80D654AE7}" type="pres">
      <dgm:prSet presAssocID="{0287A5AB-3015-234E-A542-5D1206179BC7}" presName="parTxMid" presStyleLbl="revTx" presStyleIdx="2" presStyleCnt="3"/>
      <dgm:spPr/>
    </dgm:pt>
    <dgm:pt modelId="{B8C8E491-80DB-B54D-8D7D-D51D3B1C7093}" type="pres">
      <dgm:prSet presAssocID="{0287A5AB-3015-234E-A542-5D1206179BC7}" presName="spMid" presStyleCnt="0"/>
      <dgm:spPr/>
    </dgm:pt>
    <dgm:pt modelId="{E4957E2A-8888-FC46-8EA2-FD5AD1331913}" type="pres">
      <dgm:prSet presAssocID="{18E13815-D202-9C4B-ABFE-E449E789DB65}" presName="chevronComposite1" presStyleCnt="0"/>
      <dgm:spPr/>
    </dgm:pt>
    <dgm:pt modelId="{69D61D95-20EF-E44E-ACDD-E5042ED9A1A7}" type="pres">
      <dgm:prSet presAssocID="{18E13815-D202-9C4B-ABFE-E449E789DB65}" presName="chevron1" presStyleLbl="sibTrans2D1" presStyleIdx="2" presStyleCnt="3"/>
      <dgm:spPr/>
    </dgm:pt>
    <dgm:pt modelId="{1FE1DDC7-7BA0-D34F-96AC-E238E4243DAF}" type="pres">
      <dgm:prSet presAssocID="{18E13815-D202-9C4B-ABFE-E449E789DB65}" presName="spChevron1" presStyleCnt="0"/>
      <dgm:spPr/>
    </dgm:pt>
    <dgm:pt modelId="{AC539FF3-69A8-EF4C-9CFA-4419256DF1C1}" type="pres">
      <dgm:prSet presAssocID="{320AC820-66AB-EC49-B804-0C3D4FB79739}" presName="last" presStyleCnt="0"/>
      <dgm:spPr/>
    </dgm:pt>
    <dgm:pt modelId="{D66744BF-EC1A-0B42-B430-68E88084DA02}" type="pres">
      <dgm:prSet presAssocID="{320AC820-66AB-EC49-B804-0C3D4FB79739}" presName="circleTx" presStyleLbl="node1" presStyleIdx="18" presStyleCnt="19"/>
      <dgm:spPr/>
    </dgm:pt>
    <dgm:pt modelId="{DE7CBF7E-DFD9-C141-9838-D222C52ABDC4}" type="pres">
      <dgm:prSet presAssocID="{320AC820-66AB-EC49-B804-0C3D4FB79739}" presName="spN" presStyleCnt="0"/>
      <dgm:spPr/>
    </dgm:pt>
  </dgm:ptLst>
  <dgm:cxnLst>
    <dgm:cxn modelId="{3CD5715D-1637-7E47-9595-3F617EEB024A}" srcId="{FA29FA9A-BD59-8942-ADE5-30FB7336EFCE}" destId="{A8318BF1-985E-8140-8918-EE21419C7E7A}" srcOrd="0" destOrd="0" parTransId="{E9819B83-B195-2E47-98A7-306E13144687}" sibTransId="{AAF87CE4-EF9D-4247-A8D8-0295AC0312A9}"/>
    <dgm:cxn modelId="{1AC06A6A-D5F4-604B-9432-5DAA72A65BA5}" srcId="{FA29FA9A-BD59-8942-ADE5-30FB7336EFCE}" destId="{0287A5AB-3015-234E-A542-5D1206179BC7}" srcOrd="2" destOrd="0" parTransId="{73507306-EA61-2B4B-BD3F-34E3863DF811}" sibTransId="{18E13815-D202-9C4B-ABFE-E449E789DB65}"/>
    <dgm:cxn modelId="{82B90A76-F9AC-AA40-932D-70137E7A25EA}" type="presOf" srcId="{FA29FA9A-BD59-8942-ADE5-30FB7336EFCE}" destId="{7DCBEDC4-49DD-6045-9568-F5C3EB3A6F9A}" srcOrd="0" destOrd="0" presId="urn:microsoft.com/office/officeart/2009/3/layout/RandomtoResultProcess"/>
    <dgm:cxn modelId="{2A047781-1762-AF4C-9113-78AFA86A39CC}" type="presOf" srcId="{A8318BF1-985E-8140-8918-EE21419C7E7A}" destId="{1C957F97-1C62-DC4F-A938-EF152E3B82E1}" srcOrd="0" destOrd="0" presId="urn:microsoft.com/office/officeart/2009/3/layout/RandomtoResultProcess"/>
    <dgm:cxn modelId="{494D71A0-CA37-FC4A-8EB1-B4E234C7F77E}" srcId="{FA29FA9A-BD59-8942-ADE5-30FB7336EFCE}" destId="{320AC820-66AB-EC49-B804-0C3D4FB79739}" srcOrd="3" destOrd="0" parTransId="{6A2A4E33-68E7-304C-AF6E-53EAC7C09DA1}" sibTransId="{726B29B6-B408-FB41-9CB4-61A21DD8D066}"/>
    <dgm:cxn modelId="{2AEBCFAC-31D8-7742-8BDB-4B23BE7743BE}" type="presOf" srcId="{11D804C4-CB3C-5949-9C69-ECA9B24DA9A4}" destId="{AFFB7575-13EA-194F-A755-555C89247FBB}" srcOrd="0" destOrd="0" presId="urn:microsoft.com/office/officeart/2009/3/layout/RandomtoResultProcess"/>
    <dgm:cxn modelId="{D528AFB7-E98C-8343-85FB-52D37321A113}" type="presOf" srcId="{0287A5AB-3015-234E-A542-5D1206179BC7}" destId="{064E20AF-5747-C743-AD19-50D80D654AE7}" srcOrd="0" destOrd="0" presId="urn:microsoft.com/office/officeart/2009/3/layout/RandomtoResultProcess"/>
    <dgm:cxn modelId="{AD17FBC2-E10B-554F-9955-42A717ED6D61}" type="presOf" srcId="{320AC820-66AB-EC49-B804-0C3D4FB79739}" destId="{D66744BF-EC1A-0B42-B430-68E88084DA02}" srcOrd="0" destOrd="0" presId="urn:microsoft.com/office/officeart/2009/3/layout/RandomtoResultProcess"/>
    <dgm:cxn modelId="{CF2959DD-1EC7-1B47-AADD-A822DC2109BD}" srcId="{FA29FA9A-BD59-8942-ADE5-30FB7336EFCE}" destId="{11D804C4-CB3C-5949-9C69-ECA9B24DA9A4}" srcOrd="1" destOrd="0" parTransId="{8FBFE1F7-E300-6142-8B41-80ED5C751CA7}" sibTransId="{742343E9-BBAA-8A40-A450-643EFC97B715}"/>
    <dgm:cxn modelId="{7087DF60-20DA-104B-AB49-3891400983B2}" type="presParOf" srcId="{7DCBEDC4-49DD-6045-9568-F5C3EB3A6F9A}" destId="{24D28075-EDDB-5748-888E-04AE00E605E0}" srcOrd="0" destOrd="0" presId="urn:microsoft.com/office/officeart/2009/3/layout/RandomtoResultProcess"/>
    <dgm:cxn modelId="{33C33872-CFCB-EF43-9E6B-FB227CC9E410}" type="presParOf" srcId="{24D28075-EDDB-5748-888E-04AE00E605E0}" destId="{1C957F97-1C62-DC4F-A938-EF152E3B82E1}" srcOrd="0" destOrd="0" presId="urn:microsoft.com/office/officeart/2009/3/layout/RandomtoResultProcess"/>
    <dgm:cxn modelId="{E0CE19E0-E431-6040-8D13-9AE8641AF151}" type="presParOf" srcId="{24D28075-EDDB-5748-888E-04AE00E605E0}" destId="{45CC34C3-6DCA-1945-8CFD-E2A2E5C2B593}" srcOrd="1" destOrd="0" presId="urn:microsoft.com/office/officeart/2009/3/layout/RandomtoResultProcess"/>
    <dgm:cxn modelId="{78FB86E1-E855-FC4A-99A6-28F4361A90CF}" type="presParOf" srcId="{24D28075-EDDB-5748-888E-04AE00E605E0}" destId="{4BABC4B3-E2E4-EA41-9C0D-FBDD8298929F}" srcOrd="2" destOrd="0" presId="urn:microsoft.com/office/officeart/2009/3/layout/RandomtoResultProcess"/>
    <dgm:cxn modelId="{632CDA79-95C4-8C4E-9586-6C7FE0127295}" type="presParOf" srcId="{24D28075-EDDB-5748-888E-04AE00E605E0}" destId="{A862C4B3-91E1-F54C-867A-DEB46AFCFDFA}" srcOrd="3" destOrd="0" presId="urn:microsoft.com/office/officeart/2009/3/layout/RandomtoResultProcess"/>
    <dgm:cxn modelId="{2D736D45-BED9-E445-97CD-1F93998108BA}" type="presParOf" srcId="{24D28075-EDDB-5748-888E-04AE00E605E0}" destId="{3DB898C4-0011-5E4C-9DD8-347F70AD3BF2}" srcOrd="4" destOrd="0" presId="urn:microsoft.com/office/officeart/2009/3/layout/RandomtoResultProcess"/>
    <dgm:cxn modelId="{1E3F193A-C3E5-834E-91A0-E4298C45991E}" type="presParOf" srcId="{24D28075-EDDB-5748-888E-04AE00E605E0}" destId="{0FEBBFD1-C446-5E44-9E52-8D24C4966500}" srcOrd="5" destOrd="0" presId="urn:microsoft.com/office/officeart/2009/3/layout/RandomtoResultProcess"/>
    <dgm:cxn modelId="{E20E8B84-ECC3-5141-8FDA-E457A97737E0}" type="presParOf" srcId="{24D28075-EDDB-5748-888E-04AE00E605E0}" destId="{36E38D7D-5253-2C4F-BBE6-F322CA77EFB8}" srcOrd="6" destOrd="0" presId="urn:microsoft.com/office/officeart/2009/3/layout/RandomtoResultProcess"/>
    <dgm:cxn modelId="{558BC231-F2F0-AF4E-A08B-A632262E63C5}" type="presParOf" srcId="{24D28075-EDDB-5748-888E-04AE00E605E0}" destId="{2CA13F66-0EFB-B243-B93D-7C459008667C}" srcOrd="7" destOrd="0" presId="urn:microsoft.com/office/officeart/2009/3/layout/RandomtoResultProcess"/>
    <dgm:cxn modelId="{67328D42-82A4-B548-B450-23F27B545B02}" type="presParOf" srcId="{24D28075-EDDB-5748-888E-04AE00E605E0}" destId="{2AC61A1A-E88E-9E4A-8744-8B51B12644EF}" srcOrd="8" destOrd="0" presId="urn:microsoft.com/office/officeart/2009/3/layout/RandomtoResultProcess"/>
    <dgm:cxn modelId="{761ADF02-7FF3-F248-9016-56734E353C81}" type="presParOf" srcId="{24D28075-EDDB-5748-888E-04AE00E605E0}" destId="{0E1D49CE-EBD2-2E40-89E2-2AF5998362E5}" srcOrd="9" destOrd="0" presId="urn:microsoft.com/office/officeart/2009/3/layout/RandomtoResultProcess"/>
    <dgm:cxn modelId="{89378FA9-01F8-1C46-9970-C3F122F73E14}" type="presParOf" srcId="{24D28075-EDDB-5748-888E-04AE00E605E0}" destId="{FFA13F7D-EE45-D244-9BEA-8D0CB8F8D8AE}" srcOrd="10" destOrd="0" presId="urn:microsoft.com/office/officeart/2009/3/layout/RandomtoResultProcess"/>
    <dgm:cxn modelId="{14EF6085-3D10-3549-9218-1C8730B31842}" type="presParOf" srcId="{24D28075-EDDB-5748-888E-04AE00E605E0}" destId="{78449F7B-AAEA-C64F-AB5B-98482EB67B1A}" srcOrd="11" destOrd="0" presId="urn:microsoft.com/office/officeart/2009/3/layout/RandomtoResultProcess"/>
    <dgm:cxn modelId="{6F4D947C-BF0C-124F-A2EC-F2DF930CC04C}" type="presParOf" srcId="{24D28075-EDDB-5748-888E-04AE00E605E0}" destId="{D7EB997A-08AD-374E-84E5-C0957CAAA2CD}" srcOrd="12" destOrd="0" presId="urn:microsoft.com/office/officeart/2009/3/layout/RandomtoResultProcess"/>
    <dgm:cxn modelId="{9A2B6020-CB1F-DA4A-9B4F-5180A66E9524}" type="presParOf" srcId="{24D28075-EDDB-5748-888E-04AE00E605E0}" destId="{857C64DA-1AE3-7848-888E-718A8D0A5754}" srcOrd="13" destOrd="0" presId="urn:microsoft.com/office/officeart/2009/3/layout/RandomtoResultProcess"/>
    <dgm:cxn modelId="{BF1F676E-23BF-2845-B1D0-011436A9D86F}" type="presParOf" srcId="{24D28075-EDDB-5748-888E-04AE00E605E0}" destId="{E7A3A6B9-B139-3443-B974-7631905D2075}" srcOrd="14" destOrd="0" presId="urn:microsoft.com/office/officeart/2009/3/layout/RandomtoResultProcess"/>
    <dgm:cxn modelId="{68C492BC-E9DA-0D4C-910E-6E86BCFCD73A}" type="presParOf" srcId="{24D28075-EDDB-5748-888E-04AE00E605E0}" destId="{26232DAD-7BA7-DF4A-AC5C-ABE346A66737}" srcOrd="15" destOrd="0" presId="urn:microsoft.com/office/officeart/2009/3/layout/RandomtoResultProcess"/>
    <dgm:cxn modelId="{BFC3B06B-C475-6444-9406-52E15FB41E38}" type="presParOf" srcId="{24D28075-EDDB-5748-888E-04AE00E605E0}" destId="{F15AEC2A-76EF-3642-81A5-D584CE75ACDA}" srcOrd="16" destOrd="0" presId="urn:microsoft.com/office/officeart/2009/3/layout/RandomtoResultProcess"/>
    <dgm:cxn modelId="{11A05943-9A54-334E-A53C-4374C5E5D245}" type="presParOf" srcId="{24D28075-EDDB-5748-888E-04AE00E605E0}" destId="{D0B5588D-C310-A44A-8A26-C27E3B098A54}" srcOrd="17" destOrd="0" presId="urn:microsoft.com/office/officeart/2009/3/layout/RandomtoResultProcess"/>
    <dgm:cxn modelId="{DD84D1CB-81B9-1346-8937-7CC06766568C}" type="presParOf" srcId="{24D28075-EDDB-5748-888E-04AE00E605E0}" destId="{B821B73E-5F42-5647-B924-A62EF358F58E}" srcOrd="18" destOrd="0" presId="urn:microsoft.com/office/officeart/2009/3/layout/RandomtoResultProcess"/>
    <dgm:cxn modelId="{E7DA1278-B0C3-934E-ADA9-AFA15A9925CD}" type="presParOf" srcId="{7DCBEDC4-49DD-6045-9568-F5C3EB3A6F9A}" destId="{384C35E2-5BD7-D247-A3C6-08AAC7AB5B17}" srcOrd="1" destOrd="0" presId="urn:microsoft.com/office/officeart/2009/3/layout/RandomtoResultProcess"/>
    <dgm:cxn modelId="{A3555147-33BF-364F-A2A6-873736B636FB}" type="presParOf" srcId="{384C35E2-5BD7-D247-A3C6-08AAC7AB5B17}" destId="{F31DCB7C-792E-7E44-9252-EF1905653104}" srcOrd="0" destOrd="0" presId="urn:microsoft.com/office/officeart/2009/3/layout/RandomtoResultProcess"/>
    <dgm:cxn modelId="{32A3F567-79CA-C847-B29A-2ADA6A0A1BA2}" type="presParOf" srcId="{384C35E2-5BD7-D247-A3C6-08AAC7AB5B17}" destId="{88DDBF34-7186-9B45-ACBE-D5B87B9763FA}" srcOrd="1" destOrd="0" presId="urn:microsoft.com/office/officeart/2009/3/layout/RandomtoResultProcess"/>
    <dgm:cxn modelId="{A9D87EA2-2201-4249-8BFC-CF1520FFF70E}" type="presParOf" srcId="{7DCBEDC4-49DD-6045-9568-F5C3EB3A6F9A}" destId="{FB0D0F75-C89A-3A4D-82BB-32BCE40D70C3}" srcOrd="2" destOrd="0" presId="urn:microsoft.com/office/officeart/2009/3/layout/RandomtoResultProcess"/>
    <dgm:cxn modelId="{B29E5F92-AB43-2947-9CDE-8A479F9F54A0}" type="presParOf" srcId="{FB0D0F75-C89A-3A4D-82BB-32BCE40D70C3}" destId="{AFFB7575-13EA-194F-A755-555C89247FBB}" srcOrd="0" destOrd="0" presId="urn:microsoft.com/office/officeart/2009/3/layout/RandomtoResultProcess"/>
    <dgm:cxn modelId="{5ED6D528-84E6-584C-B1D2-618D70C58269}" type="presParOf" srcId="{FB0D0F75-C89A-3A4D-82BB-32BCE40D70C3}" destId="{08B42194-108F-F841-BBBF-0C335DBB403D}" srcOrd="1" destOrd="0" presId="urn:microsoft.com/office/officeart/2009/3/layout/RandomtoResultProcess"/>
    <dgm:cxn modelId="{4E567A4E-63F8-D04A-AC56-3DA9230F322B}" type="presParOf" srcId="{7DCBEDC4-49DD-6045-9568-F5C3EB3A6F9A}" destId="{3875253E-FE2D-764B-904F-C35487DFBE00}" srcOrd="3" destOrd="0" presId="urn:microsoft.com/office/officeart/2009/3/layout/RandomtoResultProcess"/>
    <dgm:cxn modelId="{F6A736C7-5049-AE4F-9F03-4CAEAC4D0BB0}" type="presParOf" srcId="{3875253E-FE2D-764B-904F-C35487DFBE00}" destId="{F634FF7B-7B4B-7A40-9727-606307DF2204}" srcOrd="0" destOrd="0" presId="urn:microsoft.com/office/officeart/2009/3/layout/RandomtoResultProcess"/>
    <dgm:cxn modelId="{8CDF26EC-58D0-FC46-8338-128AE9E368B1}" type="presParOf" srcId="{3875253E-FE2D-764B-904F-C35487DFBE00}" destId="{E5CF6A04-8043-9D47-B91B-3AA4E8D1D0D0}" srcOrd="1" destOrd="0" presId="urn:microsoft.com/office/officeart/2009/3/layout/RandomtoResultProcess"/>
    <dgm:cxn modelId="{8F6B5DED-7C09-9243-9FFF-32A60ED2CB88}" type="presParOf" srcId="{7DCBEDC4-49DD-6045-9568-F5C3EB3A6F9A}" destId="{E4C9FA01-99D6-9D4D-9C0B-9524AA060FF9}" srcOrd="4" destOrd="0" presId="urn:microsoft.com/office/officeart/2009/3/layout/RandomtoResultProcess"/>
    <dgm:cxn modelId="{18066D7C-69D8-B94E-BB60-9E6846F1A596}" type="presParOf" srcId="{E4C9FA01-99D6-9D4D-9C0B-9524AA060FF9}" destId="{064E20AF-5747-C743-AD19-50D80D654AE7}" srcOrd="0" destOrd="0" presId="urn:microsoft.com/office/officeart/2009/3/layout/RandomtoResultProcess"/>
    <dgm:cxn modelId="{504282E5-15B1-A845-9C26-5E335293277E}" type="presParOf" srcId="{E4C9FA01-99D6-9D4D-9C0B-9524AA060FF9}" destId="{B8C8E491-80DB-B54D-8D7D-D51D3B1C7093}" srcOrd="1" destOrd="0" presId="urn:microsoft.com/office/officeart/2009/3/layout/RandomtoResultProcess"/>
    <dgm:cxn modelId="{FC14B54E-C9EC-4F40-B475-985BED8017A1}" type="presParOf" srcId="{7DCBEDC4-49DD-6045-9568-F5C3EB3A6F9A}" destId="{E4957E2A-8888-FC46-8EA2-FD5AD1331913}" srcOrd="5" destOrd="0" presId="urn:microsoft.com/office/officeart/2009/3/layout/RandomtoResultProcess"/>
    <dgm:cxn modelId="{C86CA244-9BF4-1C4F-B78B-3812D8433DC2}" type="presParOf" srcId="{E4957E2A-8888-FC46-8EA2-FD5AD1331913}" destId="{69D61D95-20EF-E44E-ACDD-E5042ED9A1A7}" srcOrd="0" destOrd="0" presId="urn:microsoft.com/office/officeart/2009/3/layout/RandomtoResultProcess"/>
    <dgm:cxn modelId="{2914633B-88DB-5A4B-B9D1-2EDFC0318882}" type="presParOf" srcId="{E4957E2A-8888-FC46-8EA2-FD5AD1331913}" destId="{1FE1DDC7-7BA0-D34F-96AC-E238E4243DAF}" srcOrd="1" destOrd="0" presId="urn:microsoft.com/office/officeart/2009/3/layout/RandomtoResultProcess"/>
    <dgm:cxn modelId="{40131712-7EB9-534F-99CC-D01D3D46D77F}" type="presParOf" srcId="{7DCBEDC4-49DD-6045-9568-F5C3EB3A6F9A}" destId="{AC539FF3-69A8-EF4C-9CFA-4419256DF1C1}" srcOrd="6" destOrd="0" presId="urn:microsoft.com/office/officeart/2009/3/layout/RandomtoResultProcess"/>
    <dgm:cxn modelId="{CEB1CF76-F31D-284E-97E9-EEA2EC4253EA}" type="presParOf" srcId="{AC539FF3-69A8-EF4C-9CFA-4419256DF1C1}" destId="{D66744BF-EC1A-0B42-B430-68E88084DA02}" srcOrd="0" destOrd="0" presId="urn:microsoft.com/office/officeart/2009/3/layout/RandomtoResultProcess"/>
    <dgm:cxn modelId="{BEA65525-FD1B-F94B-B20B-1F0A34D78A0D}" type="presParOf" srcId="{AC539FF3-69A8-EF4C-9CFA-4419256DF1C1}" destId="{DE7CBF7E-DFD9-C141-9838-D222C52ABDC4}"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A29FA9A-BD59-8942-ADE5-30FB7336EFCE}" type="doc">
      <dgm:prSet loTypeId="urn:microsoft.com/office/officeart/2008/layout/HexagonCluster" loCatId="" qsTypeId="urn:microsoft.com/office/officeart/2005/8/quickstyle/simple1" qsCatId="simple" csTypeId="urn:microsoft.com/office/officeart/2005/8/colors/colorful3" csCatId="colorful" phldr="1"/>
      <dgm:spPr/>
      <dgm:t>
        <a:bodyPr/>
        <a:lstStyle/>
        <a:p>
          <a:endParaRPr lang="en-US"/>
        </a:p>
      </dgm:t>
    </dgm:pt>
    <dgm:pt modelId="{A8318BF1-985E-8140-8918-EE21419C7E7A}">
      <dgm:prSet phldrT="[Text]"/>
      <dgm:spPr/>
      <dgm:t>
        <a:bodyPr/>
        <a:lstStyle/>
        <a:p>
          <a:r>
            <a:rPr lang="en-US"/>
            <a:t>HTML</a:t>
          </a:r>
        </a:p>
      </dgm:t>
    </dgm:pt>
    <dgm:pt modelId="{E9819B83-B195-2E47-98A7-306E13144687}" type="parTrans" cxnId="{3CD5715D-1637-7E47-9595-3F617EEB024A}">
      <dgm:prSet/>
      <dgm:spPr/>
      <dgm:t>
        <a:bodyPr/>
        <a:lstStyle/>
        <a:p>
          <a:endParaRPr lang="en-US"/>
        </a:p>
      </dgm:t>
    </dgm:pt>
    <dgm:pt modelId="{AAF87CE4-EF9D-4247-A8D8-0295AC0312A9}" type="sibTrans" cxnId="{3CD5715D-1637-7E47-9595-3F617EEB024A}">
      <dgm:prSet/>
      <dgm:spPr>
        <a:blipFill dpi="0" rotWithShape="1">
          <a:blip xmlns:r="http://schemas.openxmlformats.org/officeDocument/2006/relationships" r:embed="rId1"/>
          <a:srcRect/>
          <a:stretch>
            <a:fillRect t="-8249" b="-8249"/>
          </a:stretch>
        </a:blipFill>
      </dgm:spPr>
      <dgm:t>
        <a:bodyPr/>
        <a:lstStyle/>
        <a:p>
          <a:endParaRPr lang="en-US"/>
        </a:p>
      </dgm:t>
    </dgm:pt>
    <dgm:pt modelId="{11D804C4-CB3C-5949-9C69-ECA9B24DA9A4}">
      <dgm:prSet phldrT="[Text]"/>
      <dgm:spPr/>
      <dgm:t>
        <a:bodyPr/>
        <a:lstStyle/>
        <a:p>
          <a:r>
            <a:rPr lang="en-US"/>
            <a:t>PSD</a:t>
          </a:r>
        </a:p>
      </dgm:t>
    </dgm:pt>
    <dgm:pt modelId="{8FBFE1F7-E300-6142-8B41-80ED5C751CA7}" type="parTrans" cxnId="{CF2959DD-1EC7-1B47-AADD-A822DC2109BD}">
      <dgm:prSet/>
      <dgm:spPr/>
      <dgm:t>
        <a:bodyPr/>
        <a:lstStyle/>
        <a:p>
          <a:endParaRPr lang="en-US"/>
        </a:p>
      </dgm:t>
    </dgm:pt>
    <dgm:pt modelId="{742343E9-BBAA-8A40-A450-643EFC97B715}" type="sibTrans" cxnId="{CF2959DD-1EC7-1B47-AADD-A822DC2109BD}">
      <dgm:prSet/>
      <dgm:spPr>
        <a:blipFill dpi="0" rotWithShape="1">
          <a:blip xmlns:r="http://schemas.openxmlformats.org/officeDocument/2006/relationships" r:embed="rId1"/>
          <a:srcRect/>
          <a:stretch>
            <a:fillRect t="-8249" b="-8249"/>
          </a:stretch>
        </a:blipFill>
      </dgm:spPr>
      <dgm:t>
        <a:bodyPr/>
        <a:lstStyle/>
        <a:p>
          <a:endParaRPr lang="en-US"/>
        </a:p>
      </dgm:t>
    </dgm:pt>
    <dgm:pt modelId="{0287A5AB-3015-234E-A542-5D1206179BC7}">
      <dgm:prSet phldrT="[Text]"/>
      <dgm:spPr/>
      <dgm:t>
        <a:bodyPr/>
        <a:lstStyle/>
        <a:p>
          <a:r>
            <a:rPr lang="en-US"/>
            <a:t>WordPress</a:t>
          </a:r>
        </a:p>
      </dgm:t>
    </dgm:pt>
    <dgm:pt modelId="{73507306-EA61-2B4B-BD3F-34E3863DF811}" type="parTrans" cxnId="{1AC06A6A-D5F4-604B-9432-5DAA72A65BA5}">
      <dgm:prSet/>
      <dgm:spPr/>
      <dgm:t>
        <a:bodyPr/>
        <a:lstStyle/>
        <a:p>
          <a:endParaRPr lang="en-US"/>
        </a:p>
      </dgm:t>
    </dgm:pt>
    <dgm:pt modelId="{18E13815-D202-9C4B-ABFE-E449E789DB65}" type="sibTrans" cxnId="{1AC06A6A-D5F4-604B-9432-5DAA72A65BA5}">
      <dgm:prSet/>
      <dgm:spPr>
        <a:blipFill dpi="0" rotWithShape="1">
          <a:blip xmlns:r="http://schemas.openxmlformats.org/officeDocument/2006/relationships" r:embed="rId1"/>
          <a:srcRect/>
          <a:stretch>
            <a:fillRect t="-8249" b="-8249"/>
          </a:stretch>
        </a:blipFill>
      </dgm:spPr>
      <dgm:t>
        <a:bodyPr/>
        <a:lstStyle/>
        <a:p>
          <a:endParaRPr lang="en-US"/>
        </a:p>
      </dgm:t>
    </dgm:pt>
    <dgm:pt modelId="{320AC820-66AB-EC49-B804-0C3D4FB79739}">
      <dgm:prSet phldrT="[Text]"/>
      <dgm:spPr/>
      <dgm:t>
        <a:bodyPr/>
        <a:lstStyle/>
        <a:p>
          <a:r>
            <a:rPr lang="en-US"/>
            <a:t>Joomla</a:t>
          </a:r>
        </a:p>
      </dgm:t>
    </dgm:pt>
    <dgm:pt modelId="{6A2A4E33-68E7-304C-AF6E-53EAC7C09DA1}" type="parTrans" cxnId="{494D71A0-CA37-FC4A-8EB1-B4E234C7F77E}">
      <dgm:prSet/>
      <dgm:spPr/>
      <dgm:t>
        <a:bodyPr/>
        <a:lstStyle/>
        <a:p>
          <a:endParaRPr lang="en-US"/>
        </a:p>
      </dgm:t>
    </dgm:pt>
    <dgm:pt modelId="{726B29B6-B408-FB41-9CB4-61A21DD8D066}" type="sibTrans" cxnId="{494D71A0-CA37-FC4A-8EB1-B4E234C7F77E}">
      <dgm:prSet/>
      <dgm:spPr>
        <a:blipFill dpi="0" rotWithShape="1">
          <a:blip xmlns:r="http://schemas.openxmlformats.org/officeDocument/2006/relationships" r:embed="rId1"/>
          <a:srcRect/>
          <a:stretch>
            <a:fillRect t="-8249" b="-8249"/>
          </a:stretch>
        </a:blipFill>
      </dgm:spPr>
      <dgm:t>
        <a:bodyPr/>
        <a:lstStyle/>
        <a:p>
          <a:endParaRPr lang="en-US"/>
        </a:p>
      </dgm:t>
    </dgm:pt>
    <dgm:pt modelId="{42AA2EA5-EEAB-604C-8B39-7BA2C14E5282}" type="pres">
      <dgm:prSet presAssocID="{FA29FA9A-BD59-8942-ADE5-30FB7336EFCE}" presName="Name0" presStyleCnt="0">
        <dgm:presLayoutVars>
          <dgm:chMax val="21"/>
          <dgm:chPref val="21"/>
        </dgm:presLayoutVars>
      </dgm:prSet>
      <dgm:spPr/>
    </dgm:pt>
    <dgm:pt modelId="{810D715B-FC8E-5440-B384-CCBBC41666B7}" type="pres">
      <dgm:prSet presAssocID="{0287A5AB-3015-234E-A542-5D1206179BC7}" presName="text1" presStyleCnt="0"/>
      <dgm:spPr/>
    </dgm:pt>
    <dgm:pt modelId="{E2360954-FC15-114B-A787-C978798F75B7}" type="pres">
      <dgm:prSet presAssocID="{0287A5AB-3015-234E-A542-5D1206179BC7}" presName="textRepeatNode" presStyleLbl="alignNode1" presStyleIdx="0" presStyleCnt="4">
        <dgm:presLayoutVars>
          <dgm:chMax val="0"/>
          <dgm:chPref val="0"/>
          <dgm:bulletEnabled val="1"/>
        </dgm:presLayoutVars>
      </dgm:prSet>
      <dgm:spPr/>
    </dgm:pt>
    <dgm:pt modelId="{14D31053-AF84-D34E-88FD-C82E0C682169}" type="pres">
      <dgm:prSet presAssocID="{0287A5AB-3015-234E-A542-5D1206179BC7}" presName="textaccent1" presStyleCnt="0"/>
      <dgm:spPr/>
    </dgm:pt>
    <dgm:pt modelId="{51D1397A-157A-A849-B99B-0E87C86DC50E}" type="pres">
      <dgm:prSet presAssocID="{0287A5AB-3015-234E-A542-5D1206179BC7}" presName="accentRepeatNode" presStyleLbl="solidAlignAcc1" presStyleIdx="0" presStyleCnt="8"/>
      <dgm:spPr/>
    </dgm:pt>
    <dgm:pt modelId="{3CF9A890-3129-BA4C-8487-4D1C80B7D8C4}" type="pres">
      <dgm:prSet presAssocID="{18E13815-D202-9C4B-ABFE-E449E789DB65}" presName="image1" presStyleCnt="0"/>
      <dgm:spPr/>
    </dgm:pt>
    <dgm:pt modelId="{2C2C4246-E4D9-BD4A-942B-45C9FE85BA5C}" type="pres">
      <dgm:prSet presAssocID="{18E13815-D202-9C4B-ABFE-E449E789DB65}" presName="imageRepeatNode" presStyleLbl="alignAcc1" presStyleIdx="0" presStyleCnt="4"/>
      <dgm:spPr/>
    </dgm:pt>
    <dgm:pt modelId="{11967E70-9E38-9144-B2F4-EAC88243A3C4}" type="pres">
      <dgm:prSet presAssocID="{18E13815-D202-9C4B-ABFE-E449E789DB65}" presName="imageaccent1" presStyleCnt="0"/>
      <dgm:spPr/>
    </dgm:pt>
    <dgm:pt modelId="{1067BD6D-739E-6C46-A7F8-E4AB87B8C0E8}" type="pres">
      <dgm:prSet presAssocID="{18E13815-D202-9C4B-ABFE-E449E789DB65}" presName="accentRepeatNode" presStyleLbl="solidAlignAcc1" presStyleIdx="1" presStyleCnt="8"/>
      <dgm:spPr/>
    </dgm:pt>
    <dgm:pt modelId="{E5FD84C3-6F60-834D-95D6-94A44219AEF4}" type="pres">
      <dgm:prSet presAssocID="{A8318BF1-985E-8140-8918-EE21419C7E7A}" presName="text2" presStyleCnt="0"/>
      <dgm:spPr/>
    </dgm:pt>
    <dgm:pt modelId="{F0F38C5E-D85D-B84A-A56A-027A1F1E71D0}" type="pres">
      <dgm:prSet presAssocID="{A8318BF1-985E-8140-8918-EE21419C7E7A}" presName="textRepeatNode" presStyleLbl="alignNode1" presStyleIdx="1" presStyleCnt="4">
        <dgm:presLayoutVars>
          <dgm:chMax val="0"/>
          <dgm:chPref val="0"/>
          <dgm:bulletEnabled val="1"/>
        </dgm:presLayoutVars>
      </dgm:prSet>
      <dgm:spPr/>
    </dgm:pt>
    <dgm:pt modelId="{704AA14B-D689-5F4A-8376-92E04DF8471E}" type="pres">
      <dgm:prSet presAssocID="{A8318BF1-985E-8140-8918-EE21419C7E7A}" presName="textaccent2" presStyleCnt="0"/>
      <dgm:spPr/>
    </dgm:pt>
    <dgm:pt modelId="{A4ACF001-F888-5D47-B15B-52CF600A1B64}" type="pres">
      <dgm:prSet presAssocID="{A8318BF1-985E-8140-8918-EE21419C7E7A}" presName="accentRepeatNode" presStyleLbl="solidAlignAcc1" presStyleIdx="2" presStyleCnt="8"/>
      <dgm:spPr/>
    </dgm:pt>
    <dgm:pt modelId="{C456DD5F-62B0-8B4C-9D05-452D2997908A}" type="pres">
      <dgm:prSet presAssocID="{AAF87CE4-EF9D-4247-A8D8-0295AC0312A9}" presName="image2" presStyleCnt="0"/>
      <dgm:spPr/>
    </dgm:pt>
    <dgm:pt modelId="{408C06C2-78C7-CE4E-86A9-71FA3FBC4894}" type="pres">
      <dgm:prSet presAssocID="{AAF87CE4-EF9D-4247-A8D8-0295AC0312A9}" presName="imageRepeatNode" presStyleLbl="alignAcc1" presStyleIdx="1" presStyleCnt="4"/>
      <dgm:spPr/>
    </dgm:pt>
    <dgm:pt modelId="{F404163C-4433-FE4F-8E76-E557DFA2DD89}" type="pres">
      <dgm:prSet presAssocID="{AAF87CE4-EF9D-4247-A8D8-0295AC0312A9}" presName="imageaccent2" presStyleCnt="0"/>
      <dgm:spPr/>
    </dgm:pt>
    <dgm:pt modelId="{9A54128F-6C05-644B-BD27-C3E9381FCC34}" type="pres">
      <dgm:prSet presAssocID="{AAF87CE4-EF9D-4247-A8D8-0295AC0312A9}" presName="accentRepeatNode" presStyleLbl="solidAlignAcc1" presStyleIdx="3" presStyleCnt="8"/>
      <dgm:spPr/>
    </dgm:pt>
    <dgm:pt modelId="{7568DD74-42E3-8B40-BFC2-C330C6F0C046}" type="pres">
      <dgm:prSet presAssocID="{11D804C4-CB3C-5949-9C69-ECA9B24DA9A4}" presName="text3" presStyleCnt="0"/>
      <dgm:spPr/>
    </dgm:pt>
    <dgm:pt modelId="{3AB3D364-31C6-A840-BEC3-A68F6835F49F}" type="pres">
      <dgm:prSet presAssocID="{11D804C4-CB3C-5949-9C69-ECA9B24DA9A4}" presName="textRepeatNode" presStyleLbl="alignNode1" presStyleIdx="2" presStyleCnt="4">
        <dgm:presLayoutVars>
          <dgm:chMax val="0"/>
          <dgm:chPref val="0"/>
          <dgm:bulletEnabled val="1"/>
        </dgm:presLayoutVars>
      </dgm:prSet>
      <dgm:spPr/>
    </dgm:pt>
    <dgm:pt modelId="{AF1DF3CC-AA8E-AE4C-A97F-0C7DB57B96A3}" type="pres">
      <dgm:prSet presAssocID="{11D804C4-CB3C-5949-9C69-ECA9B24DA9A4}" presName="textaccent3" presStyleCnt="0"/>
      <dgm:spPr/>
    </dgm:pt>
    <dgm:pt modelId="{B9C88671-69E9-CC48-A8D7-1A99D40C7906}" type="pres">
      <dgm:prSet presAssocID="{11D804C4-CB3C-5949-9C69-ECA9B24DA9A4}" presName="accentRepeatNode" presStyleLbl="solidAlignAcc1" presStyleIdx="4" presStyleCnt="8"/>
      <dgm:spPr/>
    </dgm:pt>
    <dgm:pt modelId="{FF2DDE2F-9BAB-0A4C-BE93-D0A2321AC273}" type="pres">
      <dgm:prSet presAssocID="{742343E9-BBAA-8A40-A450-643EFC97B715}" presName="image3" presStyleCnt="0"/>
      <dgm:spPr/>
    </dgm:pt>
    <dgm:pt modelId="{C4C0606C-4771-264E-B2BB-D88C651C7E11}" type="pres">
      <dgm:prSet presAssocID="{742343E9-BBAA-8A40-A450-643EFC97B715}" presName="imageRepeatNode" presStyleLbl="alignAcc1" presStyleIdx="2" presStyleCnt="4"/>
      <dgm:spPr/>
    </dgm:pt>
    <dgm:pt modelId="{79AF22BE-FA3B-7849-9223-C2B5625EDAA5}" type="pres">
      <dgm:prSet presAssocID="{742343E9-BBAA-8A40-A450-643EFC97B715}" presName="imageaccent3" presStyleCnt="0"/>
      <dgm:spPr/>
    </dgm:pt>
    <dgm:pt modelId="{1D270341-BEA4-6B48-AB6B-CDAAFB4185CB}" type="pres">
      <dgm:prSet presAssocID="{742343E9-BBAA-8A40-A450-643EFC97B715}" presName="accentRepeatNode" presStyleLbl="solidAlignAcc1" presStyleIdx="5" presStyleCnt="8"/>
      <dgm:spPr/>
    </dgm:pt>
    <dgm:pt modelId="{849339FD-2130-C34A-B65B-0FC26CF9A7C4}" type="pres">
      <dgm:prSet presAssocID="{320AC820-66AB-EC49-B804-0C3D4FB79739}" presName="text4" presStyleCnt="0"/>
      <dgm:spPr/>
    </dgm:pt>
    <dgm:pt modelId="{771834E5-30E2-A54B-973F-B02B648890F7}" type="pres">
      <dgm:prSet presAssocID="{320AC820-66AB-EC49-B804-0C3D4FB79739}" presName="textRepeatNode" presStyleLbl="alignNode1" presStyleIdx="3" presStyleCnt="4">
        <dgm:presLayoutVars>
          <dgm:chMax val="0"/>
          <dgm:chPref val="0"/>
          <dgm:bulletEnabled val="1"/>
        </dgm:presLayoutVars>
      </dgm:prSet>
      <dgm:spPr/>
    </dgm:pt>
    <dgm:pt modelId="{6664E90E-7502-2649-9293-077BAF04B071}" type="pres">
      <dgm:prSet presAssocID="{320AC820-66AB-EC49-B804-0C3D4FB79739}" presName="textaccent4" presStyleCnt="0"/>
      <dgm:spPr/>
    </dgm:pt>
    <dgm:pt modelId="{520884BA-BB40-544D-956D-DCF10918D100}" type="pres">
      <dgm:prSet presAssocID="{320AC820-66AB-EC49-B804-0C3D4FB79739}" presName="accentRepeatNode" presStyleLbl="solidAlignAcc1" presStyleIdx="6" presStyleCnt="8"/>
      <dgm:spPr/>
    </dgm:pt>
    <dgm:pt modelId="{FD91AD80-F909-EE4A-8D8F-2F8B4F7538F0}" type="pres">
      <dgm:prSet presAssocID="{726B29B6-B408-FB41-9CB4-61A21DD8D066}" presName="image4" presStyleCnt="0"/>
      <dgm:spPr/>
    </dgm:pt>
    <dgm:pt modelId="{DF04C13F-2ADF-504D-A4F5-73D8BA478CED}" type="pres">
      <dgm:prSet presAssocID="{726B29B6-B408-FB41-9CB4-61A21DD8D066}" presName="imageRepeatNode" presStyleLbl="alignAcc1" presStyleIdx="3" presStyleCnt="4"/>
      <dgm:spPr/>
    </dgm:pt>
    <dgm:pt modelId="{8226B2E6-D89A-D942-8F22-2DC84BB657C1}" type="pres">
      <dgm:prSet presAssocID="{726B29B6-B408-FB41-9CB4-61A21DD8D066}" presName="imageaccent4" presStyleCnt="0"/>
      <dgm:spPr/>
    </dgm:pt>
    <dgm:pt modelId="{9EC9B9F7-D1D2-2B4F-B222-C1C7560A396E}" type="pres">
      <dgm:prSet presAssocID="{726B29B6-B408-FB41-9CB4-61A21DD8D066}" presName="accentRepeatNode" presStyleLbl="solidAlignAcc1" presStyleIdx="7" presStyleCnt="8"/>
      <dgm:spPr/>
    </dgm:pt>
  </dgm:ptLst>
  <dgm:cxnLst>
    <dgm:cxn modelId="{0A7FB503-6590-8141-B010-E17A033B3D26}" type="presOf" srcId="{A8318BF1-985E-8140-8918-EE21419C7E7A}" destId="{F0F38C5E-D85D-B84A-A56A-027A1F1E71D0}" srcOrd="0" destOrd="0" presId="urn:microsoft.com/office/officeart/2008/layout/HexagonCluster"/>
    <dgm:cxn modelId="{4FF1440E-4E34-0245-AC24-0F8D0B1C30F5}" type="presOf" srcId="{18E13815-D202-9C4B-ABFE-E449E789DB65}" destId="{2C2C4246-E4D9-BD4A-942B-45C9FE85BA5C}" srcOrd="0" destOrd="0" presId="urn:microsoft.com/office/officeart/2008/layout/HexagonCluster"/>
    <dgm:cxn modelId="{3CD5715D-1637-7E47-9595-3F617EEB024A}" srcId="{FA29FA9A-BD59-8942-ADE5-30FB7336EFCE}" destId="{A8318BF1-985E-8140-8918-EE21419C7E7A}" srcOrd="1" destOrd="0" parTransId="{E9819B83-B195-2E47-98A7-306E13144687}" sibTransId="{AAF87CE4-EF9D-4247-A8D8-0295AC0312A9}"/>
    <dgm:cxn modelId="{1AC06A6A-D5F4-604B-9432-5DAA72A65BA5}" srcId="{FA29FA9A-BD59-8942-ADE5-30FB7336EFCE}" destId="{0287A5AB-3015-234E-A542-5D1206179BC7}" srcOrd="0" destOrd="0" parTransId="{73507306-EA61-2B4B-BD3F-34E3863DF811}" sibTransId="{18E13815-D202-9C4B-ABFE-E449E789DB65}"/>
    <dgm:cxn modelId="{43F6F986-BDFF-DA4D-AA2B-1E9E0940A597}" type="presOf" srcId="{742343E9-BBAA-8A40-A450-643EFC97B715}" destId="{C4C0606C-4771-264E-B2BB-D88C651C7E11}" srcOrd="0" destOrd="0" presId="urn:microsoft.com/office/officeart/2008/layout/HexagonCluster"/>
    <dgm:cxn modelId="{494D71A0-CA37-FC4A-8EB1-B4E234C7F77E}" srcId="{FA29FA9A-BD59-8942-ADE5-30FB7336EFCE}" destId="{320AC820-66AB-EC49-B804-0C3D4FB79739}" srcOrd="3" destOrd="0" parTransId="{6A2A4E33-68E7-304C-AF6E-53EAC7C09DA1}" sibTransId="{726B29B6-B408-FB41-9CB4-61A21DD8D066}"/>
    <dgm:cxn modelId="{10EE8FA2-3596-6644-9F2D-BEFD971DC216}" type="presOf" srcId="{320AC820-66AB-EC49-B804-0C3D4FB79739}" destId="{771834E5-30E2-A54B-973F-B02B648890F7}" srcOrd="0" destOrd="0" presId="urn:microsoft.com/office/officeart/2008/layout/HexagonCluster"/>
    <dgm:cxn modelId="{FAE7DCA2-8EB8-BE43-88A9-9EEF50F96819}" type="presOf" srcId="{726B29B6-B408-FB41-9CB4-61A21DD8D066}" destId="{DF04C13F-2ADF-504D-A4F5-73D8BA478CED}" srcOrd="0" destOrd="0" presId="urn:microsoft.com/office/officeart/2008/layout/HexagonCluster"/>
    <dgm:cxn modelId="{88F31BA8-CC96-F047-BF51-4D4BCEA513AD}" type="presOf" srcId="{0287A5AB-3015-234E-A542-5D1206179BC7}" destId="{E2360954-FC15-114B-A787-C978798F75B7}" srcOrd="0" destOrd="0" presId="urn:microsoft.com/office/officeart/2008/layout/HexagonCluster"/>
    <dgm:cxn modelId="{6BD61CAD-BA0D-524F-9FF7-56FD428B0C80}" type="presOf" srcId="{FA29FA9A-BD59-8942-ADE5-30FB7336EFCE}" destId="{42AA2EA5-EEAB-604C-8B39-7BA2C14E5282}" srcOrd="0" destOrd="0" presId="urn:microsoft.com/office/officeart/2008/layout/HexagonCluster"/>
    <dgm:cxn modelId="{447F60C8-12E1-D243-895A-B63B8BECA76C}" type="presOf" srcId="{AAF87CE4-EF9D-4247-A8D8-0295AC0312A9}" destId="{408C06C2-78C7-CE4E-86A9-71FA3FBC4894}" srcOrd="0" destOrd="0" presId="urn:microsoft.com/office/officeart/2008/layout/HexagonCluster"/>
    <dgm:cxn modelId="{AF9C87DA-8F33-5145-AE06-95AF239EAE03}" type="presOf" srcId="{11D804C4-CB3C-5949-9C69-ECA9B24DA9A4}" destId="{3AB3D364-31C6-A840-BEC3-A68F6835F49F}" srcOrd="0" destOrd="0" presId="urn:microsoft.com/office/officeart/2008/layout/HexagonCluster"/>
    <dgm:cxn modelId="{CF2959DD-1EC7-1B47-AADD-A822DC2109BD}" srcId="{FA29FA9A-BD59-8942-ADE5-30FB7336EFCE}" destId="{11D804C4-CB3C-5949-9C69-ECA9B24DA9A4}" srcOrd="2" destOrd="0" parTransId="{8FBFE1F7-E300-6142-8B41-80ED5C751CA7}" sibTransId="{742343E9-BBAA-8A40-A450-643EFC97B715}"/>
    <dgm:cxn modelId="{AF494B2A-9ADE-4C4E-BB43-1CFDA05A8923}" type="presParOf" srcId="{42AA2EA5-EEAB-604C-8B39-7BA2C14E5282}" destId="{810D715B-FC8E-5440-B384-CCBBC41666B7}" srcOrd="0" destOrd="0" presId="urn:microsoft.com/office/officeart/2008/layout/HexagonCluster"/>
    <dgm:cxn modelId="{235F5ADE-972B-644E-BF14-BAF41C9688C8}" type="presParOf" srcId="{810D715B-FC8E-5440-B384-CCBBC41666B7}" destId="{E2360954-FC15-114B-A787-C978798F75B7}" srcOrd="0" destOrd="0" presId="urn:microsoft.com/office/officeart/2008/layout/HexagonCluster"/>
    <dgm:cxn modelId="{511ED00E-10A6-8742-8B00-B803BAA76886}" type="presParOf" srcId="{42AA2EA5-EEAB-604C-8B39-7BA2C14E5282}" destId="{14D31053-AF84-D34E-88FD-C82E0C682169}" srcOrd="1" destOrd="0" presId="urn:microsoft.com/office/officeart/2008/layout/HexagonCluster"/>
    <dgm:cxn modelId="{C62EE39E-FA70-9040-A6B2-B0E91BD60054}" type="presParOf" srcId="{14D31053-AF84-D34E-88FD-C82E0C682169}" destId="{51D1397A-157A-A849-B99B-0E87C86DC50E}" srcOrd="0" destOrd="0" presId="urn:microsoft.com/office/officeart/2008/layout/HexagonCluster"/>
    <dgm:cxn modelId="{2513A14D-88CD-BD45-AE1B-E297B67D998D}" type="presParOf" srcId="{42AA2EA5-EEAB-604C-8B39-7BA2C14E5282}" destId="{3CF9A890-3129-BA4C-8487-4D1C80B7D8C4}" srcOrd="2" destOrd="0" presId="urn:microsoft.com/office/officeart/2008/layout/HexagonCluster"/>
    <dgm:cxn modelId="{B92DEC0D-198B-3F4B-A288-90A95F276B02}" type="presParOf" srcId="{3CF9A890-3129-BA4C-8487-4D1C80B7D8C4}" destId="{2C2C4246-E4D9-BD4A-942B-45C9FE85BA5C}" srcOrd="0" destOrd="0" presId="urn:microsoft.com/office/officeart/2008/layout/HexagonCluster"/>
    <dgm:cxn modelId="{3B04871E-4169-0D43-9588-84DBCB9BB5BA}" type="presParOf" srcId="{42AA2EA5-EEAB-604C-8B39-7BA2C14E5282}" destId="{11967E70-9E38-9144-B2F4-EAC88243A3C4}" srcOrd="3" destOrd="0" presId="urn:microsoft.com/office/officeart/2008/layout/HexagonCluster"/>
    <dgm:cxn modelId="{A8E31512-A591-E84C-B5A2-7E5A38BF5B21}" type="presParOf" srcId="{11967E70-9E38-9144-B2F4-EAC88243A3C4}" destId="{1067BD6D-739E-6C46-A7F8-E4AB87B8C0E8}" srcOrd="0" destOrd="0" presId="urn:microsoft.com/office/officeart/2008/layout/HexagonCluster"/>
    <dgm:cxn modelId="{FC7286D6-07E7-804D-8162-AF550E50A5BC}" type="presParOf" srcId="{42AA2EA5-EEAB-604C-8B39-7BA2C14E5282}" destId="{E5FD84C3-6F60-834D-95D6-94A44219AEF4}" srcOrd="4" destOrd="0" presId="urn:microsoft.com/office/officeart/2008/layout/HexagonCluster"/>
    <dgm:cxn modelId="{DB703CD7-4E8F-E941-93E7-552D1343D05F}" type="presParOf" srcId="{E5FD84C3-6F60-834D-95D6-94A44219AEF4}" destId="{F0F38C5E-D85D-B84A-A56A-027A1F1E71D0}" srcOrd="0" destOrd="0" presId="urn:microsoft.com/office/officeart/2008/layout/HexagonCluster"/>
    <dgm:cxn modelId="{56F8F751-6CFC-D544-9B7C-7807A0EBB235}" type="presParOf" srcId="{42AA2EA5-EEAB-604C-8B39-7BA2C14E5282}" destId="{704AA14B-D689-5F4A-8376-92E04DF8471E}" srcOrd="5" destOrd="0" presId="urn:microsoft.com/office/officeart/2008/layout/HexagonCluster"/>
    <dgm:cxn modelId="{8A7F9C7D-D48E-304B-8CAE-2550985B794D}" type="presParOf" srcId="{704AA14B-D689-5F4A-8376-92E04DF8471E}" destId="{A4ACF001-F888-5D47-B15B-52CF600A1B64}" srcOrd="0" destOrd="0" presId="urn:microsoft.com/office/officeart/2008/layout/HexagonCluster"/>
    <dgm:cxn modelId="{536F543A-C878-BA40-AAC5-5850196F0614}" type="presParOf" srcId="{42AA2EA5-EEAB-604C-8B39-7BA2C14E5282}" destId="{C456DD5F-62B0-8B4C-9D05-452D2997908A}" srcOrd="6" destOrd="0" presId="urn:microsoft.com/office/officeart/2008/layout/HexagonCluster"/>
    <dgm:cxn modelId="{56127E5A-8FB5-964C-B426-652D715E810E}" type="presParOf" srcId="{C456DD5F-62B0-8B4C-9D05-452D2997908A}" destId="{408C06C2-78C7-CE4E-86A9-71FA3FBC4894}" srcOrd="0" destOrd="0" presId="urn:microsoft.com/office/officeart/2008/layout/HexagonCluster"/>
    <dgm:cxn modelId="{0A0376AB-15FD-FB4B-A149-50326DC7130A}" type="presParOf" srcId="{42AA2EA5-EEAB-604C-8B39-7BA2C14E5282}" destId="{F404163C-4433-FE4F-8E76-E557DFA2DD89}" srcOrd="7" destOrd="0" presId="urn:microsoft.com/office/officeart/2008/layout/HexagonCluster"/>
    <dgm:cxn modelId="{324BF833-93B6-CD4B-9514-965F9903BD63}" type="presParOf" srcId="{F404163C-4433-FE4F-8E76-E557DFA2DD89}" destId="{9A54128F-6C05-644B-BD27-C3E9381FCC34}" srcOrd="0" destOrd="0" presId="urn:microsoft.com/office/officeart/2008/layout/HexagonCluster"/>
    <dgm:cxn modelId="{80B3CC51-BC64-A340-A7FF-2F4C4140B43D}" type="presParOf" srcId="{42AA2EA5-EEAB-604C-8B39-7BA2C14E5282}" destId="{7568DD74-42E3-8B40-BFC2-C330C6F0C046}" srcOrd="8" destOrd="0" presId="urn:microsoft.com/office/officeart/2008/layout/HexagonCluster"/>
    <dgm:cxn modelId="{149F05EE-46DD-BE4F-B057-038BEA4C985C}" type="presParOf" srcId="{7568DD74-42E3-8B40-BFC2-C330C6F0C046}" destId="{3AB3D364-31C6-A840-BEC3-A68F6835F49F}" srcOrd="0" destOrd="0" presId="urn:microsoft.com/office/officeart/2008/layout/HexagonCluster"/>
    <dgm:cxn modelId="{41C90B16-E231-824F-812A-ACE1AB0A96EB}" type="presParOf" srcId="{42AA2EA5-EEAB-604C-8B39-7BA2C14E5282}" destId="{AF1DF3CC-AA8E-AE4C-A97F-0C7DB57B96A3}" srcOrd="9" destOrd="0" presId="urn:microsoft.com/office/officeart/2008/layout/HexagonCluster"/>
    <dgm:cxn modelId="{26892D88-E8E5-F148-A5EC-90B6AC77192C}" type="presParOf" srcId="{AF1DF3CC-AA8E-AE4C-A97F-0C7DB57B96A3}" destId="{B9C88671-69E9-CC48-A8D7-1A99D40C7906}" srcOrd="0" destOrd="0" presId="urn:microsoft.com/office/officeart/2008/layout/HexagonCluster"/>
    <dgm:cxn modelId="{2A00056E-8B43-A74B-BBE0-66772565BE80}" type="presParOf" srcId="{42AA2EA5-EEAB-604C-8B39-7BA2C14E5282}" destId="{FF2DDE2F-9BAB-0A4C-BE93-D0A2321AC273}" srcOrd="10" destOrd="0" presId="urn:microsoft.com/office/officeart/2008/layout/HexagonCluster"/>
    <dgm:cxn modelId="{5FC79677-6869-AD4E-8682-68D4AD80C42A}" type="presParOf" srcId="{FF2DDE2F-9BAB-0A4C-BE93-D0A2321AC273}" destId="{C4C0606C-4771-264E-B2BB-D88C651C7E11}" srcOrd="0" destOrd="0" presId="urn:microsoft.com/office/officeart/2008/layout/HexagonCluster"/>
    <dgm:cxn modelId="{70FCF0DF-7DBB-D549-8788-62A66F11D6FA}" type="presParOf" srcId="{42AA2EA5-EEAB-604C-8B39-7BA2C14E5282}" destId="{79AF22BE-FA3B-7849-9223-C2B5625EDAA5}" srcOrd="11" destOrd="0" presId="urn:microsoft.com/office/officeart/2008/layout/HexagonCluster"/>
    <dgm:cxn modelId="{0E121006-B1CB-0449-92F1-EF9592A9BD3F}" type="presParOf" srcId="{79AF22BE-FA3B-7849-9223-C2B5625EDAA5}" destId="{1D270341-BEA4-6B48-AB6B-CDAAFB4185CB}" srcOrd="0" destOrd="0" presId="urn:microsoft.com/office/officeart/2008/layout/HexagonCluster"/>
    <dgm:cxn modelId="{52552B4A-F4C3-A54B-AE7F-ED3D059728E8}" type="presParOf" srcId="{42AA2EA5-EEAB-604C-8B39-7BA2C14E5282}" destId="{849339FD-2130-C34A-B65B-0FC26CF9A7C4}" srcOrd="12" destOrd="0" presId="urn:microsoft.com/office/officeart/2008/layout/HexagonCluster"/>
    <dgm:cxn modelId="{5884A155-EFB3-D74E-AC2A-78A6FF03CCE8}" type="presParOf" srcId="{849339FD-2130-C34A-B65B-0FC26CF9A7C4}" destId="{771834E5-30E2-A54B-973F-B02B648890F7}" srcOrd="0" destOrd="0" presId="urn:microsoft.com/office/officeart/2008/layout/HexagonCluster"/>
    <dgm:cxn modelId="{0AF292A1-47FA-AC44-A3EF-722D722D5A1C}" type="presParOf" srcId="{42AA2EA5-EEAB-604C-8B39-7BA2C14E5282}" destId="{6664E90E-7502-2649-9293-077BAF04B071}" srcOrd="13" destOrd="0" presId="urn:microsoft.com/office/officeart/2008/layout/HexagonCluster"/>
    <dgm:cxn modelId="{1C04F5F3-5E89-8545-AF62-B8CBE8513678}" type="presParOf" srcId="{6664E90E-7502-2649-9293-077BAF04B071}" destId="{520884BA-BB40-544D-956D-DCF10918D100}" srcOrd="0" destOrd="0" presId="urn:microsoft.com/office/officeart/2008/layout/HexagonCluster"/>
    <dgm:cxn modelId="{6F3B8BE8-039D-4347-BF0F-A2726E42BA88}" type="presParOf" srcId="{42AA2EA5-EEAB-604C-8B39-7BA2C14E5282}" destId="{FD91AD80-F909-EE4A-8D8F-2F8B4F7538F0}" srcOrd="14" destOrd="0" presId="urn:microsoft.com/office/officeart/2008/layout/HexagonCluster"/>
    <dgm:cxn modelId="{45A6DDAD-AAF3-1D41-82AC-7238FBA447FE}" type="presParOf" srcId="{FD91AD80-F909-EE4A-8D8F-2F8B4F7538F0}" destId="{DF04C13F-2ADF-504D-A4F5-73D8BA478CED}" srcOrd="0" destOrd="0" presId="urn:microsoft.com/office/officeart/2008/layout/HexagonCluster"/>
    <dgm:cxn modelId="{A6166033-BCA0-AA41-81F4-87F3865A80D0}" type="presParOf" srcId="{42AA2EA5-EEAB-604C-8B39-7BA2C14E5282}" destId="{8226B2E6-D89A-D942-8F22-2DC84BB657C1}" srcOrd="15" destOrd="0" presId="urn:microsoft.com/office/officeart/2008/layout/HexagonCluster"/>
    <dgm:cxn modelId="{C6D92E6B-BFFD-3B45-BF84-0F13D7249DCE}" type="presParOf" srcId="{8226B2E6-D89A-D942-8F22-2DC84BB657C1}" destId="{9EC9B9F7-D1D2-2B4F-B222-C1C7560A396E}" srcOrd="0" destOrd="0" presId="urn:microsoft.com/office/officeart/2008/layout/HexagonCluster"/>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A29FA9A-BD59-8942-ADE5-30FB7336EFCE}" type="doc">
      <dgm:prSet loTypeId="urn:microsoft.com/office/officeart/2005/8/layout/hChevron3" loCatId="" qsTypeId="urn:microsoft.com/office/officeart/2005/8/quickstyle/simple1" qsCatId="simple" csTypeId="urn:microsoft.com/office/officeart/2005/8/colors/colorful3" csCatId="colorful" phldr="1"/>
      <dgm:spPr/>
      <dgm:t>
        <a:bodyPr/>
        <a:lstStyle/>
        <a:p>
          <a:endParaRPr lang="en-US"/>
        </a:p>
      </dgm:t>
    </dgm:pt>
    <dgm:pt modelId="{A8318BF1-985E-8140-8918-EE21419C7E7A}">
      <dgm:prSet phldrT="[Text]" custT="1"/>
      <dgm:spPr/>
      <dgm:t>
        <a:bodyPr/>
        <a:lstStyle/>
        <a:p>
          <a:r>
            <a:rPr lang="en-US" sz="1000"/>
            <a:t>Know How</a:t>
          </a:r>
        </a:p>
      </dgm:t>
    </dgm:pt>
    <dgm:pt modelId="{E9819B83-B195-2E47-98A7-306E13144687}" type="parTrans" cxnId="{3CD5715D-1637-7E47-9595-3F617EEB024A}">
      <dgm:prSet/>
      <dgm:spPr/>
      <dgm:t>
        <a:bodyPr/>
        <a:lstStyle/>
        <a:p>
          <a:endParaRPr lang="en-US" sz="1000"/>
        </a:p>
      </dgm:t>
    </dgm:pt>
    <dgm:pt modelId="{AAF87CE4-EF9D-4247-A8D8-0295AC0312A9}" type="sibTrans" cxnId="{3CD5715D-1637-7E47-9595-3F617EEB024A}">
      <dgm:prSet/>
      <dgm:spPr/>
      <dgm:t>
        <a:bodyPr/>
        <a:lstStyle/>
        <a:p>
          <a:endParaRPr lang="en-US" sz="1000"/>
        </a:p>
      </dgm:t>
    </dgm:pt>
    <dgm:pt modelId="{11D804C4-CB3C-5949-9C69-ECA9B24DA9A4}">
      <dgm:prSet phldrT="[Text]" custT="1"/>
      <dgm:spPr/>
      <dgm:t>
        <a:bodyPr/>
        <a:lstStyle/>
        <a:p>
          <a:r>
            <a:rPr lang="en-US" sz="1000"/>
            <a:t>PSD</a:t>
          </a:r>
        </a:p>
      </dgm:t>
    </dgm:pt>
    <dgm:pt modelId="{8FBFE1F7-E300-6142-8B41-80ED5C751CA7}" type="parTrans" cxnId="{CF2959DD-1EC7-1B47-AADD-A822DC2109BD}">
      <dgm:prSet/>
      <dgm:spPr/>
      <dgm:t>
        <a:bodyPr/>
        <a:lstStyle/>
        <a:p>
          <a:endParaRPr lang="en-US" sz="1000"/>
        </a:p>
      </dgm:t>
    </dgm:pt>
    <dgm:pt modelId="{742343E9-BBAA-8A40-A450-643EFC97B715}" type="sibTrans" cxnId="{CF2959DD-1EC7-1B47-AADD-A822DC2109BD}">
      <dgm:prSet/>
      <dgm:spPr/>
      <dgm:t>
        <a:bodyPr/>
        <a:lstStyle/>
        <a:p>
          <a:endParaRPr lang="en-US" sz="1000"/>
        </a:p>
      </dgm:t>
    </dgm:pt>
    <dgm:pt modelId="{0287A5AB-3015-234E-A542-5D1206179BC7}">
      <dgm:prSet phldrT="[Text]" custT="1"/>
      <dgm:spPr/>
      <dgm:t>
        <a:bodyPr/>
        <a:lstStyle/>
        <a:p>
          <a:r>
            <a:rPr lang="en-US" sz="1000"/>
            <a:t>HTML</a:t>
          </a:r>
        </a:p>
      </dgm:t>
    </dgm:pt>
    <dgm:pt modelId="{73507306-EA61-2B4B-BD3F-34E3863DF811}" type="parTrans" cxnId="{1AC06A6A-D5F4-604B-9432-5DAA72A65BA5}">
      <dgm:prSet/>
      <dgm:spPr/>
      <dgm:t>
        <a:bodyPr/>
        <a:lstStyle/>
        <a:p>
          <a:endParaRPr lang="en-US" sz="1000"/>
        </a:p>
      </dgm:t>
    </dgm:pt>
    <dgm:pt modelId="{18E13815-D202-9C4B-ABFE-E449E789DB65}" type="sibTrans" cxnId="{1AC06A6A-D5F4-604B-9432-5DAA72A65BA5}">
      <dgm:prSet/>
      <dgm:spPr/>
      <dgm:t>
        <a:bodyPr/>
        <a:lstStyle/>
        <a:p>
          <a:endParaRPr lang="en-US" sz="1000"/>
        </a:p>
      </dgm:t>
    </dgm:pt>
    <dgm:pt modelId="{320AC820-66AB-EC49-B804-0C3D4FB79739}">
      <dgm:prSet phldrT="[Text]" custT="1"/>
      <dgm:spPr/>
      <dgm:t>
        <a:bodyPr/>
        <a:lstStyle/>
        <a:p>
          <a:r>
            <a:rPr lang="en-US" sz="1000"/>
            <a:t>Magento</a:t>
          </a:r>
        </a:p>
      </dgm:t>
    </dgm:pt>
    <dgm:pt modelId="{6A2A4E33-68E7-304C-AF6E-53EAC7C09DA1}" type="parTrans" cxnId="{494D71A0-CA37-FC4A-8EB1-B4E234C7F77E}">
      <dgm:prSet/>
      <dgm:spPr/>
      <dgm:t>
        <a:bodyPr/>
        <a:lstStyle/>
        <a:p>
          <a:endParaRPr lang="en-US" sz="1000"/>
        </a:p>
      </dgm:t>
    </dgm:pt>
    <dgm:pt modelId="{726B29B6-B408-FB41-9CB4-61A21DD8D066}" type="sibTrans" cxnId="{494D71A0-CA37-FC4A-8EB1-B4E234C7F77E}">
      <dgm:prSet/>
      <dgm:spPr/>
      <dgm:t>
        <a:bodyPr/>
        <a:lstStyle/>
        <a:p>
          <a:endParaRPr lang="en-US" sz="1000"/>
        </a:p>
      </dgm:t>
    </dgm:pt>
    <dgm:pt modelId="{AC7E8B6F-FEC6-FC4E-8057-035BBCDCB547}" type="pres">
      <dgm:prSet presAssocID="{FA29FA9A-BD59-8942-ADE5-30FB7336EFCE}" presName="Name0" presStyleCnt="0">
        <dgm:presLayoutVars>
          <dgm:dir/>
          <dgm:resizeHandles val="exact"/>
        </dgm:presLayoutVars>
      </dgm:prSet>
      <dgm:spPr/>
    </dgm:pt>
    <dgm:pt modelId="{27092346-5457-F042-B235-573BF094AE43}" type="pres">
      <dgm:prSet presAssocID="{A8318BF1-985E-8140-8918-EE21419C7E7A}" presName="parTxOnly" presStyleLbl="node1" presStyleIdx="0" presStyleCnt="4">
        <dgm:presLayoutVars>
          <dgm:bulletEnabled val="1"/>
        </dgm:presLayoutVars>
      </dgm:prSet>
      <dgm:spPr/>
    </dgm:pt>
    <dgm:pt modelId="{97E712FE-B68A-EC4A-B838-814B045E8928}" type="pres">
      <dgm:prSet presAssocID="{AAF87CE4-EF9D-4247-A8D8-0295AC0312A9}" presName="parSpace" presStyleCnt="0"/>
      <dgm:spPr/>
    </dgm:pt>
    <dgm:pt modelId="{957F2EE5-D62B-BD40-BCAE-EC4AF9382A2D}" type="pres">
      <dgm:prSet presAssocID="{11D804C4-CB3C-5949-9C69-ECA9B24DA9A4}" presName="parTxOnly" presStyleLbl="node1" presStyleIdx="1" presStyleCnt="4">
        <dgm:presLayoutVars>
          <dgm:bulletEnabled val="1"/>
        </dgm:presLayoutVars>
      </dgm:prSet>
      <dgm:spPr/>
    </dgm:pt>
    <dgm:pt modelId="{EB2A6254-2D89-A44E-B571-4E7F27153F55}" type="pres">
      <dgm:prSet presAssocID="{742343E9-BBAA-8A40-A450-643EFC97B715}" presName="parSpace" presStyleCnt="0"/>
      <dgm:spPr/>
    </dgm:pt>
    <dgm:pt modelId="{87C43EC8-4464-0D4C-B760-944CED943359}" type="pres">
      <dgm:prSet presAssocID="{0287A5AB-3015-234E-A542-5D1206179BC7}" presName="parTxOnly" presStyleLbl="node1" presStyleIdx="2" presStyleCnt="4">
        <dgm:presLayoutVars>
          <dgm:bulletEnabled val="1"/>
        </dgm:presLayoutVars>
      </dgm:prSet>
      <dgm:spPr/>
    </dgm:pt>
    <dgm:pt modelId="{534A556F-0390-B440-A0F0-38E1475A6058}" type="pres">
      <dgm:prSet presAssocID="{18E13815-D202-9C4B-ABFE-E449E789DB65}" presName="parSpace" presStyleCnt="0"/>
      <dgm:spPr/>
    </dgm:pt>
    <dgm:pt modelId="{3067FA81-3F50-0F4A-B4D3-6FA52EF73554}" type="pres">
      <dgm:prSet presAssocID="{320AC820-66AB-EC49-B804-0C3D4FB79739}" presName="parTxOnly" presStyleLbl="node1" presStyleIdx="3" presStyleCnt="4">
        <dgm:presLayoutVars>
          <dgm:bulletEnabled val="1"/>
        </dgm:presLayoutVars>
      </dgm:prSet>
      <dgm:spPr/>
    </dgm:pt>
  </dgm:ptLst>
  <dgm:cxnLst>
    <dgm:cxn modelId="{6FA54627-B841-5A4E-B1B1-E493E06B56AD}" type="presOf" srcId="{A8318BF1-985E-8140-8918-EE21419C7E7A}" destId="{27092346-5457-F042-B235-573BF094AE43}" srcOrd="0" destOrd="0" presId="urn:microsoft.com/office/officeart/2005/8/layout/hChevron3"/>
    <dgm:cxn modelId="{3CD5715D-1637-7E47-9595-3F617EEB024A}" srcId="{FA29FA9A-BD59-8942-ADE5-30FB7336EFCE}" destId="{A8318BF1-985E-8140-8918-EE21419C7E7A}" srcOrd="0" destOrd="0" parTransId="{E9819B83-B195-2E47-98A7-306E13144687}" sibTransId="{AAF87CE4-EF9D-4247-A8D8-0295AC0312A9}"/>
    <dgm:cxn modelId="{1AC06A6A-D5F4-604B-9432-5DAA72A65BA5}" srcId="{FA29FA9A-BD59-8942-ADE5-30FB7336EFCE}" destId="{0287A5AB-3015-234E-A542-5D1206179BC7}" srcOrd="2" destOrd="0" parTransId="{73507306-EA61-2B4B-BD3F-34E3863DF811}" sibTransId="{18E13815-D202-9C4B-ABFE-E449E789DB65}"/>
    <dgm:cxn modelId="{494D71A0-CA37-FC4A-8EB1-B4E234C7F77E}" srcId="{FA29FA9A-BD59-8942-ADE5-30FB7336EFCE}" destId="{320AC820-66AB-EC49-B804-0C3D4FB79739}" srcOrd="3" destOrd="0" parTransId="{6A2A4E33-68E7-304C-AF6E-53EAC7C09DA1}" sibTransId="{726B29B6-B408-FB41-9CB4-61A21DD8D066}"/>
    <dgm:cxn modelId="{D3BB6AA6-5E5B-8548-AD4D-5CFB1CA75504}" type="presOf" srcId="{0287A5AB-3015-234E-A542-5D1206179BC7}" destId="{87C43EC8-4464-0D4C-B760-944CED943359}" srcOrd="0" destOrd="0" presId="urn:microsoft.com/office/officeart/2005/8/layout/hChevron3"/>
    <dgm:cxn modelId="{72D0FFC4-D72E-6446-9D08-CCBF666F7899}" type="presOf" srcId="{11D804C4-CB3C-5949-9C69-ECA9B24DA9A4}" destId="{957F2EE5-D62B-BD40-BCAE-EC4AF9382A2D}" srcOrd="0" destOrd="0" presId="urn:microsoft.com/office/officeart/2005/8/layout/hChevron3"/>
    <dgm:cxn modelId="{CF2959DD-1EC7-1B47-AADD-A822DC2109BD}" srcId="{FA29FA9A-BD59-8942-ADE5-30FB7336EFCE}" destId="{11D804C4-CB3C-5949-9C69-ECA9B24DA9A4}" srcOrd="1" destOrd="0" parTransId="{8FBFE1F7-E300-6142-8B41-80ED5C751CA7}" sibTransId="{742343E9-BBAA-8A40-A450-643EFC97B715}"/>
    <dgm:cxn modelId="{B9B592DE-6CC9-0641-BA20-E9515DF7486E}" type="presOf" srcId="{FA29FA9A-BD59-8942-ADE5-30FB7336EFCE}" destId="{AC7E8B6F-FEC6-FC4E-8057-035BBCDCB547}" srcOrd="0" destOrd="0" presId="urn:microsoft.com/office/officeart/2005/8/layout/hChevron3"/>
    <dgm:cxn modelId="{24535CF4-FEE6-C74A-94D7-B4BCA8E49566}" type="presOf" srcId="{320AC820-66AB-EC49-B804-0C3D4FB79739}" destId="{3067FA81-3F50-0F4A-B4D3-6FA52EF73554}" srcOrd="0" destOrd="0" presId="urn:microsoft.com/office/officeart/2005/8/layout/hChevron3"/>
    <dgm:cxn modelId="{DE6962CA-4EDC-824D-9299-E0CEC6D6F53C}" type="presParOf" srcId="{AC7E8B6F-FEC6-FC4E-8057-035BBCDCB547}" destId="{27092346-5457-F042-B235-573BF094AE43}" srcOrd="0" destOrd="0" presId="urn:microsoft.com/office/officeart/2005/8/layout/hChevron3"/>
    <dgm:cxn modelId="{5EC45F1B-5244-8540-B28A-1F864146F960}" type="presParOf" srcId="{AC7E8B6F-FEC6-FC4E-8057-035BBCDCB547}" destId="{97E712FE-B68A-EC4A-B838-814B045E8928}" srcOrd="1" destOrd="0" presId="urn:microsoft.com/office/officeart/2005/8/layout/hChevron3"/>
    <dgm:cxn modelId="{95203DA4-4793-2A40-BC84-788AF0E29855}" type="presParOf" srcId="{AC7E8B6F-FEC6-FC4E-8057-035BBCDCB547}" destId="{957F2EE5-D62B-BD40-BCAE-EC4AF9382A2D}" srcOrd="2" destOrd="0" presId="urn:microsoft.com/office/officeart/2005/8/layout/hChevron3"/>
    <dgm:cxn modelId="{7A2148F1-923C-F947-B1E1-7ABA70517A7B}" type="presParOf" srcId="{AC7E8B6F-FEC6-FC4E-8057-035BBCDCB547}" destId="{EB2A6254-2D89-A44E-B571-4E7F27153F55}" srcOrd="3" destOrd="0" presId="urn:microsoft.com/office/officeart/2005/8/layout/hChevron3"/>
    <dgm:cxn modelId="{7F7A0B04-304C-2842-B899-3C21A8F5834F}" type="presParOf" srcId="{AC7E8B6F-FEC6-FC4E-8057-035BBCDCB547}" destId="{87C43EC8-4464-0D4C-B760-944CED943359}" srcOrd="4" destOrd="0" presId="urn:microsoft.com/office/officeart/2005/8/layout/hChevron3"/>
    <dgm:cxn modelId="{D693B267-97AB-2641-ACE4-7D35D429B51F}" type="presParOf" srcId="{AC7E8B6F-FEC6-FC4E-8057-035BBCDCB547}" destId="{534A556F-0390-B440-A0F0-38E1475A6058}" srcOrd="5" destOrd="0" presId="urn:microsoft.com/office/officeart/2005/8/layout/hChevron3"/>
    <dgm:cxn modelId="{4C1128A8-8801-CC48-88AF-6999188F9074}" type="presParOf" srcId="{AC7E8B6F-FEC6-FC4E-8057-035BBCDCB547}" destId="{3067FA81-3F50-0F4A-B4D3-6FA52EF73554}"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337E59-FA1D-4B69-B900-772E591E2CF0}" type="doc">
      <dgm:prSet loTypeId="urn:microsoft.com/office/officeart/2011/layout/ConvergingText#1" loCatId="process" qsTypeId="urn:microsoft.com/office/officeart/2005/8/quickstyle/simple1" qsCatId="simple" csTypeId="urn:microsoft.com/office/officeart/2005/8/colors/colorful3" csCatId="colorful" phldr="1"/>
      <dgm:spPr/>
    </dgm:pt>
    <dgm:pt modelId="{24EB432E-9971-4871-8458-9BFEA9F664FD}">
      <dgm:prSet phldrT="[Text]" custT="1"/>
      <dgm:spPr/>
      <dgm:t>
        <a:bodyPr/>
        <a:lstStyle/>
        <a:p>
          <a:r>
            <a:rPr lang="en-US" sz="800"/>
            <a:t>Cras dapibu</a:t>
          </a:r>
        </a:p>
      </dgm:t>
    </dgm:pt>
    <dgm:pt modelId="{CD943F08-F708-4715-B2C5-90B63B3E2674}" type="parTrans" cxnId="{CBCE113D-0D4E-458E-A3F2-6265189FEFFE}">
      <dgm:prSet/>
      <dgm:spPr/>
      <dgm:t>
        <a:bodyPr/>
        <a:lstStyle/>
        <a:p>
          <a:endParaRPr lang="en-US"/>
        </a:p>
      </dgm:t>
    </dgm:pt>
    <dgm:pt modelId="{03DE23A7-D800-4B33-B3D5-5922F9AC0AFE}" type="sibTrans" cxnId="{CBCE113D-0D4E-458E-A3F2-6265189FEFFE}">
      <dgm:prSet/>
      <dgm:spPr/>
      <dgm:t>
        <a:bodyPr/>
        <a:lstStyle/>
        <a:p>
          <a:endParaRPr lang="en-US"/>
        </a:p>
      </dgm:t>
    </dgm:pt>
    <dgm:pt modelId="{6B03E855-545D-437C-95D7-1DBF127D34FA}">
      <dgm:prSet phldrT="[Text]" custT="1"/>
      <dgm:spPr/>
      <dgm:t>
        <a:bodyPr/>
        <a:lstStyle/>
        <a:p>
          <a:r>
            <a:rPr lang="en-US" sz="800"/>
            <a:t>Morbi vestibul</a:t>
          </a:r>
        </a:p>
      </dgm:t>
    </dgm:pt>
    <dgm:pt modelId="{86936807-F7D9-4383-A55B-8DB01FA6F9E4}" type="parTrans" cxnId="{F159C867-5AAA-42CA-A707-C06BD16EA523}">
      <dgm:prSet/>
      <dgm:spPr/>
      <dgm:t>
        <a:bodyPr/>
        <a:lstStyle/>
        <a:p>
          <a:endParaRPr lang="en-US"/>
        </a:p>
      </dgm:t>
    </dgm:pt>
    <dgm:pt modelId="{7BEB522A-1DFC-48B4-9F17-39A672BAD5EC}" type="sibTrans" cxnId="{F159C867-5AAA-42CA-A707-C06BD16EA523}">
      <dgm:prSet/>
      <dgm:spPr/>
      <dgm:t>
        <a:bodyPr/>
        <a:lstStyle/>
        <a:p>
          <a:endParaRPr lang="en-US"/>
        </a:p>
      </dgm:t>
    </dgm:pt>
    <dgm:pt modelId="{5B7714FF-CA1A-432A-8B0A-4F4E49E47A4B}">
      <dgm:prSet phldrT="[Text]" custT="1"/>
      <dgm:spPr/>
      <dgm:t>
        <a:bodyPr/>
        <a:lstStyle/>
        <a:p>
          <a:r>
            <a:rPr lang="en-US" sz="800"/>
            <a:t>Proin faucibus</a:t>
          </a:r>
        </a:p>
      </dgm:t>
    </dgm:pt>
    <dgm:pt modelId="{A5B8123D-080A-4F44-B054-39667200CD3F}" type="parTrans" cxnId="{1839E8B4-D479-4C73-A006-C9C382EB144A}">
      <dgm:prSet/>
      <dgm:spPr/>
      <dgm:t>
        <a:bodyPr/>
        <a:lstStyle/>
        <a:p>
          <a:endParaRPr lang="en-US"/>
        </a:p>
      </dgm:t>
    </dgm:pt>
    <dgm:pt modelId="{BEFBDF2A-4D24-45CC-A5CE-BB70F9421A1E}" type="sibTrans" cxnId="{1839E8B4-D479-4C73-A006-C9C382EB144A}">
      <dgm:prSet/>
      <dgm:spPr/>
      <dgm:t>
        <a:bodyPr/>
        <a:lstStyle/>
        <a:p>
          <a:endParaRPr lang="en-US"/>
        </a:p>
      </dgm:t>
    </dgm:pt>
    <dgm:pt modelId="{08668329-C124-40A5-BC65-594267674910}" type="pres">
      <dgm:prSet presAssocID="{42337E59-FA1D-4B69-B900-772E591E2CF0}" presName="Name0" presStyleCnt="0">
        <dgm:presLayoutVars>
          <dgm:chMax/>
          <dgm:chPref val="1"/>
          <dgm:dir/>
          <dgm:animOne val="branch"/>
          <dgm:animLvl val="lvl"/>
          <dgm:resizeHandles/>
        </dgm:presLayoutVars>
      </dgm:prSet>
      <dgm:spPr/>
    </dgm:pt>
    <dgm:pt modelId="{95D3AB0A-017C-4064-9F80-1D82124662B7}" type="pres">
      <dgm:prSet presAssocID="{24EB432E-9971-4871-8458-9BFEA9F664FD}" presName="composite" presStyleCnt="0"/>
      <dgm:spPr/>
    </dgm:pt>
    <dgm:pt modelId="{240768F6-4A36-4B8C-A79B-AB57D903CF0F}" type="pres">
      <dgm:prSet presAssocID="{24EB432E-9971-4871-8458-9BFEA9F664FD}" presName="ParentAccent1" presStyleLbl="alignNode1" presStyleIdx="0" presStyleCnt="33"/>
      <dgm:spPr/>
    </dgm:pt>
    <dgm:pt modelId="{1828A64B-FCCF-4DC5-86C0-F0F75C0065FE}" type="pres">
      <dgm:prSet presAssocID="{24EB432E-9971-4871-8458-9BFEA9F664FD}" presName="ParentAccent2" presStyleLbl="alignNode1" presStyleIdx="1" presStyleCnt="33"/>
      <dgm:spPr/>
    </dgm:pt>
    <dgm:pt modelId="{0708CE71-2028-4F09-BEE2-F3B9DC69DE8A}" type="pres">
      <dgm:prSet presAssocID="{24EB432E-9971-4871-8458-9BFEA9F664FD}" presName="ParentAccent3" presStyleLbl="alignNode1" presStyleIdx="2" presStyleCnt="33"/>
      <dgm:spPr/>
    </dgm:pt>
    <dgm:pt modelId="{1AB012EC-188E-4635-9173-756E6ACD43E1}" type="pres">
      <dgm:prSet presAssocID="{24EB432E-9971-4871-8458-9BFEA9F664FD}" presName="ParentAccent4" presStyleLbl="alignNode1" presStyleIdx="3" presStyleCnt="33"/>
      <dgm:spPr/>
    </dgm:pt>
    <dgm:pt modelId="{AEF98CEC-6FDB-4A85-A156-770F907E5578}" type="pres">
      <dgm:prSet presAssocID="{24EB432E-9971-4871-8458-9BFEA9F664FD}" presName="ParentAccent5" presStyleLbl="alignNode1" presStyleIdx="4" presStyleCnt="33"/>
      <dgm:spPr/>
    </dgm:pt>
    <dgm:pt modelId="{C961551A-258C-4397-8B8D-92BAE8AEFB29}" type="pres">
      <dgm:prSet presAssocID="{24EB432E-9971-4871-8458-9BFEA9F664FD}" presName="ParentAccent6" presStyleLbl="alignNode1" presStyleIdx="5" presStyleCnt="33"/>
      <dgm:spPr/>
    </dgm:pt>
    <dgm:pt modelId="{AE026B0C-1225-4775-A051-1E3A3F5B5DAD}" type="pres">
      <dgm:prSet presAssocID="{24EB432E-9971-4871-8458-9BFEA9F664FD}" presName="ParentAccent7" presStyleLbl="alignNode1" presStyleIdx="6" presStyleCnt="33"/>
      <dgm:spPr/>
    </dgm:pt>
    <dgm:pt modelId="{0CEA4694-AB3E-41F5-A526-ADED6A4DEB4E}" type="pres">
      <dgm:prSet presAssocID="{24EB432E-9971-4871-8458-9BFEA9F664FD}" presName="ParentAccent8" presStyleLbl="alignNode1" presStyleIdx="7" presStyleCnt="33"/>
      <dgm:spPr/>
    </dgm:pt>
    <dgm:pt modelId="{F7FE4771-9003-4F9F-9ADF-D7FFE2189957}" type="pres">
      <dgm:prSet presAssocID="{24EB432E-9971-4871-8458-9BFEA9F664FD}" presName="ParentAccent9" presStyleLbl="alignNode1" presStyleIdx="8" presStyleCnt="33"/>
      <dgm:spPr/>
    </dgm:pt>
    <dgm:pt modelId="{00EF83C1-3824-4C46-8C9B-61C12061F8C3}" type="pres">
      <dgm:prSet presAssocID="{24EB432E-9971-4871-8458-9BFEA9F664FD}" presName="ParentAccent10" presStyleLbl="alignNode1" presStyleIdx="9" presStyleCnt="33"/>
      <dgm:spPr/>
    </dgm:pt>
    <dgm:pt modelId="{C84FAFB8-8BE5-4314-AAA5-8F50A4BD35D4}" type="pres">
      <dgm:prSet presAssocID="{24EB432E-9971-4871-8458-9BFEA9F664FD}" presName="Parent" presStyleLbl="alignNode1" presStyleIdx="10" presStyleCnt="33">
        <dgm:presLayoutVars>
          <dgm:chMax val="5"/>
          <dgm:chPref val="3"/>
          <dgm:bulletEnabled val="1"/>
        </dgm:presLayoutVars>
      </dgm:prSet>
      <dgm:spPr/>
    </dgm:pt>
    <dgm:pt modelId="{EC70970D-77C6-483E-A10F-5669A1E4BE6C}" type="pres">
      <dgm:prSet presAssocID="{03DE23A7-D800-4B33-B3D5-5922F9AC0AFE}" presName="sibTrans" presStyleCnt="0"/>
      <dgm:spPr/>
    </dgm:pt>
    <dgm:pt modelId="{7F60220D-5CC0-41E2-9E6C-2813BB39C8A8}" type="pres">
      <dgm:prSet presAssocID="{6B03E855-545D-437C-95D7-1DBF127D34FA}" presName="composite" presStyleCnt="0"/>
      <dgm:spPr/>
    </dgm:pt>
    <dgm:pt modelId="{616E6E52-B3DC-4D98-AA51-D8AC05AC0434}" type="pres">
      <dgm:prSet presAssocID="{6B03E855-545D-437C-95D7-1DBF127D34FA}" presName="ParentAccent1" presStyleLbl="alignNode1" presStyleIdx="11" presStyleCnt="33"/>
      <dgm:spPr/>
    </dgm:pt>
    <dgm:pt modelId="{2489AC3C-9BCB-4252-B48F-6E21B81F82F5}" type="pres">
      <dgm:prSet presAssocID="{6B03E855-545D-437C-95D7-1DBF127D34FA}" presName="ParentAccent2" presStyleLbl="alignNode1" presStyleIdx="12" presStyleCnt="33"/>
      <dgm:spPr/>
    </dgm:pt>
    <dgm:pt modelId="{0F06C400-16AC-4972-97A9-DEF74901A92A}" type="pres">
      <dgm:prSet presAssocID="{6B03E855-545D-437C-95D7-1DBF127D34FA}" presName="ParentAccent3" presStyleLbl="alignNode1" presStyleIdx="13" presStyleCnt="33"/>
      <dgm:spPr/>
    </dgm:pt>
    <dgm:pt modelId="{82BE7A5E-3194-4B7E-87D5-ED15897F7CDC}" type="pres">
      <dgm:prSet presAssocID="{6B03E855-545D-437C-95D7-1DBF127D34FA}" presName="ParentAccent4" presStyleLbl="alignNode1" presStyleIdx="14" presStyleCnt="33"/>
      <dgm:spPr/>
    </dgm:pt>
    <dgm:pt modelId="{E6157087-3AC0-4FF5-8D31-A73C83F86A21}" type="pres">
      <dgm:prSet presAssocID="{6B03E855-545D-437C-95D7-1DBF127D34FA}" presName="ParentAccent5" presStyleLbl="alignNode1" presStyleIdx="15" presStyleCnt="33"/>
      <dgm:spPr/>
    </dgm:pt>
    <dgm:pt modelId="{B75BAC81-4B82-43AD-8788-F6B0CEFB9530}" type="pres">
      <dgm:prSet presAssocID="{6B03E855-545D-437C-95D7-1DBF127D34FA}" presName="ParentAccent6" presStyleLbl="alignNode1" presStyleIdx="16" presStyleCnt="33"/>
      <dgm:spPr/>
    </dgm:pt>
    <dgm:pt modelId="{45B4421A-88EE-4FAA-A067-DC2BF217D7DB}" type="pres">
      <dgm:prSet presAssocID="{6B03E855-545D-437C-95D7-1DBF127D34FA}" presName="ParentAccent7" presStyleLbl="alignNode1" presStyleIdx="17" presStyleCnt="33"/>
      <dgm:spPr/>
    </dgm:pt>
    <dgm:pt modelId="{582254DF-9EB7-49E3-8DC2-EB2A71087CDE}" type="pres">
      <dgm:prSet presAssocID="{6B03E855-545D-437C-95D7-1DBF127D34FA}" presName="ParentAccent8" presStyleLbl="alignNode1" presStyleIdx="18" presStyleCnt="33"/>
      <dgm:spPr/>
    </dgm:pt>
    <dgm:pt modelId="{704A6F1F-0000-4454-B3B8-4B10BCB73247}" type="pres">
      <dgm:prSet presAssocID="{6B03E855-545D-437C-95D7-1DBF127D34FA}" presName="ParentAccent9" presStyleLbl="alignNode1" presStyleIdx="19" presStyleCnt="33"/>
      <dgm:spPr/>
    </dgm:pt>
    <dgm:pt modelId="{08C88FE3-EF53-4706-9E2C-39712C335253}" type="pres">
      <dgm:prSet presAssocID="{6B03E855-545D-437C-95D7-1DBF127D34FA}" presName="ParentAccent10" presStyleLbl="alignNode1" presStyleIdx="20" presStyleCnt="33"/>
      <dgm:spPr/>
    </dgm:pt>
    <dgm:pt modelId="{923BFF55-2B7B-4D84-8ED5-8D1BEB41E028}" type="pres">
      <dgm:prSet presAssocID="{6B03E855-545D-437C-95D7-1DBF127D34FA}" presName="Parent" presStyleLbl="alignNode1" presStyleIdx="21" presStyleCnt="33">
        <dgm:presLayoutVars>
          <dgm:chMax val="5"/>
          <dgm:chPref val="3"/>
          <dgm:bulletEnabled val="1"/>
        </dgm:presLayoutVars>
      </dgm:prSet>
      <dgm:spPr/>
    </dgm:pt>
    <dgm:pt modelId="{A055194D-3E4B-471C-A470-F790A3152869}" type="pres">
      <dgm:prSet presAssocID="{7BEB522A-1DFC-48B4-9F17-39A672BAD5EC}" presName="sibTrans" presStyleCnt="0"/>
      <dgm:spPr/>
    </dgm:pt>
    <dgm:pt modelId="{D1D1EFE3-6F3C-4D57-ADCB-3F66DE24DC8E}" type="pres">
      <dgm:prSet presAssocID="{5B7714FF-CA1A-432A-8B0A-4F4E49E47A4B}" presName="composite" presStyleCnt="0"/>
      <dgm:spPr/>
    </dgm:pt>
    <dgm:pt modelId="{BCC29982-B692-4939-9D3D-6027EF73172D}" type="pres">
      <dgm:prSet presAssocID="{5B7714FF-CA1A-432A-8B0A-4F4E49E47A4B}" presName="ParentAccent1" presStyleLbl="alignNode1" presStyleIdx="22" presStyleCnt="33"/>
      <dgm:spPr/>
    </dgm:pt>
    <dgm:pt modelId="{44274296-0CA9-4A4A-BB38-3D9D6D09C901}" type="pres">
      <dgm:prSet presAssocID="{5B7714FF-CA1A-432A-8B0A-4F4E49E47A4B}" presName="ParentAccent2" presStyleLbl="alignNode1" presStyleIdx="23" presStyleCnt="33"/>
      <dgm:spPr/>
    </dgm:pt>
    <dgm:pt modelId="{A39BF141-8355-470A-9A94-3B2933B476B0}" type="pres">
      <dgm:prSet presAssocID="{5B7714FF-CA1A-432A-8B0A-4F4E49E47A4B}" presName="ParentAccent3" presStyleLbl="alignNode1" presStyleIdx="24" presStyleCnt="33"/>
      <dgm:spPr/>
    </dgm:pt>
    <dgm:pt modelId="{0F13C5AB-8FF2-4ED6-9E1A-F78FC3EBA450}" type="pres">
      <dgm:prSet presAssocID="{5B7714FF-CA1A-432A-8B0A-4F4E49E47A4B}" presName="ParentAccent4" presStyleLbl="alignNode1" presStyleIdx="25" presStyleCnt="33"/>
      <dgm:spPr/>
    </dgm:pt>
    <dgm:pt modelId="{0BD7747B-F3E9-46DB-9B42-9E1E8A25DAF0}" type="pres">
      <dgm:prSet presAssocID="{5B7714FF-CA1A-432A-8B0A-4F4E49E47A4B}" presName="ParentAccent5" presStyleLbl="alignNode1" presStyleIdx="26" presStyleCnt="33"/>
      <dgm:spPr/>
    </dgm:pt>
    <dgm:pt modelId="{39B181CE-A0FE-4786-BD23-771E3DAFF003}" type="pres">
      <dgm:prSet presAssocID="{5B7714FF-CA1A-432A-8B0A-4F4E49E47A4B}" presName="ParentAccent6" presStyleLbl="alignNode1" presStyleIdx="27" presStyleCnt="33"/>
      <dgm:spPr/>
    </dgm:pt>
    <dgm:pt modelId="{3FA71674-180B-4F74-9CBF-31121F73B6A4}" type="pres">
      <dgm:prSet presAssocID="{5B7714FF-CA1A-432A-8B0A-4F4E49E47A4B}" presName="ParentAccent7" presStyleLbl="alignNode1" presStyleIdx="28" presStyleCnt="33"/>
      <dgm:spPr/>
    </dgm:pt>
    <dgm:pt modelId="{82EF430A-2423-400A-B53D-E727F1D99CD9}" type="pres">
      <dgm:prSet presAssocID="{5B7714FF-CA1A-432A-8B0A-4F4E49E47A4B}" presName="ParentAccent8" presStyleLbl="alignNode1" presStyleIdx="29" presStyleCnt="33"/>
      <dgm:spPr/>
    </dgm:pt>
    <dgm:pt modelId="{BB037F21-D839-4B19-8198-E21491C9302F}" type="pres">
      <dgm:prSet presAssocID="{5B7714FF-CA1A-432A-8B0A-4F4E49E47A4B}" presName="ParentAccent9" presStyleLbl="alignNode1" presStyleIdx="30" presStyleCnt="33"/>
      <dgm:spPr/>
    </dgm:pt>
    <dgm:pt modelId="{EB8ED1AB-C10C-44E1-8809-63ED41C86698}" type="pres">
      <dgm:prSet presAssocID="{5B7714FF-CA1A-432A-8B0A-4F4E49E47A4B}" presName="ParentAccent10" presStyleLbl="alignNode1" presStyleIdx="31" presStyleCnt="33"/>
      <dgm:spPr/>
    </dgm:pt>
    <dgm:pt modelId="{B501F386-D23E-40AE-BC46-AD933875DB77}" type="pres">
      <dgm:prSet presAssocID="{5B7714FF-CA1A-432A-8B0A-4F4E49E47A4B}" presName="Parent" presStyleLbl="alignNode1" presStyleIdx="32" presStyleCnt="33">
        <dgm:presLayoutVars>
          <dgm:chMax val="5"/>
          <dgm:chPref val="3"/>
          <dgm:bulletEnabled val="1"/>
        </dgm:presLayoutVars>
      </dgm:prSet>
      <dgm:spPr/>
    </dgm:pt>
  </dgm:ptLst>
  <dgm:cxnLst>
    <dgm:cxn modelId="{B0D22703-E88D-E440-9F03-78DB899DC47C}" type="presOf" srcId="{24EB432E-9971-4871-8458-9BFEA9F664FD}" destId="{C84FAFB8-8BE5-4314-AAA5-8F50A4BD35D4}" srcOrd="0" destOrd="0" presId="urn:microsoft.com/office/officeart/2011/layout/ConvergingText#1"/>
    <dgm:cxn modelId="{7D05DB13-B48C-0941-9941-C2ED15E0F98A}" type="presOf" srcId="{5B7714FF-CA1A-432A-8B0A-4F4E49E47A4B}" destId="{B501F386-D23E-40AE-BC46-AD933875DB77}" srcOrd="0" destOrd="0" presId="urn:microsoft.com/office/officeart/2011/layout/ConvergingText#1"/>
    <dgm:cxn modelId="{CBCE113D-0D4E-458E-A3F2-6265189FEFFE}" srcId="{42337E59-FA1D-4B69-B900-772E591E2CF0}" destId="{24EB432E-9971-4871-8458-9BFEA9F664FD}" srcOrd="0" destOrd="0" parTransId="{CD943F08-F708-4715-B2C5-90B63B3E2674}" sibTransId="{03DE23A7-D800-4B33-B3D5-5922F9AC0AFE}"/>
    <dgm:cxn modelId="{F159C867-5AAA-42CA-A707-C06BD16EA523}" srcId="{42337E59-FA1D-4B69-B900-772E591E2CF0}" destId="{6B03E855-545D-437C-95D7-1DBF127D34FA}" srcOrd="1" destOrd="0" parTransId="{86936807-F7D9-4383-A55B-8DB01FA6F9E4}" sibTransId="{7BEB522A-1DFC-48B4-9F17-39A672BAD5EC}"/>
    <dgm:cxn modelId="{E834FD79-A556-B84F-B2F9-BF8836AF2551}" type="presOf" srcId="{42337E59-FA1D-4B69-B900-772E591E2CF0}" destId="{08668329-C124-40A5-BC65-594267674910}" srcOrd="0" destOrd="0" presId="urn:microsoft.com/office/officeart/2011/layout/ConvergingText#1"/>
    <dgm:cxn modelId="{F184D7AF-0E2B-764E-A0C5-39C666CB02D6}" type="presOf" srcId="{6B03E855-545D-437C-95D7-1DBF127D34FA}" destId="{923BFF55-2B7B-4D84-8ED5-8D1BEB41E028}" srcOrd="0" destOrd="0" presId="urn:microsoft.com/office/officeart/2011/layout/ConvergingText#1"/>
    <dgm:cxn modelId="{1839E8B4-D479-4C73-A006-C9C382EB144A}" srcId="{42337E59-FA1D-4B69-B900-772E591E2CF0}" destId="{5B7714FF-CA1A-432A-8B0A-4F4E49E47A4B}" srcOrd="2" destOrd="0" parTransId="{A5B8123D-080A-4F44-B054-39667200CD3F}" sibTransId="{BEFBDF2A-4D24-45CC-A5CE-BB70F9421A1E}"/>
    <dgm:cxn modelId="{E4F47082-B1D8-1A4F-9767-4EB47B3AD75B}" type="presParOf" srcId="{08668329-C124-40A5-BC65-594267674910}" destId="{95D3AB0A-017C-4064-9F80-1D82124662B7}" srcOrd="0" destOrd="0" presId="urn:microsoft.com/office/officeart/2011/layout/ConvergingText#1"/>
    <dgm:cxn modelId="{E555F6E2-08F6-2644-A037-C949858554BC}" type="presParOf" srcId="{95D3AB0A-017C-4064-9F80-1D82124662B7}" destId="{240768F6-4A36-4B8C-A79B-AB57D903CF0F}" srcOrd="0" destOrd="0" presId="urn:microsoft.com/office/officeart/2011/layout/ConvergingText#1"/>
    <dgm:cxn modelId="{1803C9C2-8764-A446-8FCA-E6F506CC09E7}" type="presParOf" srcId="{95D3AB0A-017C-4064-9F80-1D82124662B7}" destId="{1828A64B-FCCF-4DC5-86C0-F0F75C0065FE}" srcOrd="1" destOrd="0" presId="urn:microsoft.com/office/officeart/2011/layout/ConvergingText#1"/>
    <dgm:cxn modelId="{4CBAFC4D-7307-8146-99E8-C837829D1F2B}" type="presParOf" srcId="{95D3AB0A-017C-4064-9F80-1D82124662B7}" destId="{0708CE71-2028-4F09-BEE2-F3B9DC69DE8A}" srcOrd="2" destOrd="0" presId="urn:microsoft.com/office/officeart/2011/layout/ConvergingText#1"/>
    <dgm:cxn modelId="{DAD05575-12C8-4544-B092-AB2252D72C4E}" type="presParOf" srcId="{95D3AB0A-017C-4064-9F80-1D82124662B7}" destId="{1AB012EC-188E-4635-9173-756E6ACD43E1}" srcOrd="3" destOrd="0" presId="urn:microsoft.com/office/officeart/2011/layout/ConvergingText#1"/>
    <dgm:cxn modelId="{6A712DE2-A0AC-194E-888B-BA6494166F04}" type="presParOf" srcId="{95D3AB0A-017C-4064-9F80-1D82124662B7}" destId="{AEF98CEC-6FDB-4A85-A156-770F907E5578}" srcOrd="4" destOrd="0" presId="urn:microsoft.com/office/officeart/2011/layout/ConvergingText#1"/>
    <dgm:cxn modelId="{9D0A93A1-4D94-5042-BB70-BC7619A3AA80}" type="presParOf" srcId="{95D3AB0A-017C-4064-9F80-1D82124662B7}" destId="{C961551A-258C-4397-8B8D-92BAE8AEFB29}" srcOrd="5" destOrd="0" presId="urn:microsoft.com/office/officeart/2011/layout/ConvergingText#1"/>
    <dgm:cxn modelId="{01274F34-F010-7043-AA67-144A01B58C8B}" type="presParOf" srcId="{95D3AB0A-017C-4064-9F80-1D82124662B7}" destId="{AE026B0C-1225-4775-A051-1E3A3F5B5DAD}" srcOrd="6" destOrd="0" presId="urn:microsoft.com/office/officeart/2011/layout/ConvergingText#1"/>
    <dgm:cxn modelId="{1C3A1506-937B-CA46-BA0C-F5D0FD06629D}" type="presParOf" srcId="{95D3AB0A-017C-4064-9F80-1D82124662B7}" destId="{0CEA4694-AB3E-41F5-A526-ADED6A4DEB4E}" srcOrd="7" destOrd="0" presId="urn:microsoft.com/office/officeart/2011/layout/ConvergingText#1"/>
    <dgm:cxn modelId="{E9B20396-79DC-6E4C-B864-CA39347F09FD}" type="presParOf" srcId="{95D3AB0A-017C-4064-9F80-1D82124662B7}" destId="{F7FE4771-9003-4F9F-9ADF-D7FFE2189957}" srcOrd="8" destOrd="0" presId="urn:microsoft.com/office/officeart/2011/layout/ConvergingText#1"/>
    <dgm:cxn modelId="{62268C2E-F1F3-D44B-B216-565E41DD5866}" type="presParOf" srcId="{95D3AB0A-017C-4064-9F80-1D82124662B7}" destId="{00EF83C1-3824-4C46-8C9B-61C12061F8C3}" srcOrd="9" destOrd="0" presId="urn:microsoft.com/office/officeart/2011/layout/ConvergingText#1"/>
    <dgm:cxn modelId="{C33A8B57-4A1A-6C49-AEDA-12299DBC0DE6}" type="presParOf" srcId="{95D3AB0A-017C-4064-9F80-1D82124662B7}" destId="{C84FAFB8-8BE5-4314-AAA5-8F50A4BD35D4}" srcOrd="10" destOrd="0" presId="urn:microsoft.com/office/officeart/2011/layout/ConvergingText#1"/>
    <dgm:cxn modelId="{413808DA-A88F-634F-AB7F-01E0627A9CA3}" type="presParOf" srcId="{08668329-C124-40A5-BC65-594267674910}" destId="{EC70970D-77C6-483E-A10F-5669A1E4BE6C}" srcOrd="1" destOrd="0" presId="urn:microsoft.com/office/officeart/2011/layout/ConvergingText#1"/>
    <dgm:cxn modelId="{8754B8FF-F335-9A4B-A04B-F349BFF1AC31}" type="presParOf" srcId="{08668329-C124-40A5-BC65-594267674910}" destId="{7F60220D-5CC0-41E2-9E6C-2813BB39C8A8}" srcOrd="2" destOrd="0" presId="urn:microsoft.com/office/officeart/2011/layout/ConvergingText#1"/>
    <dgm:cxn modelId="{CEC28F68-70AB-774E-8885-50D5A4117136}" type="presParOf" srcId="{7F60220D-5CC0-41E2-9E6C-2813BB39C8A8}" destId="{616E6E52-B3DC-4D98-AA51-D8AC05AC0434}" srcOrd="0" destOrd="0" presId="urn:microsoft.com/office/officeart/2011/layout/ConvergingText#1"/>
    <dgm:cxn modelId="{3924FB0B-89EC-A141-B8D7-EFF42075171B}" type="presParOf" srcId="{7F60220D-5CC0-41E2-9E6C-2813BB39C8A8}" destId="{2489AC3C-9BCB-4252-B48F-6E21B81F82F5}" srcOrd="1" destOrd="0" presId="urn:microsoft.com/office/officeart/2011/layout/ConvergingText#1"/>
    <dgm:cxn modelId="{19752DAA-F9DD-6A45-A953-66496A1C2FDF}" type="presParOf" srcId="{7F60220D-5CC0-41E2-9E6C-2813BB39C8A8}" destId="{0F06C400-16AC-4972-97A9-DEF74901A92A}" srcOrd="2" destOrd="0" presId="urn:microsoft.com/office/officeart/2011/layout/ConvergingText#1"/>
    <dgm:cxn modelId="{B7317250-39B7-924E-A383-BDF5BCC4B35F}" type="presParOf" srcId="{7F60220D-5CC0-41E2-9E6C-2813BB39C8A8}" destId="{82BE7A5E-3194-4B7E-87D5-ED15897F7CDC}" srcOrd="3" destOrd="0" presId="urn:microsoft.com/office/officeart/2011/layout/ConvergingText#1"/>
    <dgm:cxn modelId="{0407B859-A7A7-AA47-81B0-B30330117692}" type="presParOf" srcId="{7F60220D-5CC0-41E2-9E6C-2813BB39C8A8}" destId="{E6157087-3AC0-4FF5-8D31-A73C83F86A21}" srcOrd="4" destOrd="0" presId="urn:microsoft.com/office/officeart/2011/layout/ConvergingText#1"/>
    <dgm:cxn modelId="{B47A488A-59B3-BE48-9B85-1C2E7C805112}" type="presParOf" srcId="{7F60220D-5CC0-41E2-9E6C-2813BB39C8A8}" destId="{B75BAC81-4B82-43AD-8788-F6B0CEFB9530}" srcOrd="5" destOrd="0" presId="urn:microsoft.com/office/officeart/2011/layout/ConvergingText#1"/>
    <dgm:cxn modelId="{92CBD9D7-4756-9E4F-BB62-26657C7259B9}" type="presParOf" srcId="{7F60220D-5CC0-41E2-9E6C-2813BB39C8A8}" destId="{45B4421A-88EE-4FAA-A067-DC2BF217D7DB}" srcOrd="6" destOrd="0" presId="urn:microsoft.com/office/officeart/2011/layout/ConvergingText#1"/>
    <dgm:cxn modelId="{D0A4994D-1FA8-2741-BB4E-588C6625C7E1}" type="presParOf" srcId="{7F60220D-5CC0-41E2-9E6C-2813BB39C8A8}" destId="{582254DF-9EB7-49E3-8DC2-EB2A71087CDE}" srcOrd="7" destOrd="0" presId="urn:microsoft.com/office/officeart/2011/layout/ConvergingText#1"/>
    <dgm:cxn modelId="{1453BB3C-DF3A-9D47-B18E-17DD3E3EBFE5}" type="presParOf" srcId="{7F60220D-5CC0-41E2-9E6C-2813BB39C8A8}" destId="{704A6F1F-0000-4454-B3B8-4B10BCB73247}" srcOrd="8" destOrd="0" presId="urn:microsoft.com/office/officeart/2011/layout/ConvergingText#1"/>
    <dgm:cxn modelId="{3203A895-4C1E-6B46-B5F3-3C9F68F47DE1}" type="presParOf" srcId="{7F60220D-5CC0-41E2-9E6C-2813BB39C8A8}" destId="{08C88FE3-EF53-4706-9E2C-39712C335253}" srcOrd="9" destOrd="0" presId="urn:microsoft.com/office/officeart/2011/layout/ConvergingText#1"/>
    <dgm:cxn modelId="{17D0A9B6-5116-D34A-9BA2-19CDCC99CF76}" type="presParOf" srcId="{7F60220D-5CC0-41E2-9E6C-2813BB39C8A8}" destId="{923BFF55-2B7B-4D84-8ED5-8D1BEB41E028}" srcOrd="10" destOrd="0" presId="urn:microsoft.com/office/officeart/2011/layout/ConvergingText#1"/>
    <dgm:cxn modelId="{478D62D2-E891-2948-8EC0-49448AB2B83C}" type="presParOf" srcId="{08668329-C124-40A5-BC65-594267674910}" destId="{A055194D-3E4B-471C-A470-F790A3152869}" srcOrd="3" destOrd="0" presId="urn:microsoft.com/office/officeart/2011/layout/ConvergingText#1"/>
    <dgm:cxn modelId="{E5D0CFBA-3114-1B44-9D22-35F4084EC218}" type="presParOf" srcId="{08668329-C124-40A5-BC65-594267674910}" destId="{D1D1EFE3-6F3C-4D57-ADCB-3F66DE24DC8E}" srcOrd="4" destOrd="0" presId="urn:microsoft.com/office/officeart/2011/layout/ConvergingText#1"/>
    <dgm:cxn modelId="{5E2B78A1-8C80-BB4D-B36B-30CE83D40F20}" type="presParOf" srcId="{D1D1EFE3-6F3C-4D57-ADCB-3F66DE24DC8E}" destId="{BCC29982-B692-4939-9D3D-6027EF73172D}" srcOrd="0" destOrd="0" presId="urn:microsoft.com/office/officeart/2011/layout/ConvergingText#1"/>
    <dgm:cxn modelId="{E8C46C2E-1DD8-BD4B-86F8-FC7068DEB297}" type="presParOf" srcId="{D1D1EFE3-6F3C-4D57-ADCB-3F66DE24DC8E}" destId="{44274296-0CA9-4A4A-BB38-3D9D6D09C901}" srcOrd="1" destOrd="0" presId="urn:microsoft.com/office/officeart/2011/layout/ConvergingText#1"/>
    <dgm:cxn modelId="{76E4682C-AFA8-E24A-ABD5-94C7C2F76D1A}" type="presParOf" srcId="{D1D1EFE3-6F3C-4D57-ADCB-3F66DE24DC8E}" destId="{A39BF141-8355-470A-9A94-3B2933B476B0}" srcOrd="2" destOrd="0" presId="urn:microsoft.com/office/officeart/2011/layout/ConvergingText#1"/>
    <dgm:cxn modelId="{9C619538-5FCE-6F41-9FF3-AAF7E27ACD98}" type="presParOf" srcId="{D1D1EFE3-6F3C-4D57-ADCB-3F66DE24DC8E}" destId="{0F13C5AB-8FF2-4ED6-9E1A-F78FC3EBA450}" srcOrd="3" destOrd="0" presId="urn:microsoft.com/office/officeart/2011/layout/ConvergingText#1"/>
    <dgm:cxn modelId="{9C7F4B0D-A358-844B-93FB-11CB10364489}" type="presParOf" srcId="{D1D1EFE3-6F3C-4D57-ADCB-3F66DE24DC8E}" destId="{0BD7747B-F3E9-46DB-9B42-9E1E8A25DAF0}" srcOrd="4" destOrd="0" presId="urn:microsoft.com/office/officeart/2011/layout/ConvergingText#1"/>
    <dgm:cxn modelId="{FAF3AAE3-3C34-A944-9594-F0174CBC1303}" type="presParOf" srcId="{D1D1EFE3-6F3C-4D57-ADCB-3F66DE24DC8E}" destId="{39B181CE-A0FE-4786-BD23-771E3DAFF003}" srcOrd="5" destOrd="0" presId="urn:microsoft.com/office/officeart/2011/layout/ConvergingText#1"/>
    <dgm:cxn modelId="{26B4D512-0C2F-E846-B467-93B2BC604F74}" type="presParOf" srcId="{D1D1EFE3-6F3C-4D57-ADCB-3F66DE24DC8E}" destId="{3FA71674-180B-4F74-9CBF-31121F73B6A4}" srcOrd="6" destOrd="0" presId="urn:microsoft.com/office/officeart/2011/layout/ConvergingText#1"/>
    <dgm:cxn modelId="{7B8B12C8-8E14-9F42-9307-7B3A97887DD8}" type="presParOf" srcId="{D1D1EFE3-6F3C-4D57-ADCB-3F66DE24DC8E}" destId="{82EF430A-2423-400A-B53D-E727F1D99CD9}" srcOrd="7" destOrd="0" presId="urn:microsoft.com/office/officeart/2011/layout/ConvergingText#1"/>
    <dgm:cxn modelId="{6C1F70D1-8F17-0041-A4BA-C1E9F0BA8F9A}" type="presParOf" srcId="{D1D1EFE3-6F3C-4D57-ADCB-3F66DE24DC8E}" destId="{BB037F21-D839-4B19-8198-E21491C9302F}" srcOrd="8" destOrd="0" presId="urn:microsoft.com/office/officeart/2011/layout/ConvergingText#1"/>
    <dgm:cxn modelId="{80F9FE9A-2B10-5145-908E-5668FAADEA88}" type="presParOf" srcId="{D1D1EFE3-6F3C-4D57-ADCB-3F66DE24DC8E}" destId="{EB8ED1AB-C10C-44E1-8809-63ED41C86698}" srcOrd="9" destOrd="0" presId="urn:microsoft.com/office/officeart/2011/layout/ConvergingText#1"/>
    <dgm:cxn modelId="{BF6587DE-359E-9248-8FAC-9FAF3F58F822}" type="presParOf" srcId="{D1D1EFE3-6F3C-4D57-ADCB-3F66DE24DC8E}" destId="{B501F386-D23E-40AE-BC46-AD933875DB77}" srcOrd="10" destOrd="0" presId="urn:microsoft.com/office/officeart/2011/layout/ConvergingTex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2E9873-B0C2-49C1-AEB7-3BFD4EE32370}" type="doc">
      <dgm:prSet loTypeId="urn:microsoft.com/office/officeart/2005/8/layout/hList9" loCatId="list" qsTypeId="urn:microsoft.com/office/officeart/2005/8/quickstyle/simple1" qsCatId="simple" csTypeId="urn:microsoft.com/office/officeart/2005/8/colors/accent6_3" csCatId="accent6" phldr="1"/>
      <dgm:spPr/>
      <dgm:t>
        <a:bodyPr/>
        <a:lstStyle/>
        <a:p>
          <a:endParaRPr lang="en-US"/>
        </a:p>
      </dgm:t>
    </dgm:pt>
    <dgm:pt modelId="{8AA86916-E75F-4870-8A43-084EC06B5E61}">
      <dgm:prSet phldrT="[Text]" custT="1"/>
      <dgm:spPr/>
      <dgm:t>
        <a:bodyPr/>
        <a:lstStyle/>
        <a:p>
          <a:r>
            <a:rPr lang="en-US" sz="1200"/>
            <a:t>1</a:t>
          </a:r>
        </a:p>
      </dgm:t>
    </dgm:pt>
    <dgm:pt modelId="{FB0E292F-A7EC-4ECB-B08F-4F07BE1F3DDE}" type="parTrans" cxnId="{AAA09223-403E-460C-8927-F1E45DF15FF4}">
      <dgm:prSet/>
      <dgm:spPr/>
      <dgm:t>
        <a:bodyPr/>
        <a:lstStyle/>
        <a:p>
          <a:endParaRPr lang="en-US" sz="1400"/>
        </a:p>
      </dgm:t>
    </dgm:pt>
    <dgm:pt modelId="{A5DA2521-8D5B-4F6A-B805-9A84F91FBD95}" type="sibTrans" cxnId="{AAA09223-403E-460C-8927-F1E45DF15FF4}">
      <dgm:prSet/>
      <dgm:spPr/>
      <dgm:t>
        <a:bodyPr/>
        <a:lstStyle/>
        <a:p>
          <a:endParaRPr lang="en-US" sz="1400"/>
        </a:p>
      </dgm:t>
    </dgm:pt>
    <dgm:pt modelId="{D1145D13-D3D4-4184-8B4A-FA77F7B28ABC}">
      <dgm:prSet phldrT="[Text]" custT="1"/>
      <dgm:spPr/>
      <dgm:t>
        <a:bodyPr/>
        <a:lstStyle/>
        <a:p>
          <a:r>
            <a:rPr lang="en-US" sz="800"/>
            <a:t>Fusce pharetra</a:t>
          </a:r>
        </a:p>
      </dgm:t>
    </dgm:pt>
    <dgm:pt modelId="{2AF3FA95-6B47-4243-A6F4-85F7F4A3E94F}" type="parTrans" cxnId="{2A2F5EE5-A1C9-4DF4-A9F0-4F8AD7C369B7}">
      <dgm:prSet/>
      <dgm:spPr/>
      <dgm:t>
        <a:bodyPr/>
        <a:lstStyle/>
        <a:p>
          <a:endParaRPr lang="en-US" sz="1400"/>
        </a:p>
      </dgm:t>
    </dgm:pt>
    <dgm:pt modelId="{54628716-A671-4DE0-82F1-D2286224C06F}" type="sibTrans" cxnId="{2A2F5EE5-A1C9-4DF4-A9F0-4F8AD7C369B7}">
      <dgm:prSet/>
      <dgm:spPr/>
      <dgm:t>
        <a:bodyPr/>
        <a:lstStyle/>
        <a:p>
          <a:endParaRPr lang="en-US" sz="1400"/>
        </a:p>
      </dgm:t>
    </dgm:pt>
    <dgm:pt modelId="{3A2FDA02-6668-4C1F-A05F-31F622EC231D}">
      <dgm:prSet phldrT="[Text]" custT="1"/>
      <dgm:spPr/>
      <dgm:t>
        <a:bodyPr/>
        <a:lstStyle/>
        <a:p>
          <a:r>
            <a:rPr lang="en-US" sz="800"/>
            <a:t>Vestibulum ante</a:t>
          </a:r>
        </a:p>
      </dgm:t>
    </dgm:pt>
    <dgm:pt modelId="{6B97E0EA-2C7B-44F5-A336-6BE44CCBD2D7}" type="parTrans" cxnId="{69980975-4B52-440D-8D17-A9E81B3DDC7B}">
      <dgm:prSet/>
      <dgm:spPr/>
      <dgm:t>
        <a:bodyPr/>
        <a:lstStyle/>
        <a:p>
          <a:endParaRPr lang="en-US" sz="1400"/>
        </a:p>
      </dgm:t>
    </dgm:pt>
    <dgm:pt modelId="{5A93B4C0-1AF8-40DC-BEEE-8B489515550F}" type="sibTrans" cxnId="{69980975-4B52-440D-8D17-A9E81B3DDC7B}">
      <dgm:prSet/>
      <dgm:spPr/>
      <dgm:t>
        <a:bodyPr/>
        <a:lstStyle/>
        <a:p>
          <a:endParaRPr lang="en-US" sz="1400"/>
        </a:p>
      </dgm:t>
    </dgm:pt>
    <dgm:pt modelId="{B39E2FEF-A411-4F58-AB74-B6DE7B05EB95}">
      <dgm:prSet phldrT="[Text]" custT="1"/>
      <dgm:spPr/>
      <dgm:t>
        <a:bodyPr/>
        <a:lstStyle/>
        <a:p>
          <a:r>
            <a:rPr lang="en-US" sz="1200"/>
            <a:t>2</a:t>
          </a:r>
        </a:p>
      </dgm:t>
    </dgm:pt>
    <dgm:pt modelId="{E051CF7D-8E25-4E30-9FB5-B20D203D03CB}" type="parTrans" cxnId="{21EA401B-6B4D-419E-BCE5-8183250785D7}">
      <dgm:prSet/>
      <dgm:spPr/>
      <dgm:t>
        <a:bodyPr/>
        <a:lstStyle/>
        <a:p>
          <a:endParaRPr lang="en-US" sz="1400"/>
        </a:p>
      </dgm:t>
    </dgm:pt>
    <dgm:pt modelId="{033FECDD-0722-412D-91C7-D1D932B80BF1}" type="sibTrans" cxnId="{21EA401B-6B4D-419E-BCE5-8183250785D7}">
      <dgm:prSet/>
      <dgm:spPr/>
      <dgm:t>
        <a:bodyPr/>
        <a:lstStyle/>
        <a:p>
          <a:endParaRPr lang="en-US" sz="1400"/>
        </a:p>
      </dgm:t>
    </dgm:pt>
    <dgm:pt modelId="{F9CE358C-8682-4C05-A810-D3384B3E80DB}">
      <dgm:prSet phldrT="[Text]" custT="1"/>
      <dgm:spPr/>
      <dgm:t>
        <a:bodyPr/>
        <a:lstStyle/>
        <a:p>
          <a:r>
            <a:rPr lang="en-US" sz="800"/>
            <a:t>Mauris turpis</a:t>
          </a:r>
        </a:p>
      </dgm:t>
    </dgm:pt>
    <dgm:pt modelId="{F46A0E6E-7862-4D5D-8F50-F19ABF1B32C0}" type="parTrans" cxnId="{A659C564-090A-4F68-81DC-F9670A63C8F6}">
      <dgm:prSet/>
      <dgm:spPr/>
      <dgm:t>
        <a:bodyPr/>
        <a:lstStyle/>
        <a:p>
          <a:endParaRPr lang="en-US" sz="1400"/>
        </a:p>
      </dgm:t>
    </dgm:pt>
    <dgm:pt modelId="{AF6EA8A7-B654-4FA4-BE60-390C69547094}" type="sibTrans" cxnId="{A659C564-090A-4F68-81DC-F9670A63C8F6}">
      <dgm:prSet/>
      <dgm:spPr/>
      <dgm:t>
        <a:bodyPr/>
        <a:lstStyle/>
        <a:p>
          <a:endParaRPr lang="en-US" sz="1400"/>
        </a:p>
      </dgm:t>
    </dgm:pt>
    <dgm:pt modelId="{FFC65F3D-3D15-4CF5-8AAC-EA1713C0290D}">
      <dgm:prSet phldrT="[Text]" custT="1"/>
      <dgm:spPr/>
      <dgm:t>
        <a:bodyPr/>
        <a:lstStyle/>
        <a:p>
          <a:r>
            <a:rPr lang="en-US" sz="800"/>
            <a:t>Donec interdum</a:t>
          </a:r>
        </a:p>
      </dgm:t>
    </dgm:pt>
    <dgm:pt modelId="{6C16921A-911C-4D32-B032-0964F5F05AA3}" type="parTrans" cxnId="{D825F875-9FCF-490B-9043-A9B8D434D81B}">
      <dgm:prSet/>
      <dgm:spPr/>
      <dgm:t>
        <a:bodyPr/>
        <a:lstStyle/>
        <a:p>
          <a:endParaRPr lang="en-US" sz="1400"/>
        </a:p>
      </dgm:t>
    </dgm:pt>
    <dgm:pt modelId="{2DC9969F-E802-4DAC-8777-04EF5646021B}" type="sibTrans" cxnId="{D825F875-9FCF-490B-9043-A9B8D434D81B}">
      <dgm:prSet/>
      <dgm:spPr/>
      <dgm:t>
        <a:bodyPr/>
        <a:lstStyle/>
        <a:p>
          <a:endParaRPr lang="en-US" sz="1400"/>
        </a:p>
      </dgm:t>
    </dgm:pt>
    <dgm:pt modelId="{E2C70381-F103-4EAF-9E82-6F0580833BD7}">
      <dgm:prSet phldrT="[Text]" custT="1"/>
      <dgm:spPr/>
      <dgm:t>
        <a:bodyPr/>
        <a:lstStyle/>
        <a:p>
          <a:r>
            <a:rPr lang="en-US" sz="1200"/>
            <a:t>3</a:t>
          </a:r>
        </a:p>
      </dgm:t>
    </dgm:pt>
    <dgm:pt modelId="{8A7B2BD1-7D06-4229-BCFC-4FF3E2AFDFD9}" type="parTrans" cxnId="{6EBC59FA-5FFD-4674-85B4-BFD37D588973}">
      <dgm:prSet/>
      <dgm:spPr/>
      <dgm:t>
        <a:bodyPr/>
        <a:lstStyle/>
        <a:p>
          <a:endParaRPr lang="en-US" sz="1400"/>
        </a:p>
      </dgm:t>
    </dgm:pt>
    <dgm:pt modelId="{5EC6F65A-A30C-4540-8754-A1380A88A5AE}" type="sibTrans" cxnId="{6EBC59FA-5FFD-4674-85B4-BFD37D588973}">
      <dgm:prSet/>
      <dgm:spPr/>
      <dgm:t>
        <a:bodyPr/>
        <a:lstStyle/>
        <a:p>
          <a:endParaRPr lang="en-US" sz="1400"/>
        </a:p>
      </dgm:t>
    </dgm:pt>
    <dgm:pt modelId="{C1D206E6-D8D9-4709-B0CD-A8FE6C30A17E}">
      <dgm:prSet phldrT="[Text]" custT="1"/>
      <dgm:spPr/>
      <dgm:t>
        <a:bodyPr/>
        <a:lstStyle/>
        <a:p>
          <a:r>
            <a:rPr lang="en-US" sz="800"/>
            <a:t>Donec elit</a:t>
          </a:r>
        </a:p>
      </dgm:t>
    </dgm:pt>
    <dgm:pt modelId="{8AD5763F-5E6F-4B12-B00B-7A5F1FA0A2D4}" type="parTrans" cxnId="{548F1A13-2771-42A7-9E1E-E7275242BD47}">
      <dgm:prSet/>
      <dgm:spPr/>
      <dgm:t>
        <a:bodyPr/>
        <a:lstStyle/>
        <a:p>
          <a:endParaRPr lang="en-US" sz="1400"/>
        </a:p>
      </dgm:t>
    </dgm:pt>
    <dgm:pt modelId="{071C7C47-8FE8-4EC6-81B3-B2E75A561D3F}" type="sibTrans" cxnId="{548F1A13-2771-42A7-9E1E-E7275242BD47}">
      <dgm:prSet/>
      <dgm:spPr/>
      <dgm:t>
        <a:bodyPr/>
        <a:lstStyle/>
        <a:p>
          <a:endParaRPr lang="en-US" sz="1400"/>
        </a:p>
      </dgm:t>
    </dgm:pt>
    <dgm:pt modelId="{2116588A-D08A-4C73-B73B-C7B8F3DEB50D}">
      <dgm:prSet phldrT="[Text]" custT="1"/>
      <dgm:spPr/>
      <dgm:t>
        <a:bodyPr/>
        <a:lstStyle/>
        <a:p>
          <a:r>
            <a:rPr lang="en-US" sz="800"/>
            <a:t>Cras sagittis</a:t>
          </a:r>
        </a:p>
      </dgm:t>
    </dgm:pt>
    <dgm:pt modelId="{282E9329-33EA-4416-A77A-654C754973AE}" type="parTrans" cxnId="{F147CA66-107A-4F7A-A131-99977EA38412}">
      <dgm:prSet/>
      <dgm:spPr/>
      <dgm:t>
        <a:bodyPr/>
        <a:lstStyle/>
        <a:p>
          <a:endParaRPr lang="en-US" sz="1400"/>
        </a:p>
      </dgm:t>
    </dgm:pt>
    <dgm:pt modelId="{3E4BE3AC-529C-4CA8-83A1-FFE3CBCC0D74}" type="sibTrans" cxnId="{F147CA66-107A-4F7A-A131-99977EA38412}">
      <dgm:prSet/>
      <dgm:spPr/>
      <dgm:t>
        <a:bodyPr/>
        <a:lstStyle/>
        <a:p>
          <a:endParaRPr lang="en-US" sz="1400"/>
        </a:p>
      </dgm:t>
    </dgm:pt>
    <dgm:pt modelId="{13B85266-5227-4710-9835-438ACD08DD13}" type="pres">
      <dgm:prSet presAssocID="{FB2E9873-B0C2-49C1-AEB7-3BFD4EE32370}" presName="list" presStyleCnt="0">
        <dgm:presLayoutVars>
          <dgm:dir/>
          <dgm:animLvl val="lvl"/>
        </dgm:presLayoutVars>
      </dgm:prSet>
      <dgm:spPr/>
    </dgm:pt>
    <dgm:pt modelId="{F3CED8F3-928A-4048-A868-C6DCE22D606C}" type="pres">
      <dgm:prSet presAssocID="{8AA86916-E75F-4870-8A43-084EC06B5E61}" presName="posSpace" presStyleCnt="0"/>
      <dgm:spPr/>
    </dgm:pt>
    <dgm:pt modelId="{5F959BAE-85B3-43A2-895A-3D08A3E1F656}" type="pres">
      <dgm:prSet presAssocID="{8AA86916-E75F-4870-8A43-084EC06B5E61}" presName="vertFlow" presStyleCnt="0"/>
      <dgm:spPr/>
    </dgm:pt>
    <dgm:pt modelId="{1E55B6F2-3CE0-48CA-B31D-B19636FBB45F}" type="pres">
      <dgm:prSet presAssocID="{8AA86916-E75F-4870-8A43-084EC06B5E61}" presName="topSpace" presStyleCnt="0"/>
      <dgm:spPr/>
    </dgm:pt>
    <dgm:pt modelId="{6C643EED-C540-493E-9BF1-9FA3C9ECBCD7}" type="pres">
      <dgm:prSet presAssocID="{8AA86916-E75F-4870-8A43-084EC06B5E61}" presName="firstComp" presStyleCnt="0"/>
      <dgm:spPr/>
    </dgm:pt>
    <dgm:pt modelId="{7CFEAB66-5DEA-468F-A27C-8F7DF6F7D99D}" type="pres">
      <dgm:prSet presAssocID="{8AA86916-E75F-4870-8A43-084EC06B5E61}" presName="firstChild" presStyleLbl="bgAccFollowNode1" presStyleIdx="0" presStyleCnt="6" custAng="0" custScaleX="122669" custLinFactNeighborX="17577"/>
      <dgm:spPr/>
    </dgm:pt>
    <dgm:pt modelId="{56EBBA73-AF47-4B2A-B709-4F5D38301BCE}" type="pres">
      <dgm:prSet presAssocID="{8AA86916-E75F-4870-8A43-084EC06B5E61}" presName="firstChildTx" presStyleLbl="bgAccFollowNode1" presStyleIdx="0" presStyleCnt="6">
        <dgm:presLayoutVars>
          <dgm:bulletEnabled val="1"/>
        </dgm:presLayoutVars>
      </dgm:prSet>
      <dgm:spPr/>
    </dgm:pt>
    <dgm:pt modelId="{0F1B8193-D175-4EF2-BBB4-DD6D84C8494B}" type="pres">
      <dgm:prSet presAssocID="{3A2FDA02-6668-4C1F-A05F-31F622EC231D}" presName="comp" presStyleCnt="0"/>
      <dgm:spPr/>
    </dgm:pt>
    <dgm:pt modelId="{C6F4748D-20E6-4D8A-8898-9B9BED8DD527}" type="pres">
      <dgm:prSet presAssocID="{3A2FDA02-6668-4C1F-A05F-31F622EC231D}" presName="child" presStyleLbl="bgAccFollowNode1" presStyleIdx="1" presStyleCnt="6" custAng="0" custScaleX="122669" custLinFactNeighborX="17577"/>
      <dgm:spPr/>
    </dgm:pt>
    <dgm:pt modelId="{107D13BD-93D1-478F-8B6B-1C00CE8D0477}" type="pres">
      <dgm:prSet presAssocID="{3A2FDA02-6668-4C1F-A05F-31F622EC231D}" presName="childTx" presStyleLbl="bgAccFollowNode1" presStyleIdx="1" presStyleCnt="6">
        <dgm:presLayoutVars>
          <dgm:bulletEnabled val="1"/>
        </dgm:presLayoutVars>
      </dgm:prSet>
      <dgm:spPr/>
    </dgm:pt>
    <dgm:pt modelId="{5139ED76-DE64-4B3F-9177-570BACAB9CD0}" type="pres">
      <dgm:prSet presAssocID="{8AA86916-E75F-4870-8A43-084EC06B5E61}" presName="negSpace" presStyleCnt="0"/>
      <dgm:spPr/>
    </dgm:pt>
    <dgm:pt modelId="{653D7A09-E30F-41FB-99F9-B07BBF71280A}" type="pres">
      <dgm:prSet presAssocID="{8AA86916-E75F-4870-8A43-084EC06B5E61}" presName="circle" presStyleLbl="node1" presStyleIdx="0" presStyleCnt="3" custScaleX="96006" custScaleY="97775" custLinFactNeighborX="-8806" custLinFactNeighborY="-26578"/>
      <dgm:spPr/>
    </dgm:pt>
    <dgm:pt modelId="{D050ED21-43FA-4B37-AB84-8DAD31742C87}" type="pres">
      <dgm:prSet presAssocID="{A5DA2521-8D5B-4F6A-B805-9A84F91FBD95}" presName="transSpace" presStyleCnt="0"/>
      <dgm:spPr/>
    </dgm:pt>
    <dgm:pt modelId="{3F5AD191-6210-4EEF-966C-7BE19906CB9A}" type="pres">
      <dgm:prSet presAssocID="{B39E2FEF-A411-4F58-AB74-B6DE7B05EB95}" presName="posSpace" presStyleCnt="0"/>
      <dgm:spPr/>
    </dgm:pt>
    <dgm:pt modelId="{24B24A5B-C9BC-43C3-B727-B68FFAD07EC6}" type="pres">
      <dgm:prSet presAssocID="{B39E2FEF-A411-4F58-AB74-B6DE7B05EB95}" presName="vertFlow" presStyleCnt="0"/>
      <dgm:spPr/>
    </dgm:pt>
    <dgm:pt modelId="{37C3FB45-F0B4-4320-B5A5-601DC20D1D52}" type="pres">
      <dgm:prSet presAssocID="{B39E2FEF-A411-4F58-AB74-B6DE7B05EB95}" presName="topSpace" presStyleCnt="0"/>
      <dgm:spPr/>
    </dgm:pt>
    <dgm:pt modelId="{711C4C77-56EB-4BDD-A54D-9A69C12695F6}" type="pres">
      <dgm:prSet presAssocID="{B39E2FEF-A411-4F58-AB74-B6DE7B05EB95}" presName="firstComp" presStyleCnt="0"/>
      <dgm:spPr/>
    </dgm:pt>
    <dgm:pt modelId="{0ED1C756-2E08-4360-8E9D-C692E9A94F87}" type="pres">
      <dgm:prSet presAssocID="{B39E2FEF-A411-4F58-AB74-B6DE7B05EB95}" presName="firstChild" presStyleLbl="bgAccFollowNode1" presStyleIdx="2" presStyleCnt="6" custAng="0" custScaleX="122669" custLinFactNeighborX="-7994"/>
      <dgm:spPr/>
    </dgm:pt>
    <dgm:pt modelId="{DA3BE24E-CF04-4985-B1F4-4AE7502D5168}" type="pres">
      <dgm:prSet presAssocID="{B39E2FEF-A411-4F58-AB74-B6DE7B05EB95}" presName="firstChildTx" presStyleLbl="bgAccFollowNode1" presStyleIdx="2" presStyleCnt="6">
        <dgm:presLayoutVars>
          <dgm:bulletEnabled val="1"/>
        </dgm:presLayoutVars>
      </dgm:prSet>
      <dgm:spPr/>
    </dgm:pt>
    <dgm:pt modelId="{37C2A30E-B897-47D8-8B43-D05866AAF879}" type="pres">
      <dgm:prSet presAssocID="{FFC65F3D-3D15-4CF5-8AAC-EA1713C0290D}" presName="comp" presStyleCnt="0"/>
      <dgm:spPr/>
    </dgm:pt>
    <dgm:pt modelId="{3BAD2793-0CBF-4320-BB83-A08053489860}" type="pres">
      <dgm:prSet presAssocID="{FFC65F3D-3D15-4CF5-8AAC-EA1713C0290D}" presName="child" presStyleLbl="bgAccFollowNode1" presStyleIdx="3" presStyleCnt="6" custAng="0" custScaleX="122669" custLinFactNeighborX="-7994"/>
      <dgm:spPr/>
    </dgm:pt>
    <dgm:pt modelId="{C980B038-909B-43FA-9A9F-FD80EDCDCFDF}" type="pres">
      <dgm:prSet presAssocID="{FFC65F3D-3D15-4CF5-8AAC-EA1713C0290D}" presName="childTx" presStyleLbl="bgAccFollowNode1" presStyleIdx="3" presStyleCnt="6">
        <dgm:presLayoutVars>
          <dgm:bulletEnabled val="1"/>
        </dgm:presLayoutVars>
      </dgm:prSet>
      <dgm:spPr/>
    </dgm:pt>
    <dgm:pt modelId="{6BE7D0C6-B443-47BF-A6DE-C935E8D776EF}" type="pres">
      <dgm:prSet presAssocID="{B39E2FEF-A411-4F58-AB74-B6DE7B05EB95}" presName="negSpace" presStyleCnt="0"/>
      <dgm:spPr/>
    </dgm:pt>
    <dgm:pt modelId="{94EF9078-346B-4DA9-A357-3D7DA9AE89FA}" type="pres">
      <dgm:prSet presAssocID="{B39E2FEF-A411-4F58-AB74-B6DE7B05EB95}" presName="circle" presStyleLbl="node1" presStyleIdx="1" presStyleCnt="3" custScaleX="96006" custScaleY="97775" custLinFactNeighborX="-35416" custLinFactNeighborY="-26578"/>
      <dgm:spPr/>
    </dgm:pt>
    <dgm:pt modelId="{74D43A8A-B282-475D-8345-367D96864D91}" type="pres">
      <dgm:prSet presAssocID="{033FECDD-0722-412D-91C7-D1D932B80BF1}" presName="transSpace" presStyleCnt="0"/>
      <dgm:spPr/>
    </dgm:pt>
    <dgm:pt modelId="{4744BA37-E49B-489A-9FF1-C533CD70E7CF}" type="pres">
      <dgm:prSet presAssocID="{E2C70381-F103-4EAF-9E82-6F0580833BD7}" presName="posSpace" presStyleCnt="0"/>
      <dgm:spPr/>
    </dgm:pt>
    <dgm:pt modelId="{B1C59ED8-F486-454B-B0A3-F9B4DC37E331}" type="pres">
      <dgm:prSet presAssocID="{E2C70381-F103-4EAF-9E82-6F0580833BD7}" presName="vertFlow" presStyleCnt="0"/>
      <dgm:spPr/>
    </dgm:pt>
    <dgm:pt modelId="{D3414FFC-6CA0-4191-A8BA-4329A84CF724}" type="pres">
      <dgm:prSet presAssocID="{E2C70381-F103-4EAF-9E82-6F0580833BD7}" presName="topSpace" presStyleCnt="0"/>
      <dgm:spPr/>
    </dgm:pt>
    <dgm:pt modelId="{A31B119A-94CB-42C5-974E-851E727626F2}" type="pres">
      <dgm:prSet presAssocID="{E2C70381-F103-4EAF-9E82-6F0580833BD7}" presName="firstComp" presStyleCnt="0"/>
      <dgm:spPr/>
    </dgm:pt>
    <dgm:pt modelId="{DAB4CFF8-97D2-49AA-8277-F536EA4A7E5A}" type="pres">
      <dgm:prSet presAssocID="{E2C70381-F103-4EAF-9E82-6F0580833BD7}" presName="firstChild" presStyleLbl="bgAccFollowNode1" presStyleIdx="4" presStyleCnt="6" custAng="0" custScaleX="122669" custLinFactNeighborX="-32369"/>
      <dgm:spPr/>
    </dgm:pt>
    <dgm:pt modelId="{F8BEDDD7-05DB-4B89-B227-5C73160B46E6}" type="pres">
      <dgm:prSet presAssocID="{E2C70381-F103-4EAF-9E82-6F0580833BD7}" presName="firstChildTx" presStyleLbl="bgAccFollowNode1" presStyleIdx="4" presStyleCnt="6">
        <dgm:presLayoutVars>
          <dgm:bulletEnabled val="1"/>
        </dgm:presLayoutVars>
      </dgm:prSet>
      <dgm:spPr/>
    </dgm:pt>
    <dgm:pt modelId="{79A962D5-7BD9-4793-A0F1-DF6790D6CD4B}" type="pres">
      <dgm:prSet presAssocID="{2116588A-D08A-4C73-B73B-C7B8F3DEB50D}" presName="comp" presStyleCnt="0"/>
      <dgm:spPr/>
    </dgm:pt>
    <dgm:pt modelId="{755758CE-4F52-4D8B-86AF-E517DAE51D57}" type="pres">
      <dgm:prSet presAssocID="{2116588A-D08A-4C73-B73B-C7B8F3DEB50D}" presName="child" presStyleLbl="bgAccFollowNode1" presStyleIdx="5" presStyleCnt="6" custAng="0" custScaleX="122669" custLinFactNeighborX="-32369"/>
      <dgm:spPr/>
    </dgm:pt>
    <dgm:pt modelId="{97F9245E-EE02-477C-B319-89FF383D455E}" type="pres">
      <dgm:prSet presAssocID="{2116588A-D08A-4C73-B73B-C7B8F3DEB50D}" presName="childTx" presStyleLbl="bgAccFollowNode1" presStyleIdx="5" presStyleCnt="6">
        <dgm:presLayoutVars>
          <dgm:bulletEnabled val="1"/>
        </dgm:presLayoutVars>
      </dgm:prSet>
      <dgm:spPr/>
    </dgm:pt>
    <dgm:pt modelId="{394F1AA3-3050-49C9-B4C1-B82DE0C57761}" type="pres">
      <dgm:prSet presAssocID="{E2C70381-F103-4EAF-9E82-6F0580833BD7}" presName="negSpace" presStyleCnt="0"/>
      <dgm:spPr/>
    </dgm:pt>
    <dgm:pt modelId="{88A8C989-1921-4420-86C8-290C2E8DFE15}" type="pres">
      <dgm:prSet presAssocID="{E2C70381-F103-4EAF-9E82-6F0580833BD7}" presName="circle" presStyleLbl="node1" presStyleIdx="2" presStyleCnt="3" custScaleX="96006" custScaleY="97775" custLinFactNeighborX="-44044" custLinFactNeighborY="-26578"/>
      <dgm:spPr/>
    </dgm:pt>
  </dgm:ptLst>
  <dgm:cxnLst>
    <dgm:cxn modelId="{AA3EFF07-EAA8-5A4C-A1D6-1F2847C4DAB0}" type="presOf" srcId="{FFC65F3D-3D15-4CF5-8AAC-EA1713C0290D}" destId="{C980B038-909B-43FA-9A9F-FD80EDCDCFDF}" srcOrd="1" destOrd="0" presId="urn:microsoft.com/office/officeart/2005/8/layout/hList9"/>
    <dgm:cxn modelId="{548F1A13-2771-42A7-9E1E-E7275242BD47}" srcId="{E2C70381-F103-4EAF-9E82-6F0580833BD7}" destId="{C1D206E6-D8D9-4709-B0CD-A8FE6C30A17E}" srcOrd="0" destOrd="0" parTransId="{8AD5763F-5E6F-4B12-B00B-7A5F1FA0A2D4}" sibTransId="{071C7C47-8FE8-4EC6-81B3-B2E75A561D3F}"/>
    <dgm:cxn modelId="{21EA401B-6B4D-419E-BCE5-8183250785D7}" srcId="{FB2E9873-B0C2-49C1-AEB7-3BFD4EE32370}" destId="{B39E2FEF-A411-4F58-AB74-B6DE7B05EB95}" srcOrd="1" destOrd="0" parTransId="{E051CF7D-8E25-4E30-9FB5-B20D203D03CB}" sibTransId="{033FECDD-0722-412D-91C7-D1D932B80BF1}"/>
    <dgm:cxn modelId="{AAA09223-403E-460C-8927-F1E45DF15FF4}" srcId="{FB2E9873-B0C2-49C1-AEB7-3BFD4EE32370}" destId="{8AA86916-E75F-4870-8A43-084EC06B5E61}" srcOrd="0" destOrd="0" parTransId="{FB0E292F-A7EC-4ECB-B08F-4F07BE1F3DDE}" sibTransId="{A5DA2521-8D5B-4F6A-B805-9A84F91FBD95}"/>
    <dgm:cxn modelId="{97034229-B424-F140-AD9A-320953DD8E4F}" type="presOf" srcId="{2116588A-D08A-4C73-B73B-C7B8F3DEB50D}" destId="{97F9245E-EE02-477C-B319-89FF383D455E}" srcOrd="1" destOrd="0" presId="urn:microsoft.com/office/officeart/2005/8/layout/hList9"/>
    <dgm:cxn modelId="{A63B0440-CDBE-B045-9322-6212F10DAAD6}" type="presOf" srcId="{C1D206E6-D8D9-4709-B0CD-A8FE6C30A17E}" destId="{F8BEDDD7-05DB-4B89-B227-5C73160B46E6}" srcOrd="1" destOrd="0" presId="urn:microsoft.com/office/officeart/2005/8/layout/hList9"/>
    <dgm:cxn modelId="{2778775E-2D35-7347-811D-05A481C11659}" type="presOf" srcId="{E2C70381-F103-4EAF-9E82-6F0580833BD7}" destId="{88A8C989-1921-4420-86C8-290C2E8DFE15}" srcOrd="0" destOrd="0" presId="urn:microsoft.com/office/officeart/2005/8/layout/hList9"/>
    <dgm:cxn modelId="{A659C564-090A-4F68-81DC-F9670A63C8F6}" srcId="{B39E2FEF-A411-4F58-AB74-B6DE7B05EB95}" destId="{F9CE358C-8682-4C05-A810-D3384B3E80DB}" srcOrd="0" destOrd="0" parTransId="{F46A0E6E-7862-4D5D-8F50-F19ABF1B32C0}" sibTransId="{AF6EA8A7-B654-4FA4-BE60-390C69547094}"/>
    <dgm:cxn modelId="{F147CA66-107A-4F7A-A131-99977EA38412}" srcId="{E2C70381-F103-4EAF-9E82-6F0580833BD7}" destId="{2116588A-D08A-4C73-B73B-C7B8F3DEB50D}" srcOrd="1" destOrd="0" parTransId="{282E9329-33EA-4416-A77A-654C754973AE}" sibTransId="{3E4BE3AC-529C-4CA8-83A1-FFE3CBCC0D74}"/>
    <dgm:cxn modelId="{6AC16B67-D81B-584F-AAF3-BCBF99FEBC5C}" type="presOf" srcId="{D1145D13-D3D4-4184-8B4A-FA77F7B28ABC}" destId="{7CFEAB66-5DEA-468F-A27C-8F7DF6F7D99D}" srcOrd="0" destOrd="0" presId="urn:microsoft.com/office/officeart/2005/8/layout/hList9"/>
    <dgm:cxn modelId="{69980975-4B52-440D-8D17-A9E81B3DDC7B}" srcId="{8AA86916-E75F-4870-8A43-084EC06B5E61}" destId="{3A2FDA02-6668-4C1F-A05F-31F622EC231D}" srcOrd="1" destOrd="0" parTransId="{6B97E0EA-2C7B-44F5-A336-6BE44CCBD2D7}" sibTransId="{5A93B4C0-1AF8-40DC-BEEE-8B489515550F}"/>
    <dgm:cxn modelId="{D825F875-9FCF-490B-9043-A9B8D434D81B}" srcId="{B39E2FEF-A411-4F58-AB74-B6DE7B05EB95}" destId="{FFC65F3D-3D15-4CF5-8AAC-EA1713C0290D}" srcOrd="1" destOrd="0" parTransId="{6C16921A-911C-4D32-B032-0964F5F05AA3}" sibTransId="{2DC9969F-E802-4DAC-8777-04EF5646021B}"/>
    <dgm:cxn modelId="{E892898E-35DE-8641-AA19-6F81B948FACD}" type="presOf" srcId="{F9CE358C-8682-4C05-A810-D3384B3E80DB}" destId="{0ED1C756-2E08-4360-8E9D-C692E9A94F87}" srcOrd="0" destOrd="0" presId="urn:microsoft.com/office/officeart/2005/8/layout/hList9"/>
    <dgm:cxn modelId="{FCFB529A-DFDB-AB43-BA2C-501C8654EE3A}" type="presOf" srcId="{FB2E9873-B0C2-49C1-AEB7-3BFD4EE32370}" destId="{13B85266-5227-4710-9835-438ACD08DD13}" srcOrd="0" destOrd="0" presId="urn:microsoft.com/office/officeart/2005/8/layout/hList9"/>
    <dgm:cxn modelId="{429D33A2-498F-4145-BEAA-40FB44EEC495}" type="presOf" srcId="{D1145D13-D3D4-4184-8B4A-FA77F7B28ABC}" destId="{56EBBA73-AF47-4B2A-B709-4F5D38301BCE}" srcOrd="1" destOrd="0" presId="urn:microsoft.com/office/officeart/2005/8/layout/hList9"/>
    <dgm:cxn modelId="{07BFDEAF-01FF-5E44-9C9D-BEF8C876E6EF}" type="presOf" srcId="{3A2FDA02-6668-4C1F-A05F-31F622EC231D}" destId="{C6F4748D-20E6-4D8A-8898-9B9BED8DD527}" srcOrd="0" destOrd="0" presId="urn:microsoft.com/office/officeart/2005/8/layout/hList9"/>
    <dgm:cxn modelId="{16D35FB2-C6D8-7942-B1DB-E6FA7DB61442}" type="presOf" srcId="{8AA86916-E75F-4870-8A43-084EC06B5E61}" destId="{653D7A09-E30F-41FB-99F9-B07BBF71280A}" srcOrd="0" destOrd="0" presId="urn:microsoft.com/office/officeart/2005/8/layout/hList9"/>
    <dgm:cxn modelId="{41E9B5B5-F91F-444C-AC5D-DFE478AB2D9F}" type="presOf" srcId="{3A2FDA02-6668-4C1F-A05F-31F622EC231D}" destId="{107D13BD-93D1-478F-8B6B-1C00CE8D0477}" srcOrd="1" destOrd="0" presId="urn:microsoft.com/office/officeart/2005/8/layout/hList9"/>
    <dgm:cxn modelId="{4459E5D6-493E-944A-A328-A4E8C8B2FF7A}" type="presOf" srcId="{FFC65F3D-3D15-4CF5-8AAC-EA1713C0290D}" destId="{3BAD2793-0CBF-4320-BB83-A08053489860}" srcOrd="0" destOrd="0" presId="urn:microsoft.com/office/officeart/2005/8/layout/hList9"/>
    <dgm:cxn modelId="{A09547D7-1D44-6849-93C6-F07D1901EB38}" type="presOf" srcId="{B39E2FEF-A411-4F58-AB74-B6DE7B05EB95}" destId="{94EF9078-346B-4DA9-A357-3D7DA9AE89FA}" srcOrd="0" destOrd="0" presId="urn:microsoft.com/office/officeart/2005/8/layout/hList9"/>
    <dgm:cxn modelId="{2A2F5EE5-A1C9-4DF4-A9F0-4F8AD7C369B7}" srcId="{8AA86916-E75F-4870-8A43-084EC06B5E61}" destId="{D1145D13-D3D4-4184-8B4A-FA77F7B28ABC}" srcOrd="0" destOrd="0" parTransId="{2AF3FA95-6B47-4243-A6F4-85F7F4A3E94F}" sibTransId="{54628716-A671-4DE0-82F1-D2286224C06F}"/>
    <dgm:cxn modelId="{640FEDE5-6015-134D-B109-093C10B8692E}" type="presOf" srcId="{2116588A-D08A-4C73-B73B-C7B8F3DEB50D}" destId="{755758CE-4F52-4D8B-86AF-E517DAE51D57}" srcOrd="0" destOrd="0" presId="urn:microsoft.com/office/officeart/2005/8/layout/hList9"/>
    <dgm:cxn modelId="{A785EBE8-83CE-AE40-BE74-8FC2E977C97F}" type="presOf" srcId="{F9CE358C-8682-4C05-A810-D3384B3E80DB}" destId="{DA3BE24E-CF04-4985-B1F4-4AE7502D5168}" srcOrd="1" destOrd="0" presId="urn:microsoft.com/office/officeart/2005/8/layout/hList9"/>
    <dgm:cxn modelId="{5FD216F0-6872-F542-BAE3-1525A18418F5}" type="presOf" srcId="{C1D206E6-D8D9-4709-B0CD-A8FE6C30A17E}" destId="{DAB4CFF8-97D2-49AA-8277-F536EA4A7E5A}" srcOrd="0" destOrd="0" presId="urn:microsoft.com/office/officeart/2005/8/layout/hList9"/>
    <dgm:cxn modelId="{6EBC59FA-5FFD-4674-85B4-BFD37D588973}" srcId="{FB2E9873-B0C2-49C1-AEB7-3BFD4EE32370}" destId="{E2C70381-F103-4EAF-9E82-6F0580833BD7}" srcOrd="2" destOrd="0" parTransId="{8A7B2BD1-7D06-4229-BCFC-4FF3E2AFDFD9}" sibTransId="{5EC6F65A-A30C-4540-8754-A1380A88A5AE}"/>
    <dgm:cxn modelId="{05030A9E-3BF0-6549-BE50-30850D7ED30A}" type="presParOf" srcId="{13B85266-5227-4710-9835-438ACD08DD13}" destId="{F3CED8F3-928A-4048-A868-C6DCE22D606C}" srcOrd="0" destOrd="0" presId="urn:microsoft.com/office/officeart/2005/8/layout/hList9"/>
    <dgm:cxn modelId="{80CD0AA4-6FBB-1843-AFE4-D9364FC2AB84}" type="presParOf" srcId="{13B85266-5227-4710-9835-438ACD08DD13}" destId="{5F959BAE-85B3-43A2-895A-3D08A3E1F656}" srcOrd="1" destOrd="0" presId="urn:microsoft.com/office/officeart/2005/8/layout/hList9"/>
    <dgm:cxn modelId="{5276A814-5F14-7341-93A0-21542266167B}" type="presParOf" srcId="{5F959BAE-85B3-43A2-895A-3D08A3E1F656}" destId="{1E55B6F2-3CE0-48CA-B31D-B19636FBB45F}" srcOrd="0" destOrd="0" presId="urn:microsoft.com/office/officeart/2005/8/layout/hList9"/>
    <dgm:cxn modelId="{63ADB63B-4905-0B4C-82AC-D1D0DA8A4F3C}" type="presParOf" srcId="{5F959BAE-85B3-43A2-895A-3D08A3E1F656}" destId="{6C643EED-C540-493E-9BF1-9FA3C9ECBCD7}" srcOrd="1" destOrd="0" presId="urn:microsoft.com/office/officeart/2005/8/layout/hList9"/>
    <dgm:cxn modelId="{C782DA54-92A9-224D-A515-B472D8121448}" type="presParOf" srcId="{6C643EED-C540-493E-9BF1-9FA3C9ECBCD7}" destId="{7CFEAB66-5DEA-468F-A27C-8F7DF6F7D99D}" srcOrd="0" destOrd="0" presId="urn:microsoft.com/office/officeart/2005/8/layout/hList9"/>
    <dgm:cxn modelId="{53B339B0-A41D-4347-8EDA-C7AA16C9E8CA}" type="presParOf" srcId="{6C643EED-C540-493E-9BF1-9FA3C9ECBCD7}" destId="{56EBBA73-AF47-4B2A-B709-4F5D38301BCE}" srcOrd="1" destOrd="0" presId="urn:microsoft.com/office/officeart/2005/8/layout/hList9"/>
    <dgm:cxn modelId="{E5FC9CC4-37D9-0943-A6C0-FCBB514BB8AB}" type="presParOf" srcId="{5F959BAE-85B3-43A2-895A-3D08A3E1F656}" destId="{0F1B8193-D175-4EF2-BBB4-DD6D84C8494B}" srcOrd="2" destOrd="0" presId="urn:microsoft.com/office/officeart/2005/8/layout/hList9"/>
    <dgm:cxn modelId="{0354A493-5343-5649-989D-D12D3A1DD63B}" type="presParOf" srcId="{0F1B8193-D175-4EF2-BBB4-DD6D84C8494B}" destId="{C6F4748D-20E6-4D8A-8898-9B9BED8DD527}" srcOrd="0" destOrd="0" presId="urn:microsoft.com/office/officeart/2005/8/layout/hList9"/>
    <dgm:cxn modelId="{A92A1151-0E4C-AB4E-86F3-79AF1CA3C590}" type="presParOf" srcId="{0F1B8193-D175-4EF2-BBB4-DD6D84C8494B}" destId="{107D13BD-93D1-478F-8B6B-1C00CE8D0477}" srcOrd="1" destOrd="0" presId="urn:microsoft.com/office/officeart/2005/8/layout/hList9"/>
    <dgm:cxn modelId="{6FC999A2-01F1-E34B-B646-56D7A7E9629C}" type="presParOf" srcId="{13B85266-5227-4710-9835-438ACD08DD13}" destId="{5139ED76-DE64-4B3F-9177-570BACAB9CD0}" srcOrd="2" destOrd="0" presId="urn:microsoft.com/office/officeart/2005/8/layout/hList9"/>
    <dgm:cxn modelId="{18F2EE53-DD76-2346-8BF6-446A1104B30E}" type="presParOf" srcId="{13B85266-5227-4710-9835-438ACD08DD13}" destId="{653D7A09-E30F-41FB-99F9-B07BBF71280A}" srcOrd="3" destOrd="0" presId="urn:microsoft.com/office/officeart/2005/8/layout/hList9"/>
    <dgm:cxn modelId="{AA886887-F3A8-7A4B-A12F-486F0E98BECD}" type="presParOf" srcId="{13B85266-5227-4710-9835-438ACD08DD13}" destId="{D050ED21-43FA-4B37-AB84-8DAD31742C87}" srcOrd="4" destOrd="0" presId="urn:microsoft.com/office/officeart/2005/8/layout/hList9"/>
    <dgm:cxn modelId="{1859BC8C-B6CF-864E-AEB0-C42FB4B2ED47}" type="presParOf" srcId="{13B85266-5227-4710-9835-438ACD08DD13}" destId="{3F5AD191-6210-4EEF-966C-7BE19906CB9A}" srcOrd="5" destOrd="0" presId="urn:microsoft.com/office/officeart/2005/8/layout/hList9"/>
    <dgm:cxn modelId="{5BE439F6-6AA3-A040-A5A6-3A8CCEB7D936}" type="presParOf" srcId="{13B85266-5227-4710-9835-438ACD08DD13}" destId="{24B24A5B-C9BC-43C3-B727-B68FFAD07EC6}" srcOrd="6" destOrd="0" presId="urn:microsoft.com/office/officeart/2005/8/layout/hList9"/>
    <dgm:cxn modelId="{D7749A6D-FA21-CC4F-B8EE-8AE7D077E3D1}" type="presParOf" srcId="{24B24A5B-C9BC-43C3-B727-B68FFAD07EC6}" destId="{37C3FB45-F0B4-4320-B5A5-601DC20D1D52}" srcOrd="0" destOrd="0" presId="urn:microsoft.com/office/officeart/2005/8/layout/hList9"/>
    <dgm:cxn modelId="{8E2F136E-5C2E-C74C-B892-54DACFA1A41A}" type="presParOf" srcId="{24B24A5B-C9BC-43C3-B727-B68FFAD07EC6}" destId="{711C4C77-56EB-4BDD-A54D-9A69C12695F6}" srcOrd="1" destOrd="0" presId="urn:microsoft.com/office/officeart/2005/8/layout/hList9"/>
    <dgm:cxn modelId="{B1CC4572-1050-404A-83A2-9E9ED881F375}" type="presParOf" srcId="{711C4C77-56EB-4BDD-A54D-9A69C12695F6}" destId="{0ED1C756-2E08-4360-8E9D-C692E9A94F87}" srcOrd="0" destOrd="0" presId="urn:microsoft.com/office/officeart/2005/8/layout/hList9"/>
    <dgm:cxn modelId="{ECF713BF-F1B5-FC42-82DA-C8FD06A54B73}" type="presParOf" srcId="{711C4C77-56EB-4BDD-A54D-9A69C12695F6}" destId="{DA3BE24E-CF04-4985-B1F4-4AE7502D5168}" srcOrd="1" destOrd="0" presId="urn:microsoft.com/office/officeart/2005/8/layout/hList9"/>
    <dgm:cxn modelId="{F752E79A-F241-0149-8A0E-52C1A48C9E2E}" type="presParOf" srcId="{24B24A5B-C9BC-43C3-B727-B68FFAD07EC6}" destId="{37C2A30E-B897-47D8-8B43-D05866AAF879}" srcOrd="2" destOrd="0" presId="urn:microsoft.com/office/officeart/2005/8/layout/hList9"/>
    <dgm:cxn modelId="{78E34A49-E0A9-0B45-8466-9C7C21B05127}" type="presParOf" srcId="{37C2A30E-B897-47D8-8B43-D05866AAF879}" destId="{3BAD2793-0CBF-4320-BB83-A08053489860}" srcOrd="0" destOrd="0" presId="urn:microsoft.com/office/officeart/2005/8/layout/hList9"/>
    <dgm:cxn modelId="{41A24AA0-24EB-3F44-91F9-A8BBA70EAE11}" type="presParOf" srcId="{37C2A30E-B897-47D8-8B43-D05866AAF879}" destId="{C980B038-909B-43FA-9A9F-FD80EDCDCFDF}" srcOrd="1" destOrd="0" presId="urn:microsoft.com/office/officeart/2005/8/layout/hList9"/>
    <dgm:cxn modelId="{7E1BB98D-84D2-5145-AC40-64DE313E7C56}" type="presParOf" srcId="{13B85266-5227-4710-9835-438ACD08DD13}" destId="{6BE7D0C6-B443-47BF-A6DE-C935E8D776EF}" srcOrd="7" destOrd="0" presId="urn:microsoft.com/office/officeart/2005/8/layout/hList9"/>
    <dgm:cxn modelId="{F4F1A0C5-C04A-1240-BB65-CBD9F2A68FB6}" type="presParOf" srcId="{13B85266-5227-4710-9835-438ACD08DD13}" destId="{94EF9078-346B-4DA9-A357-3D7DA9AE89FA}" srcOrd="8" destOrd="0" presId="urn:microsoft.com/office/officeart/2005/8/layout/hList9"/>
    <dgm:cxn modelId="{B0766B55-D3CE-3146-B741-2DD79620354F}" type="presParOf" srcId="{13B85266-5227-4710-9835-438ACD08DD13}" destId="{74D43A8A-B282-475D-8345-367D96864D91}" srcOrd="9" destOrd="0" presId="urn:microsoft.com/office/officeart/2005/8/layout/hList9"/>
    <dgm:cxn modelId="{D4683089-F1AD-1E43-A9FD-00C95E06A92B}" type="presParOf" srcId="{13B85266-5227-4710-9835-438ACD08DD13}" destId="{4744BA37-E49B-489A-9FF1-C533CD70E7CF}" srcOrd="10" destOrd="0" presId="urn:microsoft.com/office/officeart/2005/8/layout/hList9"/>
    <dgm:cxn modelId="{B564DFED-14FB-394A-890B-6D9849289025}" type="presParOf" srcId="{13B85266-5227-4710-9835-438ACD08DD13}" destId="{B1C59ED8-F486-454B-B0A3-F9B4DC37E331}" srcOrd="11" destOrd="0" presId="urn:microsoft.com/office/officeart/2005/8/layout/hList9"/>
    <dgm:cxn modelId="{1E44D4D3-A5CC-B94D-8459-508B903F2522}" type="presParOf" srcId="{B1C59ED8-F486-454B-B0A3-F9B4DC37E331}" destId="{D3414FFC-6CA0-4191-A8BA-4329A84CF724}" srcOrd="0" destOrd="0" presId="urn:microsoft.com/office/officeart/2005/8/layout/hList9"/>
    <dgm:cxn modelId="{F61B4363-E5D6-9843-8DB2-006308854862}" type="presParOf" srcId="{B1C59ED8-F486-454B-B0A3-F9B4DC37E331}" destId="{A31B119A-94CB-42C5-974E-851E727626F2}" srcOrd="1" destOrd="0" presId="urn:microsoft.com/office/officeart/2005/8/layout/hList9"/>
    <dgm:cxn modelId="{AA175BCA-98C5-5A47-A564-9F24F6E42B17}" type="presParOf" srcId="{A31B119A-94CB-42C5-974E-851E727626F2}" destId="{DAB4CFF8-97D2-49AA-8277-F536EA4A7E5A}" srcOrd="0" destOrd="0" presId="urn:microsoft.com/office/officeart/2005/8/layout/hList9"/>
    <dgm:cxn modelId="{C0BA489B-DFD2-D34C-9F5D-57C40994BCA9}" type="presParOf" srcId="{A31B119A-94CB-42C5-974E-851E727626F2}" destId="{F8BEDDD7-05DB-4B89-B227-5C73160B46E6}" srcOrd="1" destOrd="0" presId="urn:microsoft.com/office/officeart/2005/8/layout/hList9"/>
    <dgm:cxn modelId="{3390F883-2862-AB4C-9EE0-D0ACBFF34C87}" type="presParOf" srcId="{B1C59ED8-F486-454B-B0A3-F9B4DC37E331}" destId="{79A962D5-7BD9-4793-A0F1-DF6790D6CD4B}" srcOrd="2" destOrd="0" presId="urn:microsoft.com/office/officeart/2005/8/layout/hList9"/>
    <dgm:cxn modelId="{3A8ED57C-97DC-CA49-9C45-B518C51B470F}" type="presParOf" srcId="{79A962D5-7BD9-4793-A0F1-DF6790D6CD4B}" destId="{755758CE-4F52-4D8B-86AF-E517DAE51D57}" srcOrd="0" destOrd="0" presId="urn:microsoft.com/office/officeart/2005/8/layout/hList9"/>
    <dgm:cxn modelId="{41E360AF-1437-C444-960E-8FC2CFE22D37}" type="presParOf" srcId="{79A962D5-7BD9-4793-A0F1-DF6790D6CD4B}" destId="{97F9245E-EE02-477C-B319-89FF383D455E}" srcOrd="1" destOrd="0" presId="urn:microsoft.com/office/officeart/2005/8/layout/hList9"/>
    <dgm:cxn modelId="{610BD7FF-4CBE-C846-89ED-0230A7A2F7BF}" type="presParOf" srcId="{13B85266-5227-4710-9835-438ACD08DD13}" destId="{394F1AA3-3050-49C9-B4C1-B82DE0C57761}" srcOrd="12" destOrd="0" presId="urn:microsoft.com/office/officeart/2005/8/layout/hList9"/>
    <dgm:cxn modelId="{E618AC63-E993-9C4A-82F2-ADF520D3E75C}" type="presParOf" srcId="{13B85266-5227-4710-9835-438ACD08DD13}" destId="{88A8C989-1921-4420-86C8-290C2E8DFE15}" srcOrd="13" destOrd="0" presId="urn:microsoft.com/office/officeart/2005/8/layout/hList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29FA9A-BD59-8942-ADE5-30FB7336EFCE}" type="doc">
      <dgm:prSet loTypeId="urn:microsoft.com/office/officeart/2009/3/layout/RandomtoResultProcess" loCatId="" qsTypeId="urn:microsoft.com/office/officeart/2005/8/quickstyle/simple1" qsCatId="simple" csTypeId="urn:microsoft.com/office/officeart/2005/8/colors/colorful3" csCatId="colorful" phldr="1"/>
      <dgm:spPr/>
      <dgm:t>
        <a:bodyPr/>
        <a:lstStyle/>
        <a:p>
          <a:endParaRPr lang="en-US"/>
        </a:p>
      </dgm:t>
    </dgm:pt>
    <dgm:pt modelId="{A8318BF1-985E-8140-8918-EE21419C7E7A}">
      <dgm:prSet phldrT="[Text]"/>
      <dgm:spPr/>
      <dgm:t>
        <a:bodyPr/>
        <a:lstStyle/>
        <a:p>
          <a:r>
            <a:rPr lang="en-US"/>
            <a:t>Know How</a:t>
          </a:r>
        </a:p>
      </dgm:t>
    </dgm:pt>
    <dgm:pt modelId="{E9819B83-B195-2E47-98A7-306E13144687}" type="parTrans" cxnId="{3CD5715D-1637-7E47-9595-3F617EEB024A}">
      <dgm:prSet/>
      <dgm:spPr/>
      <dgm:t>
        <a:bodyPr/>
        <a:lstStyle/>
        <a:p>
          <a:endParaRPr lang="en-US"/>
        </a:p>
      </dgm:t>
    </dgm:pt>
    <dgm:pt modelId="{AAF87CE4-EF9D-4247-A8D8-0295AC0312A9}" type="sibTrans" cxnId="{3CD5715D-1637-7E47-9595-3F617EEB024A}">
      <dgm:prSet/>
      <dgm:spPr/>
      <dgm:t>
        <a:bodyPr/>
        <a:lstStyle/>
        <a:p>
          <a:endParaRPr lang="en-US"/>
        </a:p>
      </dgm:t>
    </dgm:pt>
    <dgm:pt modelId="{11D804C4-CB3C-5949-9C69-ECA9B24DA9A4}">
      <dgm:prSet phldrT="[Text]"/>
      <dgm:spPr/>
      <dgm:t>
        <a:bodyPr/>
        <a:lstStyle/>
        <a:p>
          <a:r>
            <a:rPr lang="en-US"/>
            <a:t>PSD</a:t>
          </a:r>
        </a:p>
      </dgm:t>
    </dgm:pt>
    <dgm:pt modelId="{8FBFE1F7-E300-6142-8B41-80ED5C751CA7}" type="parTrans" cxnId="{CF2959DD-1EC7-1B47-AADD-A822DC2109BD}">
      <dgm:prSet/>
      <dgm:spPr/>
      <dgm:t>
        <a:bodyPr/>
        <a:lstStyle/>
        <a:p>
          <a:endParaRPr lang="en-US"/>
        </a:p>
      </dgm:t>
    </dgm:pt>
    <dgm:pt modelId="{742343E9-BBAA-8A40-A450-643EFC97B715}" type="sibTrans" cxnId="{CF2959DD-1EC7-1B47-AADD-A822DC2109BD}">
      <dgm:prSet/>
      <dgm:spPr/>
      <dgm:t>
        <a:bodyPr/>
        <a:lstStyle/>
        <a:p>
          <a:endParaRPr lang="en-US"/>
        </a:p>
      </dgm:t>
    </dgm:pt>
    <dgm:pt modelId="{0287A5AB-3015-234E-A542-5D1206179BC7}">
      <dgm:prSet phldrT="[Text]"/>
      <dgm:spPr/>
      <dgm:t>
        <a:bodyPr/>
        <a:lstStyle/>
        <a:p>
          <a:r>
            <a:rPr lang="en-US"/>
            <a:t>HTML</a:t>
          </a:r>
        </a:p>
      </dgm:t>
    </dgm:pt>
    <dgm:pt modelId="{73507306-EA61-2B4B-BD3F-34E3863DF811}" type="parTrans" cxnId="{1AC06A6A-D5F4-604B-9432-5DAA72A65BA5}">
      <dgm:prSet/>
      <dgm:spPr/>
      <dgm:t>
        <a:bodyPr/>
        <a:lstStyle/>
        <a:p>
          <a:endParaRPr lang="en-US"/>
        </a:p>
      </dgm:t>
    </dgm:pt>
    <dgm:pt modelId="{18E13815-D202-9C4B-ABFE-E449E789DB65}" type="sibTrans" cxnId="{1AC06A6A-D5F4-604B-9432-5DAA72A65BA5}">
      <dgm:prSet/>
      <dgm:spPr/>
      <dgm:t>
        <a:bodyPr/>
        <a:lstStyle/>
        <a:p>
          <a:endParaRPr lang="en-US"/>
        </a:p>
      </dgm:t>
    </dgm:pt>
    <dgm:pt modelId="{320AC820-66AB-EC49-B804-0C3D4FB79739}">
      <dgm:prSet phldrT="[Text]"/>
      <dgm:spPr/>
      <dgm:t>
        <a:bodyPr/>
        <a:lstStyle/>
        <a:p>
          <a:r>
            <a:rPr lang="en-US"/>
            <a:t>Magento</a:t>
          </a:r>
        </a:p>
      </dgm:t>
    </dgm:pt>
    <dgm:pt modelId="{6A2A4E33-68E7-304C-AF6E-53EAC7C09DA1}" type="parTrans" cxnId="{494D71A0-CA37-FC4A-8EB1-B4E234C7F77E}">
      <dgm:prSet/>
      <dgm:spPr/>
      <dgm:t>
        <a:bodyPr/>
        <a:lstStyle/>
        <a:p>
          <a:endParaRPr lang="en-US"/>
        </a:p>
      </dgm:t>
    </dgm:pt>
    <dgm:pt modelId="{726B29B6-B408-FB41-9CB4-61A21DD8D066}" type="sibTrans" cxnId="{494D71A0-CA37-FC4A-8EB1-B4E234C7F77E}">
      <dgm:prSet/>
      <dgm:spPr/>
      <dgm:t>
        <a:bodyPr/>
        <a:lstStyle/>
        <a:p>
          <a:endParaRPr lang="en-US"/>
        </a:p>
      </dgm:t>
    </dgm:pt>
    <dgm:pt modelId="{7DCBEDC4-49DD-6045-9568-F5C3EB3A6F9A}" type="pres">
      <dgm:prSet presAssocID="{FA29FA9A-BD59-8942-ADE5-30FB7336EFCE}" presName="Name0" presStyleCnt="0">
        <dgm:presLayoutVars>
          <dgm:dir/>
          <dgm:animOne val="branch"/>
          <dgm:animLvl val="lvl"/>
        </dgm:presLayoutVars>
      </dgm:prSet>
      <dgm:spPr/>
    </dgm:pt>
    <dgm:pt modelId="{24D28075-EDDB-5748-888E-04AE00E605E0}" type="pres">
      <dgm:prSet presAssocID="{A8318BF1-985E-8140-8918-EE21419C7E7A}" presName="chaos" presStyleCnt="0"/>
      <dgm:spPr/>
    </dgm:pt>
    <dgm:pt modelId="{1C957F97-1C62-DC4F-A938-EF152E3B82E1}" type="pres">
      <dgm:prSet presAssocID="{A8318BF1-985E-8140-8918-EE21419C7E7A}" presName="parTx1" presStyleLbl="revTx" presStyleIdx="0" presStyleCnt="3"/>
      <dgm:spPr/>
    </dgm:pt>
    <dgm:pt modelId="{45CC34C3-6DCA-1945-8CFD-E2A2E5C2B593}" type="pres">
      <dgm:prSet presAssocID="{A8318BF1-985E-8140-8918-EE21419C7E7A}" presName="c1" presStyleLbl="node1" presStyleIdx="0" presStyleCnt="19"/>
      <dgm:spPr/>
    </dgm:pt>
    <dgm:pt modelId="{4BABC4B3-E2E4-EA41-9C0D-FBDD8298929F}" type="pres">
      <dgm:prSet presAssocID="{A8318BF1-985E-8140-8918-EE21419C7E7A}" presName="c2" presStyleLbl="node1" presStyleIdx="1" presStyleCnt="19"/>
      <dgm:spPr/>
    </dgm:pt>
    <dgm:pt modelId="{A862C4B3-91E1-F54C-867A-DEB46AFCFDFA}" type="pres">
      <dgm:prSet presAssocID="{A8318BF1-985E-8140-8918-EE21419C7E7A}" presName="c3" presStyleLbl="node1" presStyleIdx="2" presStyleCnt="19"/>
      <dgm:spPr/>
    </dgm:pt>
    <dgm:pt modelId="{3DB898C4-0011-5E4C-9DD8-347F70AD3BF2}" type="pres">
      <dgm:prSet presAssocID="{A8318BF1-985E-8140-8918-EE21419C7E7A}" presName="c4" presStyleLbl="node1" presStyleIdx="3" presStyleCnt="19"/>
      <dgm:spPr/>
    </dgm:pt>
    <dgm:pt modelId="{0FEBBFD1-C446-5E44-9E52-8D24C4966500}" type="pres">
      <dgm:prSet presAssocID="{A8318BF1-985E-8140-8918-EE21419C7E7A}" presName="c5" presStyleLbl="node1" presStyleIdx="4" presStyleCnt="19"/>
      <dgm:spPr/>
    </dgm:pt>
    <dgm:pt modelId="{36E38D7D-5253-2C4F-BBE6-F322CA77EFB8}" type="pres">
      <dgm:prSet presAssocID="{A8318BF1-985E-8140-8918-EE21419C7E7A}" presName="c6" presStyleLbl="node1" presStyleIdx="5" presStyleCnt="19"/>
      <dgm:spPr/>
    </dgm:pt>
    <dgm:pt modelId="{2CA13F66-0EFB-B243-B93D-7C459008667C}" type="pres">
      <dgm:prSet presAssocID="{A8318BF1-985E-8140-8918-EE21419C7E7A}" presName="c7" presStyleLbl="node1" presStyleIdx="6" presStyleCnt="19"/>
      <dgm:spPr/>
    </dgm:pt>
    <dgm:pt modelId="{2AC61A1A-E88E-9E4A-8744-8B51B12644EF}" type="pres">
      <dgm:prSet presAssocID="{A8318BF1-985E-8140-8918-EE21419C7E7A}" presName="c8" presStyleLbl="node1" presStyleIdx="7" presStyleCnt="19"/>
      <dgm:spPr/>
    </dgm:pt>
    <dgm:pt modelId="{0E1D49CE-EBD2-2E40-89E2-2AF5998362E5}" type="pres">
      <dgm:prSet presAssocID="{A8318BF1-985E-8140-8918-EE21419C7E7A}" presName="c9" presStyleLbl="node1" presStyleIdx="8" presStyleCnt="19"/>
      <dgm:spPr/>
    </dgm:pt>
    <dgm:pt modelId="{FFA13F7D-EE45-D244-9BEA-8D0CB8F8D8AE}" type="pres">
      <dgm:prSet presAssocID="{A8318BF1-985E-8140-8918-EE21419C7E7A}" presName="c10" presStyleLbl="node1" presStyleIdx="9" presStyleCnt="19"/>
      <dgm:spPr/>
    </dgm:pt>
    <dgm:pt modelId="{78449F7B-AAEA-C64F-AB5B-98482EB67B1A}" type="pres">
      <dgm:prSet presAssocID="{A8318BF1-985E-8140-8918-EE21419C7E7A}" presName="c11" presStyleLbl="node1" presStyleIdx="10" presStyleCnt="19"/>
      <dgm:spPr/>
    </dgm:pt>
    <dgm:pt modelId="{D7EB997A-08AD-374E-84E5-C0957CAAA2CD}" type="pres">
      <dgm:prSet presAssocID="{A8318BF1-985E-8140-8918-EE21419C7E7A}" presName="c12" presStyleLbl="node1" presStyleIdx="11" presStyleCnt="19"/>
      <dgm:spPr/>
    </dgm:pt>
    <dgm:pt modelId="{857C64DA-1AE3-7848-888E-718A8D0A5754}" type="pres">
      <dgm:prSet presAssocID="{A8318BF1-985E-8140-8918-EE21419C7E7A}" presName="c13" presStyleLbl="node1" presStyleIdx="12" presStyleCnt="19"/>
      <dgm:spPr/>
    </dgm:pt>
    <dgm:pt modelId="{E7A3A6B9-B139-3443-B974-7631905D2075}" type="pres">
      <dgm:prSet presAssocID="{A8318BF1-985E-8140-8918-EE21419C7E7A}" presName="c14" presStyleLbl="node1" presStyleIdx="13" presStyleCnt="19"/>
      <dgm:spPr/>
    </dgm:pt>
    <dgm:pt modelId="{26232DAD-7BA7-DF4A-AC5C-ABE346A66737}" type="pres">
      <dgm:prSet presAssocID="{A8318BF1-985E-8140-8918-EE21419C7E7A}" presName="c15" presStyleLbl="node1" presStyleIdx="14" presStyleCnt="19"/>
      <dgm:spPr/>
    </dgm:pt>
    <dgm:pt modelId="{F15AEC2A-76EF-3642-81A5-D584CE75ACDA}" type="pres">
      <dgm:prSet presAssocID="{A8318BF1-985E-8140-8918-EE21419C7E7A}" presName="c16" presStyleLbl="node1" presStyleIdx="15" presStyleCnt="19"/>
      <dgm:spPr/>
    </dgm:pt>
    <dgm:pt modelId="{D0B5588D-C310-A44A-8A26-C27E3B098A54}" type="pres">
      <dgm:prSet presAssocID="{A8318BF1-985E-8140-8918-EE21419C7E7A}" presName="c17" presStyleLbl="node1" presStyleIdx="16" presStyleCnt="19"/>
      <dgm:spPr/>
    </dgm:pt>
    <dgm:pt modelId="{B821B73E-5F42-5647-B924-A62EF358F58E}" type="pres">
      <dgm:prSet presAssocID="{A8318BF1-985E-8140-8918-EE21419C7E7A}" presName="c18" presStyleLbl="node1" presStyleIdx="17" presStyleCnt="19"/>
      <dgm:spPr/>
    </dgm:pt>
    <dgm:pt modelId="{384C35E2-5BD7-D247-A3C6-08AAC7AB5B17}" type="pres">
      <dgm:prSet presAssocID="{AAF87CE4-EF9D-4247-A8D8-0295AC0312A9}" presName="chevronComposite1" presStyleCnt="0"/>
      <dgm:spPr/>
    </dgm:pt>
    <dgm:pt modelId="{F31DCB7C-792E-7E44-9252-EF1905653104}" type="pres">
      <dgm:prSet presAssocID="{AAF87CE4-EF9D-4247-A8D8-0295AC0312A9}" presName="chevron1" presStyleLbl="sibTrans2D1" presStyleIdx="0" presStyleCnt="3"/>
      <dgm:spPr/>
    </dgm:pt>
    <dgm:pt modelId="{88DDBF34-7186-9B45-ACBE-D5B87B9763FA}" type="pres">
      <dgm:prSet presAssocID="{AAF87CE4-EF9D-4247-A8D8-0295AC0312A9}" presName="spChevron1" presStyleCnt="0"/>
      <dgm:spPr/>
    </dgm:pt>
    <dgm:pt modelId="{FB0D0F75-C89A-3A4D-82BB-32BCE40D70C3}" type="pres">
      <dgm:prSet presAssocID="{11D804C4-CB3C-5949-9C69-ECA9B24DA9A4}" presName="middle" presStyleCnt="0"/>
      <dgm:spPr/>
    </dgm:pt>
    <dgm:pt modelId="{AFFB7575-13EA-194F-A755-555C89247FBB}" type="pres">
      <dgm:prSet presAssocID="{11D804C4-CB3C-5949-9C69-ECA9B24DA9A4}" presName="parTxMid" presStyleLbl="revTx" presStyleIdx="1" presStyleCnt="3"/>
      <dgm:spPr/>
    </dgm:pt>
    <dgm:pt modelId="{08B42194-108F-F841-BBBF-0C335DBB403D}" type="pres">
      <dgm:prSet presAssocID="{11D804C4-CB3C-5949-9C69-ECA9B24DA9A4}" presName="spMid" presStyleCnt="0"/>
      <dgm:spPr/>
    </dgm:pt>
    <dgm:pt modelId="{3875253E-FE2D-764B-904F-C35487DFBE00}" type="pres">
      <dgm:prSet presAssocID="{742343E9-BBAA-8A40-A450-643EFC97B715}" presName="chevronComposite1" presStyleCnt="0"/>
      <dgm:spPr/>
    </dgm:pt>
    <dgm:pt modelId="{F634FF7B-7B4B-7A40-9727-606307DF2204}" type="pres">
      <dgm:prSet presAssocID="{742343E9-BBAA-8A40-A450-643EFC97B715}" presName="chevron1" presStyleLbl="sibTrans2D1" presStyleIdx="1" presStyleCnt="3"/>
      <dgm:spPr/>
    </dgm:pt>
    <dgm:pt modelId="{E5CF6A04-8043-9D47-B91B-3AA4E8D1D0D0}" type="pres">
      <dgm:prSet presAssocID="{742343E9-BBAA-8A40-A450-643EFC97B715}" presName="spChevron1" presStyleCnt="0"/>
      <dgm:spPr/>
    </dgm:pt>
    <dgm:pt modelId="{E4C9FA01-99D6-9D4D-9C0B-9524AA060FF9}" type="pres">
      <dgm:prSet presAssocID="{0287A5AB-3015-234E-A542-5D1206179BC7}" presName="middle" presStyleCnt="0"/>
      <dgm:spPr/>
    </dgm:pt>
    <dgm:pt modelId="{064E20AF-5747-C743-AD19-50D80D654AE7}" type="pres">
      <dgm:prSet presAssocID="{0287A5AB-3015-234E-A542-5D1206179BC7}" presName="parTxMid" presStyleLbl="revTx" presStyleIdx="2" presStyleCnt="3"/>
      <dgm:spPr/>
    </dgm:pt>
    <dgm:pt modelId="{B8C8E491-80DB-B54D-8D7D-D51D3B1C7093}" type="pres">
      <dgm:prSet presAssocID="{0287A5AB-3015-234E-A542-5D1206179BC7}" presName="spMid" presStyleCnt="0"/>
      <dgm:spPr/>
    </dgm:pt>
    <dgm:pt modelId="{E4957E2A-8888-FC46-8EA2-FD5AD1331913}" type="pres">
      <dgm:prSet presAssocID="{18E13815-D202-9C4B-ABFE-E449E789DB65}" presName="chevronComposite1" presStyleCnt="0"/>
      <dgm:spPr/>
    </dgm:pt>
    <dgm:pt modelId="{69D61D95-20EF-E44E-ACDD-E5042ED9A1A7}" type="pres">
      <dgm:prSet presAssocID="{18E13815-D202-9C4B-ABFE-E449E789DB65}" presName="chevron1" presStyleLbl="sibTrans2D1" presStyleIdx="2" presStyleCnt="3"/>
      <dgm:spPr/>
    </dgm:pt>
    <dgm:pt modelId="{1FE1DDC7-7BA0-D34F-96AC-E238E4243DAF}" type="pres">
      <dgm:prSet presAssocID="{18E13815-D202-9C4B-ABFE-E449E789DB65}" presName="spChevron1" presStyleCnt="0"/>
      <dgm:spPr/>
    </dgm:pt>
    <dgm:pt modelId="{AC539FF3-69A8-EF4C-9CFA-4419256DF1C1}" type="pres">
      <dgm:prSet presAssocID="{320AC820-66AB-EC49-B804-0C3D4FB79739}" presName="last" presStyleCnt="0"/>
      <dgm:spPr/>
    </dgm:pt>
    <dgm:pt modelId="{D66744BF-EC1A-0B42-B430-68E88084DA02}" type="pres">
      <dgm:prSet presAssocID="{320AC820-66AB-EC49-B804-0C3D4FB79739}" presName="circleTx" presStyleLbl="node1" presStyleIdx="18" presStyleCnt="19"/>
      <dgm:spPr/>
    </dgm:pt>
    <dgm:pt modelId="{DE7CBF7E-DFD9-C141-9838-D222C52ABDC4}" type="pres">
      <dgm:prSet presAssocID="{320AC820-66AB-EC49-B804-0C3D4FB79739}" presName="spN" presStyleCnt="0"/>
      <dgm:spPr/>
    </dgm:pt>
  </dgm:ptLst>
  <dgm:cxnLst>
    <dgm:cxn modelId="{43F0C50D-15F9-D44C-9B72-0CD12A2B5E58}" type="presOf" srcId="{0287A5AB-3015-234E-A542-5D1206179BC7}" destId="{064E20AF-5747-C743-AD19-50D80D654AE7}" srcOrd="0" destOrd="0" presId="urn:microsoft.com/office/officeart/2009/3/layout/RandomtoResultProcess"/>
    <dgm:cxn modelId="{E30EA92B-A7D4-6C4E-8FBD-059D8A2ABD01}" type="presOf" srcId="{FA29FA9A-BD59-8942-ADE5-30FB7336EFCE}" destId="{7DCBEDC4-49DD-6045-9568-F5C3EB3A6F9A}" srcOrd="0" destOrd="0" presId="urn:microsoft.com/office/officeart/2009/3/layout/RandomtoResultProcess"/>
    <dgm:cxn modelId="{3CD5715D-1637-7E47-9595-3F617EEB024A}" srcId="{FA29FA9A-BD59-8942-ADE5-30FB7336EFCE}" destId="{A8318BF1-985E-8140-8918-EE21419C7E7A}" srcOrd="0" destOrd="0" parTransId="{E9819B83-B195-2E47-98A7-306E13144687}" sibTransId="{AAF87CE4-EF9D-4247-A8D8-0295AC0312A9}"/>
    <dgm:cxn modelId="{1AC06A6A-D5F4-604B-9432-5DAA72A65BA5}" srcId="{FA29FA9A-BD59-8942-ADE5-30FB7336EFCE}" destId="{0287A5AB-3015-234E-A542-5D1206179BC7}" srcOrd="2" destOrd="0" parTransId="{73507306-EA61-2B4B-BD3F-34E3863DF811}" sibTransId="{18E13815-D202-9C4B-ABFE-E449E789DB65}"/>
    <dgm:cxn modelId="{CD357272-92BE-7042-A464-1E1F3AA71488}" type="presOf" srcId="{11D804C4-CB3C-5949-9C69-ECA9B24DA9A4}" destId="{AFFB7575-13EA-194F-A755-555C89247FBB}" srcOrd="0" destOrd="0" presId="urn:microsoft.com/office/officeart/2009/3/layout/RandomtoResultProcess"/>
    <dgm:cxn modelId="{494D71A0-CA37-FC4A-8EB1-B4E234C7F77E}" srcId="{FA29FA9A-BD59-8942-ADE5-30FB7336EFCE}" destId="{320AC820-66AB-EC49-B804-0C3D4FB79739}" srcOrd="3" destOrd="0" parTransId="{6A2A4E33-68E7-304C-AF6E-53EAC7C09DA1}" sibTransId="{726B29B6-B408-FB41-9CB4-61A21DD8D066}"/>
    <dgm:cxn modelId="{BFAD63C0-AA4D-AE4A-93B8-BD55C4342CD5}" type="presOf" srcId="{320AC820-66AB-EC49-B804-0C3D4FB79739}" destId="{D66744BF-EC1A-0B42-B430-68E88084DA02}" srcOrd="0" destOrd="0" presId="urn:microsoft.com/office/officeart/2009/3/layout/RandomtoResultProcess"/>
    <dgm:cxn modelId="{ABB756C7-FD01-1B44-B230-94C4062686C4}" type="presOf" srcId="{A8318BF1-985E-8140-8918-EE21419C7E7A}" destId="{1C957F97-1C62-DC4F-A938-EF152E3B82E1}" srcOrd="0" destOrd="0" presId="urn:microsoft.com/office/officeart/2009/3/layout/RandomtoResultProcess"/>
    <dgm:cxn modelId="{CF2959DD-1EC7-1B47-AADD-A822DC2109BD}" srcId="{FA29FA9A-BD59-8942-ADE5-30FB7336EFCE}" destId="{11D804C4-CB3C-5949-9C69-ECA9B24DA9A4}" srcOrd="1" destOrd="0" parTransId="{8FBFE1F7-E300-6142-8B41-80ED5C751CA7}" sibTransId="{742343E9-BBAA-8A40-A450-643EFC97B715}"/>
    <dgm:cxn modelId="{032951B6-662D-A240-A359-5867B3FBF1A4}" type="presParOf" srcId="{7DCBEDC4-49DD-6045-9568-F5C3EB3A6F9A}" destId="{24D28075-EDDB-5748-888E-04AE00E605E0}" srcOrd="0" destOrd="0" presId="urn:microsoft.com/office/officeart/2009/3/layout/RandomtoResultProcess"/>
    <dgm:cxn modelId="{F9A47856-B3C8-E94D-99B1-03A1CDD1D852}" type="presParOf" srcId="{24D28075-EDDB-5748-888E-04AE00E605E0}" destId="{1C957F97-1C62-DC4F-A938-EF152E3B82E1}" srcOrd="0" destOrd="0" presId="urn:microsoft.com/office/officeart/2009/3/layout/RandomtoResultProcess"/>
    <dgm:cxn modelId="{EC9DD7B2-BB8E-2B47-9701-EAFE3176C06C}" type="presParOf" srcId="{24D28075-EDDB-5748-888E-04AE00E605E0}" destId="{45CC34C3-6DCA-1945-8CFD-E2A2E5C2B593}" srcOrd="1" destOrd="0" presId="urn:microsoft.com/office/officeart/2009/3/layout/RandomtoResultProcess"/>
    <dgm:cxn modelId="{2FEEA1F4-A2C7-5943-8B5D-D18B3217A49C}" type="presParOf" srcId="{24D28075-EDDB-5748-888E-04AE00E605E0}" destId="{4BABC4B3-E2E4-EA41-9C0D-FBDD8298929F}" srcOrd="2" destOrd="0" presId="urn:microsoft.com/office/officeart/2009/3/layout/RandomtoResultProcess"/>
    <dgm:cxn modelId="{6D0A490B-E9AC-3342-822F-B3CB8F2D0FCE}" type="presParOf" srcId="{24D28075-EDDB-5748-888E-04AE00E605E0}" destId="{A862C4B3-91E1-F54C-867A-DEB46AFCFDFA}" srcOrd="3" destOrd="0" presId="urn:microsoft.com/office/officeart/2009/3/layout/RandomtoResultProcess"/>
    <dgm:cxn modelId="{B6B76D15-32E7-0C41-B21E-CA7F01C9D398}" type="presParOf" srcId="{24D28075-EDDB-5748-888E-04AE00E605E0}" destId="{3DB898C4-0011-5E4C-9DD8-347F70AD3BF2}" srcOrd="4" destOrd="0" presId="urn:microsoft.com/office/officeart/2009/3/layout/RandomtoResultProcess"/>
    <dgm:cxn modelId="{E9037CB8-787A-E949-BEF8-3F8F0D2A388C}" type="presParOf" srcId="{24D28075-EDDB-5748-888E-04AE00E605E0}" destId="{0FEBBFD1-C446-5E44-9E52-8D24C4966500}" srcOrd="5" destOrd="0" presId="urn:microsoft.com/office/officeart/2009/3/layout/RandomtoResultProcess"/>
    <dgm:cxn modelId="{3066F2B0-DD32-1445-B69D-FE477AD466AA}" type="presParOf" srcId="{24D28075-EDDB-5748-888E-04AE00E605E0}" destId="{36E38D7D-5253-2C4F-BBE6-F322CA77EFB8}" srcOrd="6" destOrd="0" presId="urn:microsoft.com/office/officeart/2009/3/layout/RandomtoResultProcess"/>
    <dgm:cxn modelId="{9BE90953-30B0-5A4D-B921-D77BEED80326}" type="presParOf" srcId="{24D28075-EDDB-5748-888E-04AE00E605E0}" destId="{2CA13F66-0EFB-B243-B93D-7C459008667C}" srcOrd="7" destOrd="0" presId="urn:microsoft.com/office/officeart/2009/3/layout/RandomtoResultProcess"/>
    <dgm:cxn modelId="{4346E022-3CBA-8E45-A96D-52273CA1192D}" type="presParOf" srcId="{24D28075-EDDB-5748-888E-04AE00E605E0}" destId="{2AC61A1A-E88E-9E4A-8744-8B51B12644EF}" srcOrd="8" destOrd="0" presId="urn:microsoft.com/office/officeart/2009/3/layout/RandomtoResultProcess"/>
    <dgm:cxn modelId="{2485941B-C5C5-814E-BECB-8127C59C605C}" type="presParOf" srcId="{24D28075-EDDB-5748-888E-04AE00E605E0}" destId="{0E1D49CE-EBD2-2E40-89E2-2AF5998362E5}" srcOrd="9" destOrd="0" presId="urn:microsoft.com/office/officeart/2009/3/layout/RandomtoResultProcess"/>
    <dgm:cxn modelId="{7D0F19DD-E006-284B-8685-09D7AC5B9E95}" type="presParOf" srcId="{24D28075-EDDB-5748-888E-04AE00E605E0}" destId="{FFA13F7D-EE45-D244-9BEA-8D0CB8F8D8AE}" srcOrd="10" destOrd="0" presId="urn:microsoft.com/office/officeart/2009/3/layout/RandomtoResultProcess"/>
    <dgm:cxn modelId="{0DE943CF-459D-0E41-999C-B0DC2C76EDEB}" type="presParOf" srcId="{24D28075-EDDB-5748-888E-04AE00E605E0}" destId="{78449F7B-AAEA-C64F-AB5B-98482EB67B1A}" srcOrd="11" destOrd="0" presId="urn:microsoft.com/office/officeart/2009/3/layout/RandomtoResultProcess"/>
    <dgm:cxn modelId="{8E5AD4D3-7E1C-D24D-A6EF-5C15F0A6FFBC}" type="presParOf" srcId="{24D28075-EDDB-5748-888E-04AE00E605E0}" destId="{D7EB997A-08AD-374E-84E5-C0957CAAA2CD}" srcOrd="12" destOrd="0" presId="urn:microsoft.com/office/officeart/2009/3/layout/RandomtoResultProcess"/>
    <dgm:cxn modelId="{BF355F2D-1117-6E48-A73A-9417614C0473}" type="presParOf" srcId="{24D28075-EDDB-5748-888E-04AE00E605E0}" destId="{857C64DA-1AE3-7848-888E-718A8D0A5754}" srcOrd="13" destOrd="0" presId="urn:microsoft.com/office/officeart/2009/3/layout/RandomtoResultProcess"/>
    <dgm:cxn modelId="{DD83BEDD-9946-3041-9CB2-5272CA76F20F}" type="presParOf" srcId="{24D28075-EDDB-5748-888E-04AE00E605E0}" destId="{E7A3A6B9-B139-3443-B974-7631905D2075}" srcOrd="14" destOrd="0" presId="urn:microsoft.com/office/officeart/2009/3/layout/RandomtoResultProcess"/>
    <dgm:cxn modelId="{3DAAC292-DC93-1649-8778-5C6741823E70}" type="presParOf" srcId="{24D28075-EDDB-5748-888E-04AE00E605E0}" destId="{26232DAD-7BA7-DF4A-AC5C-ABE346A66737}" srcOrd="15" destOrd="0" presId="urn:microsoft.com/office/officeart/2009/3/layout/RandomtoResultProcess"/>
    <dgm:cxn modelId="{1D1F648E-8936-C043-82CF-568579BEBB8C}" type="presParOf" srcId="{24D28075-EDDB-5748-888E-04AE00E605E0}" destId="{F15AEC2A-76EF-3642-81A5-D584CE75ACDA}" srcOrd="16" destOrd="0" presId="urn:microsoft.com/office/officeart/2009/3/layout/RandomtoResultProcess"/>
    <dgm:cxn modelId="{CB4713EE-6CD9-D848-AA25-BCF834C4885A}" type="presParOf" srcId="{24D28075-EDDB-5748-888E-04AE00E605E0}" destId="{D0B5588D-C310-A44A-8A26-C27E3B098A54}" srcOrd="17" destOrd="0" presId="urn:microsoft.com/office/officeart/2009/3/layout/RandomtoResultProcess"/>
    <dgm:cxn modelId="{7EADB628-2269-4B4E-897C-BF0E2AACB1FB}" type="presParOf" srcId="{24D28075-EDDB-5748-888E-04AE00E605E0}" destId="{B821B73E-5F42-5647-B924-A62EF358F58E}" srcOrd="18" destOrd="0" presId="urn:microsoft.com/office/officeart/2009/3/layout/RandomtoResultProcess"/>
    <dgm:cxn modelId="{BF33F80B-2E5A-6B4B-9144-933298A25FDA}" type="presParOf" srcId="{7DCBEDC4-49DD-6045-9568-F5C3EB3A6F9A}" destId="{384C35E2-5BD7-D247-A3C6-08AAC7AB5B17}" srcOrd="1" destOrd="0" presId="urn:microsoft.com/office/officeart/2009/3/layout/RandomtoResultProcess"/>
    <dgm:cxn modelId="{FEA9D465-AB55-5945-936F-5F9C870C4145}" type="presParOf" srcId="{384C35E2-5BD7-D247-A3C6-08AAC7AB5B17}" destId="{F31DCB7C-792E-7E44-9252-EF1905653104}" srcOrd="0" destOrd="0" presId="urn:microsoft.com/office/officeart/2009/3/layout/RandomtoResultProcess"/>
    <dgm:cxn modelId="{0563C55A-C754-5F4E-BF3F-EE07DB2504B0}" type="presParOf" srcId="{384C35E2-5BD7-D247-A3C6-08AAC7AB5B17}" destId="{88DDBF34-7186-9B45-ACBE-D5B87B9763FA}" srcOrd="1" destOrd="0" presId="urn:microsoft.com/office/officeart/2009/3/layout/RandomtoResultProcess"/>
    <dgm:cxn modelId="{B3E7E8D2-D3A1-2C43-AB6F-2C4992B222A2}" type="presParOf" srcId="{7DCBEDC4-49DD-6045-9568-F5C3EB3A6F9A}" destId="{FB0D0F75-C89A-3A4D-82BB-32BCE40D70C3}" srcOrd="2" destOrd="0" presId="urn:microsoft.com/office/officeart/2009/3/layout/RandomtoResultProcess"/>
    <dgm:cxn modelId="{896C72E8-1412-AE4D-BD26-AEDF61B88BCE}" type="presParOf" srcId="{FB0D0F75-C89A-3A4D-82BB-32BCE40D70C3}" destId="{AFFB7575-13EA-194F-A755-555C89247FBB}" srcOrd="0" destOrd="0" presId="urn:microsoft.com/office/officeart/2009/3/layout/RandomtoResultProcess"/>
    <dgm:cxn modelId="{00716DAE-6592-F54E-851E-4DA522B8BA03}" type="presParOf" srcId="{FB0D0F75-C89A-3A4D-82BB-32BCE40D70C3}" destId="{08B42194-108F-F841-BBBF-0C335DBB403D}" srcOrd="1" destOrd="0" presId="urn:microsoft.com/office/officeart/2009/3/layout/RandomtoResultProcess"/>
    <dgm:cxn modelId="{E6011C7B-B28F-E349-AD32-BB1E0D2C9401}" type="presParOf" srcId="{7DCBEDC4-49DD-6045-9568-F5C3EB3A6F9A}" destId="{3875253E-FE2D-764B-904F-C35487DFBE00}" srcOrd="3" destOrd="0" presId="urn:microsoft.com/office/officeart/2009/3/layout/RandomtoResultProcess"/>
    <dgm:cxn modelId="{E339FAD2-E73A-964C-ACEA-ADC7AFD3C4A7}" type="presParOf" srcId="{3875253E-FE2D-764B-904F-C35487DFBE00}" destId="{F634FF7B-7B4B-7A40-9727-606307DF2204}" srcOrd="0" destOrd="0" presId="urn:microsoft.com/office/officeart/2009/3/layout/RandomtoResultProcess"/>
    <dgm:cxn modelId="{672B890F-DE95-D34E-BF5B-B081242460F8}" type="presParOf" srcId="{3875253E-FE2D-764B-904F-C35487DFBE00}" destId="{E5CF6A04-8043-9D47-B91B-3AA4E8D1D0D0}" srcOrd="1" destOrd="0" presId="urn:microsoft.com/office/officeart/2009/3/layout/RandomtoResultProcess"/>
    <dgm:cxn modelId="{9553DEDC-A430-1D4A-B65D-F2D139A6B7E6}" type="presParOf" srcId="{7DCBEDC4-49DD-6045-9568-F5C3EB3A6F9A}" destId="{E4C9FA01-99D6-9D4D-9C0B-9524AA060FF9}" srcOrd="4" destOrd="0" presId="urn:microsoft.com/office/officeart/2009/3/layout/RandomtoResultProcess"/>
    <dgm:cxn modelId="{5BCCD0F7-5834-7243-B53B-BB019C7DCB81}" type="presParOf" srcId="{E4C9FA01-99D6-9D4D-9C0B-9524AA060FF9}" destId="{064E20AF-5747-C743-AD19-50D80D654AE7}" srcOrd="0" destOrd="0" presId="urn:microsoft.com/office/officeart/2009/3/layout/RandomtoResultProcess"/>
    <dgm:cxn modelId="{E6307B7E-3FCC-6D48-B8F6-41FDD698F13D}" type="presParOf" srcId="{E4C9FA01-99D6-9D4D-9C0B-9524AA060FF9}" destId="{B8C8E491-80DB-B54D-8D7D-D51D3B1C7093}" srcOrd="1" destOrd="0" presId="urn:microsoft.com/office/officeart/2009/3/layout/RandomtoResultProcess"/>
    <dgm:cxn modelId="{145498EF-800B-6949-849A-5D6B05981C20}" type="presParOf" srcId="{7DCBEDC4-49DD-6045-9568-F5C3EB3A6F9A}" destId="{E4957E2A-8888-FC46-8EA2-FD5AD1331913}" srcOrd="5" destOrd="0" presId="urn:microsoft.com/office/officeart/2009/3/layout/RandomtoResultProcess"/>
    <dgm:cxn modelId="{F8332B41-3422-F243-9F73-2357D7A60F48}" type="presParOf" srcId="{E4957E2A-8888-FC46-8EA2-FD5AD1331913}" destId="{69D61D95-20EF-E44E-ACDD-E5042ED9A1A7}" srcOrd="0" destOrd="0" presId="urn:microsoft.com/office/officeart/2009/3/layout/RandomtoResultProcess"/>
    <dgm:cxn modelId="{3544B8D1-5A4E-9343-8626-14FD28A09E7E}" type="presParOf" srcId="{E4957E2A-8888-FC46-8EA2-FD5AD1331913}" destId="{1FE1DDC7-7BA0-D34F-96AC-E238E4243DAF}" srcOrd="1" destOrd="0" presId="urn:microsoft.com/office/officeart/2009/3/layout/RandomtoResultProcess"/>
    <dgm:cxn modelId="{11DE818D-8482-9941-901A-408B1A664358}" type="presParOf" srcId="{7DCBEDC4-49DD-6045-9568-F5C3EB3A6F9A}" destId="{AC539FF3-69A8-EF4C-9CFA-4419256DF1C1}" srcOrd="6" destOrd="0" presId="urn:microsoft.com/office/officeart/2009/3/layout/RandomtoResultProcess"/>
    <dgm:cxn modelId="{93B0CFB5-BC4A-E34D-8BC1-9BDCEE72433A}" type="presParOf" srcId="{AC539FF3-69A8-EF4C-9CFA-4419256DF1C1}" destId="{D66744BF-EC1A-0B42-B430-68E88084DA02}" srcOrd="0" destOrd="0" presId="urn:microsoft.com/office/officeart/2009/3/layout/RandomtoResultProcess"/>
    <dgm:cxn modelId="{DB6524AB-049E-4644-B814-C2BF7BE36579}" type="presParOf" srcId="{AC539FF3-69A8-EF4C-9CFA-4419256DF1C1}" destId="{DE7CBF7E-DFD9-C141-9838-D222C52ABDC4}" srcOrd="1" destOrd="0" presId="urn:microsoft.com/office/officeart/2009/3/layout/RandomtoResul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4E0358-A022-4DF3-8E59-2BB2F31FD788}"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26939929-ABDC-42D4-86D3-8B9F2467FC35}">
      <dgm:prSet phldrT="[Text]" custT="1"/>
      <dgm:spPr/>
      <dgm:t>
        <a:bodyPr/>
        <a:lstStyle/>
        <a:p>
          <a:r>
            <a:rPr lang="en-US" sz="800"/>
            <a:t>Cras risus ipsum, faucibus ut, ullamcorper id, varius ac, leo. Donec interdum, metus et hendrerit aliquet, dolor diam sagittis ligula, eget egestas libero turpis vel mi. Curabitur vestibulum aliquam leo. </a:t>
          </a:r>
        </a:p>
      </dgm:t>
    </dgm:pt>
    <dgm:pt modelId="{9E1874CE-3494-4B1A-A79A-0D5070407882}" type="parTrans" cxnId="{F195494F-BCAC-4243-B0A9-BDEE965FD53F}">
      <dgm:prSet/>
      <dgm:spPr/>
      <dgm:t>
        <a:bodyPr/>
        <a:lstStyle/>
        <a:p>
          <a:endParaRPr lang="en-US"/>
        </a:p>
      </dgm:t>
    </dgm:pt>
    <dgm:pt modelId="{2AB6901F-57FB-47C3-B5E7-9C62458735B0}" type="sibTrans" cxnId="{F195494F-BCAC-4243-B0A9-BDEE965FD53F}">
      <dgm:prSet/>
      <dgm:spPr/>
      <dgm:t>
        <a:bodyPr/>
        <a:lstStyle/>
        <a:p>
          <a:endParaRPr lang="en-US"/>
        </a:p>
      </dgm:t>
    </dgm:pt>
    <dgm:pt modelId="{3F18A5DF-CC0F-4545-9455-BD50B9A32F06}">
      <dgm:prSet phldrT="[Text]" custT="1"/>
      <dgm:spPr/>
      <dgm:t>
        <a:bodyPr/>
        <a:lstStyle/>
        <a:p>
          <a:r>
            <a:rPr lang="en-US" sz="800"/>
            <a:t>Cras risus ipsum, faucibus ut, ullamcorper id, varius ac, leo. Donec interdum, metus et hendrerit aliquet, dolor diam sagittis ligula, eget egestas libero turpis vel mi. Curabitur vestibulum aliquam leo</a:t>
          </a:r>
          <a:r>
            <a:rPr lang="en-US" sz="600"/>
            <a:t>. </a:t>
          </a:r>
        </a:p>
      </dgm:t>
    </dgm:pt>
    <dgm:pt modelId="{7E0F6F18-8CAB-4F90-AE63-FB0A4BE59CAD}" type="parTrans" cxnId="{9EB33B4D-9DE1-4A1C-9F55-1EF2CE307ED4}">
      <dgm:prSet/>
      <dgm:spPr/>
      <dgm:t>
        <a:bodyPr/>
        <a:lstStyle/>
        <a:p>
          <a:endParaRPr lang="en-US"/>
        </a:p>
      </dgm:t>
    </dgm:pt>
    <dgm:pt modelId="{4FDD5A4A-370C-4CCC-9CEA-B5B4C54A94BF}" type="sibTrans" cxnId="{9EB33B4D-9DE1-4A1C-9F55-1EF2CE307ED4}">
      <dgm:prSet/>
      <dgm:spPr/>
      <dgm:t>
        <a:bodyPr/>
        <a:lstStyle/>
        <a:p>
          <a:endParaRPr lang="en-US"/>
        </a:p>
      </dgm:t>
    </dgm:pt>
    <dgm:pt modelId="{D87F11FE-624E-46FB-AB46-6780728F2BE1}">
      <dgm:prSet phldrT="[Text]" custT="1"/>
      <dgm:spPr/>
      <dgm:t>
        <a:bodyPr/>
        <a:lstStyle/>
        <a:p>
          <a:r>
            <a:rPr lang="en-US" sz="800"/>
            <a:t>Cras risus ipsum, faucibus ut, ullamcorper id, varius ac, leo. Donec interdum, metus et hendrerit aliquet, dolor diam sagittis ligula, eget egestas libero turpis vel mi. Curabitur vestibulum aliquam leo</a:t>
          </a:r>
        </a:p>
      </dgm:t>
    </dgm:pt>
    <dgm:pt modelId="{53D8717C-ADBE-477A-8CA1-4283D8B40584}" type="parTrans" cxnId="{9229F354-2E3B-407C-9589-29298D1A264F}">
      <dgm:prSet/>
      <dgm:spPr/>
      <dgm:t>
        <a:bodyPr/>
        <a:lstStyle/>
        <a:p>
          <a:endParaRPr lang="en-US"/>
        </a:p>
      </dgm:t>
    </dgm:pt>
    <dgm:pt modelId="{228ECABE-EC0A-4BB1-B4C6-CB6C5C9AA9CD}" type="sibTrans" cxnId="{9229F354-2E3B-407C-9589-29298D1A264F}">
      <dgm:prSet/>
      <dgm:spPr/>
      <dgm:t>
        <a:bodyPr/>
        <a:lstStyle/>
        <a:p>
          <a:endParaRPr lang="en-US"/>
        </a:p>
      </dgm:t>
    </dgm:pt>
    <dgm:pt modelId="{5CB0C1D6-4BC6-43F9-B311-CB246161D36A}">
      <dgm:prSet phldrT="[Text]"/>
      <dgm:spPr/>
      <dgm:t>
        <a:bodyPr/>
        <a:lstStyle/>
        <a:p>
          <a:r>
            <a:rPr lang="en-US"/>
            <a:t>Cras risus ipsum, faucibus ut, ullamcorper id, varius ac, leo. Donec interdum, metus et hendrerit aliquet, dolor diam sagittis ligula, eget egestas libero turpis vel mi. Curabitur vestibulum aliquam leo</a:t>
          </a:r>
        </a:p>
      </dgm:t>
    </dgm:pt>
    <dgm:pt modelId="{6504CBA8-6099-4341-904C-20D7DE9AB19E}" type="parTrans" cxnId="{A7698282-F51F-4038-BF09-CEC314E77FC5}">
      <dgm:prSet/>
      <dgm:spPr/>
      <dgm:t>
        <a:bodyPr/>
        <a:lstStyle/>
        <a:p>
          <a:endParaRPr lang="en-US"/>
        </a:p>
      </dgm:t>
    </dgm:pt>
    <dgm:pt modelId="{52E1D1A5-3974-4A48-861C-A6671458F3E1}" type="sibTrans" cxnId="{A7698282-F51F-4038-BF09-CEC314E77FC5}">
      <dgm:prSet/>
      <dgm:spPr/>
      <dgm:t>
        <a:bodyPr/>
        <a:lstStyle/>
        <a:p>
          <a:endParaRPr lang="en-US"/>
        </a:p>
      </dgm:t>
    </dgm:pt>
    <dgm:pt modelId="{13A5FA78-60AD-47EE-BCC8-3FF2744FEF9C}" type="pres">
      <dgm:prSet presAssocID="{6E4E0358-A022-4DF3-8E59-2BB2F31FD788}" presName="Name0" presStyleCnt="0">
        <dgm:presLayoutVars>
          <dgm:dir/>
          <dgm:resizeHandles val="exact"/>
        </dgm:presLayoutVars>
      </dgm:prSet>
      <dgm:spPr/>
    </dgm:pt>
    <dgm:pt modelId="{6AE5B896-87CC-4C22-978D-0EC76BB9A2D1}" type="pres">
      <dgm:prSet presAssocID="{26939929-ABDC-42D4-86D3-8B9F2467FC35}" presName="node" presStyleLbl="node1" presStyleIdx="0" presStyleCnt="4">
        <dgm:presLayoutVars>
          <dgm:bulletEnabled val="1"/>
        </dgm:presLayoutVars>
      </dgm:prSet>
      <dgm:spPr/>
    </dgm:pt>
    <dgm:pt modelId="{C3D6ED47-E644-4722-913A-686C60DB210E}" type="pres">
      <dgm:prSet presAssocID="{2AB6901F-57FB-47C3-B5E7-9C62458735B0}" presName="sibTrans" presStyleCnt="0"/>
      <dgm:spPr/>
    </dgm:pt>
    <dgm:pt modelId="{FA096CCD-9FDE-4B7E-AE79-8E0A1652A50B}" type="pres">
      <dgm:prSet presAssocID="{3F18A5DF-CC0F-4545-9455-BD50B9A32F06}" presName="node" presStyleLbl="node1" presStyleIdx="1" presStyleCnt="4">
        <dgm:presLayoutVars>
          <dgm:bulletEnabled val="1"/>
        </dgm:presLayoutVars>
      </dgm:prSet>
      <dgm:spPr/>
    </dgm:pt>
    <dgm:pt modelId="{25153597-2467-4CF3-B2FC-1C2D95BFDE2A}" type="pres">
      <dgm:prSet presAssocID="{4FDD5A4A-370C-4CCC-9CEA-B5B4C54A94BF}" presName="sibTrans" presStyleCnt="0"/>
      <dgm:spPr/>
    </dgm:pt>
    <dgm:pt modelId="{E225E64A-0782-42E7-9066-810B783853FF}" type="pres">
      <dgm:prSet presAssocID="{D87F11FE-624E-46FB-AB46-6780728F2BE1}" presName="node" presStyleLbl="node1" presStyleIdx="2" presStyleCnt="4">
        <dgm:presLayoutVars>
          <dgm:bulletEnabled val="1"/>
        </dgm:presLayoutVars>
      </dgm:prSet>
      <dgm:spPr/>
    </dgm:pt>
    <dgm:pt modelId="{869B0668-D190-4B4D-BFAF-BD9C33174B36}" type="pres">
      <dgm:prSet presAssocID="{228ECABE-EC0A-4BB1-B4C6-CB6C5C9AA9CD}" presName="sibTrans" presStyleCnt="0"/>
      <dgm:spPr/>
    </dgm:pt>
    <dgm:pt modelId="{CE5C7D8E-BDC0-43A9-AB55-B2B5DF64E374}" type="pres">
      <dgm:prSet presAssocID="{5CB0C1D6-4BC6-43F9-B311-CB246161D36A}" presName="node" presStyleLbl="node1" presStyleIdx="3" presStyleCnt="4">
        <dgm:presLayoutVars>
          <dgm:bulletEnabled val="1"/>
        </dgm:presLayoutVars>
      </dgm:prSet>
      <dgm:spPr/>
    </dgm:pt>
  </dgm:ptLst>
  <dgm:cxnLst>
    <dgm:cxn modelId="{9EB33B4D-9DE1-4A1C-9F55-1EF2CE307ED4}" srcId="{6E4E0358-A022-4DF3-8E59-2BB2F31FD788}" destId="{3F18A5DF-CC0F-4545-9455-BD50B9A32F06}" srcOrd="1" destOrd="0" parTransId="{7E0F6F18-8CAB-4F90-AE63-FB0A4BE59CAD}" sibTransId="{4FDD5A4A-370C-4CCC-9CEA-B5B4C54A94BF}"/>
    <dgm:cxn modelId="{F195494F-BCAC-4243-B0A9-BDEE965FD53F}" srcId="{6E4E0358-A022-4DF3-8E59-2BB2F31FD788}" destId="{26939929-ABDC-42D4-86D3-8B9F2467FC35}" srcOrd="0" destOrd="0" parTransId="{9E1874CE-3494-4B1A-A79A-0D5070407882}" sibTransId="{2AB6901F-57FB-47C3-B5E7-9C62458735B0}"/>
    <dgm:cxn modelId="{8ADD5A52-1904-9D41-BF01-C7920E67508B}" type="presOf" srcId="{6E4E0358-A022-4DF3-8E59-2BB2F31FD788}" destId="{13A5FA78-60AD-47EE-BCC8-3FF2744FEF9C}" srcOrd="0" destOrd="0" presId="urn:microsoft.com/office/officeart/2005/8/layout/hList6"/>
    <dgm:cxn modelId="{9229F354-2E3B-407C-9589-29298D1A264F}" srcId="{6E4E0358-A022-4DF3-8E59-2BB2F31FD788}" destId="{D87F11FE-624E-46FB-AB46-6780728F2BE1}" srcOrd="2" destOrd="0" parTransId="{53D8717C-ADBE-477A-8CA1-4283D8B40584}" sibTransId="{228ECABE-EC0A-4BB1-B4C6-CB6C5C9AA9CD}"/>
    <dgm:cxn modelId="{DDABED79-55E1-5645-8C31-0B7F3A8B0226}" type="presOf" srcId="{5CB0C1D6-4BC6-43F9-B311-CB246161D36A}" destId="{CE5C7D8E-BDC0-43A9-AB55-B2B5DF64E374}" srcOrd="0" destOrd="0" presId="urn:microsoft.com/office/officeart/2005/8/layout/hList6"/>
    <dgm:cxn modelId="{2B1C567A-7F0B-524F-B4E6-4052EA6F2C3E}" type="presOf" srcId="{26939929-ABDC-42D4-86D3-8B9F2467FC35}" destId="{6AE5B896-87CC-4C22-978D-0EC76BB9A2D1}" srcOrd="0" destOrd="0" presId="urn:microsoft.com/office/officeart/2005/8/layout/hList6"/>
    <dgm:cxn modelId="{A7698282-F51F-4038-BF09-CEC314E77FC5}" srcId="{6E4E0358-A022-4DF3-8E59-2BB2F31FD788}" destId="{5CB0C1D6-4BC6-43F9-B311-CB246161D36A}" srcOrd="3" destOrd="0" parTransId="{6504CBA8-6099-4341-904C-20D7DE9AB19E}" sibTransId="{52E1D1A5-3974-4A48-861C-A6671458F3E1}"/>
    <dgm:cxn modelId="{F758909B-7A4E-FC43-B569-49F4922B3F20}" type="presOf" srcId="{D87F11FE-624E-46FB-AB46-6780728F2BE1}" destId="{E225E64A-0782-42E7-9066-810B783853FF}" srcOrd="0" destOrd="0" presId="urn:microsoft.com/office/officeart/2005/8/layout/hList6"/>
    <dgm:cxn modelId="{7DDD67D7-21CF-4E4C-95B6-9701DE580726}" type="presOf" srcId="{3F18A5DF-CC0F-4545-9455-BD50B9A32F06}" destId="{FA096CCD-9FDE-4B7E-AE79-8E0A1652A50B}" srcOrd="0" destOrd="0" presId="urn:microsoft.com/office/officeart/2005/8/layout/hList6"/>
    <dgm:cxn modelId="{DC103ADE-BFDC-A14B-9318-0393008CA74B}" type="presParOf" srcId="{13A5FA78-60AD-47EE-BCC8-3FF2744FEF9C}" destId="{6AE5B896-87CC-4C22-978D-0EC76BB9A2D1}" srcOrd="0" destOrd="0" presId="urn:microsoft.com/office/officeart/2005/8/layout/hList6"/>
    <dgm:cxn modelId="{5429C53C-4269-EC40-809D-15CEC4639082}" type="presParOf" srcId="{13A5FA78-60AD-47EE-BCC8-3FF2744FEF9C}" destId="{C3D6ED47-E644-4722-913A-686C60DB210E}" srcOrd="1" destOrd="0" presId="urn:microsoft.com/office/officeart/2005/8/layout/hList6"/>
    <dgm:cxn modelId="{E14B79AD-2CB0-414C-9F5E-62659BE67679}" type="presParOf" srcId="{13A5FA78-60AD-47EE-BCC8-3FF2744FEF9C}" destId="{FA096CCD-9FDE-4B7E-AE79-8E0A1652A50B}" srcOrd="2" destOrd="0" presId="urn:microsoft.com/office/officeart/2005/8/layout/hList6"/>
    <dgm:cxn modelId="{1597EA27-5A93-774A-B6BA-5EC532117FF7}" type="presParOf" srcId="{13A5FA78-60AD-47EE-BCC8-3FF2744FEF9C}" destId="{25153597-2467-4CF3-B2FC-1C2D95BFDE2A}" srcOrd="3" destOrd="0" presId="urn:microsoft.com/office/officeart/2005/8/layout/hList6"/>
    <dgm:cxn modelId="{F78E76A0-C862-3F4B-B716-ECA16A20432A}" type="presParOf" srcId="{13A5FA78-60AD-47EE-BCC8-3FF2744FEF9C}" destId="{E225E64A-0782-42E7-9066-810B783853FF}" srcOrd="4" destOrd="0" presId="urn:microsoft.com/office/officeart/2005/8/layout/hList6"/>
    <dgm:cxn modelId="{C7396291-3CF2-D040-A33C-03DC1E04B858}" type="presParOf" srcId="{13A5FA78-60AD-47EE-BCC8-3FF2744FEF9C}" destId="{869B0668-D190-4B4D-BFAF-BD9C33174B36}" srcOrd="5" destOrd="0" presId="urn:microsoft.com/office/officeart/2005/8/layout/hList6"/>
    <dgm:cxn modelId="{3314A570-E44A-684A-814E-F07E71613C00}" type="presParOf" srcId="{13A5FA78-60AD-47EE-BCC8-3FF2744FEF9C}" destId="{CE5C7D8E-BDC0-43A9-AB55-B2B5DF64E374}"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4E0358-A022-4DF3-8E59-2BB2F31FD788}" type="doc">
      <dgm:prSet loTypeId="urn:microsoft.com/office/officeart/2005/8/layout/venn2" loCatId="relationship" qsTypeId="urn:microsoft.com/office/officeart/2005/8/quickstyle/simple1" qsCatId="simple" csTypeId="urn:microsoft.com/office/officeart/2005/8/colors/colorful1" csCatId="colorful" phldr="1"/>
      <dgm:spPr/>
      <dgm:t>
        <a:bodyPr/>
        <a:lstStyle/>
        <a:p>
          <a:endParaRPr lang="en-US"/>
        </a:p>
      </dgm:t>
    </dgm:pt>
    <dgm:pt modelId="{26939929-ABDC-42D4-86D3-8B9F2467FC35}">
      <dgm:prSet phldrT="[Text]" custT="1"/>
      <dgm:spPr/>
      <dgm:t>
        <a:bodyPr/>
        <a:lstStyle/>
        <a:p>
          <a:r>
            <a:rPr lang="sk-SK" sz="800">
              <a:latin typeface="Roboto Light" panose="02000000000000000000" pitchFamily="2" charset="0"/>
              <a:ea typeface="Roboto Light" panose="02000000000000000000" pitchFamily="2" charset="0"/>
            </a:rPr>
            <a:t>R</a:t>
          </a:r>
          <a:r>
            <a:rPr lang="en-US" sz="800">
              <a:latin typeface="Roboto Light" panose="02000000000000000000" pitchFamily="2" charset="0"/>
              <a:ea typeface="Roboto Light" panose="02000000000000000000" pitchFamily="2" charset="0"/>
            </a:rPr>
            <a:t>isus ipsum, faucibus ut, ullamcorper</a:t>
          </a:r>
          <a:r>
            <a:rPr lang="sk-SK" sz="800">
              <a:latin typeface="Roboto Light" panose="02000000000000000000" pitchFamily="2" charset="0"/>
              <a:ea typeface="Roboto Light" panose="02000000000000000000" pitchFamily="2" charset="0"/>
            </a:rPr>
            <a:t>.</a:t>
          </a:r>
          <a:endParaRPr lang="en-US" sz="800">
            <a:latin typeface="Roboto Light" panose="02000000000000000000" pitchFamily="2" charset="0"/>
            <a:ea typeface="Roboto Light" panose="02000000000000000000" pitchFamily="2" charset="0"/>
          </a:endParaRPr>
        </a:p>
      </dgm:t>
    </dgm:pt>
    <dgm:pt modelId="{9E1874CE-3494-4B1A-A79A-0D5070407882}" type="parTrans" cxnId="{F195494F-BCAC-4243-B0A9-BDEE965FD53F}">
      <dgm:prSet/>
      <dgm:spPr/>
      <dgm:t>
        <a:bodyPr/>
        <a:lstStyle/>
        <a:p>
          <a:endParaRPr lang="en-US"/>
        </a:p>
      </dgm:t>
    </dgm:pt>
    <dgm:pt modelId="{2AB6901F-57FB-47C3-B5E7-9C62458735B0}" type="sibTrans" cxnId="{F195494F-BCAC-4243-B0A9-BDEE965FD53F}">
      <dgm:prSet/>
      <dgm:spPr/>
      <dgm:t>
        <a:bodyPr/>
        <a:lstStyle/>
        <a:p>
          <a:endParaRPr lang="en-US"/>
        </a:p>
      </dgm:t>
    </dgm:pt>
    <dgm:pt modelId="{D87F11FE-624E-46FB-AB46-6780728F2BE1}">
      <dgm:prSet phldrT="[Text]" custT="1"/>
      <dgm:spPr/>
      <dgm:t>
        <a:bodyPr/>
        <a:lstStyle/>
        <a:p>
          <a:r>
            <a:rPr lang="sk-SK" sz="800">
              <a:latin typeface="Roboto Light" panose="02000000000000000000" pitchFamily="2" charset="0"/>
              <a:ea typeface="Roboto Light" panose="02000000000000000000" pitchFamily="2" charset="0"/>
            </a:rPr>
            <a:t>F</a:t>
          </a:r>
          <a:r>
            <a:rPr lang="en-US" sz="800">
              <a:latin typeface="Roboto Light" panose="02000000000000000000" pitchFamily="2" charset="0"/>
              <a:ea typeface="Roboto Light" panose="02000000000000000000" pitchFamily="2" charset="0"/>
            </a:rPr>
            <a:t>aucibus ut, ullamcorper id, varius ac, leo</a:t>
          </a:r>
          <a:r>
            <a:rPr lang="sk-SK" sz="800">
              <a:latin typeface="Roboto Light" panose="02000000000000000000" pitchFamily="2" charset="0"/>
              <a:ea typeface="Roboto Light" panose="02000000000000000000" pitchFamily="2" charset="0"/>
            </a:rPr>
            <a:t>.</a:t>
          </a:r>
          <a:endParaRPr lang="en-US" sz="800">
            <a:latin typeface="Roboto Light" panose="02000000000000000000" pitchFamily="2" charset="0"/>
            <a:ea typeface="Roboto Light" panose="02000000000000000000" pitchFamily="2" charset="0"/>
          </a:endParaRPr>
        </a:p>
      </dgm:t>
    </dgm:pt>
    <dgm:pt modelId="{53D8717C-ADBE-477A-8CA1-4283D8B40584}" type="parTrans" cxnId="{9229F354-2E3B-407C-9589-29298D1A264F}">
      <dgm:prSet/>
      <dgm:spPr/>
      <dgm:t>
        <a:bodyPr/>
        <a:lstStyle/>
        <a:p>
          <a:endParaRPr lang="en-US"/>
        </a:p>
      </dgm:t>
    </dgm:pt>
    <dgm:pt modelId="{228ECABE-EC0A-4BB1-B4C6-CB6C5C9AA9CD}" type="sibTrans" cxnId="{9229F354-2E3B-407C-9589-29298D1A264F}">
      <dgm:prSet/>
      <dgm:spPr/>
      <dgm:t>
        <a:bodyPr/>
        <a:lstStyle/>
        <a:p>
          <a:endParaRPr lang="en-US"/>
        </a:p>
      </dgm:t>
    </dgm:pt>
    <dgm:pt modelId="{5CB0C1D6-4BC6-43F9-B311-CB246161D36A}">
      <dgm:prSet phldrT="[Text]" custT="1"/>
      <dgm:spPr/>
      <dgm:t>
        <a:bodyPr/>
        <a:lstStyle/>
        <a:p>
          <a:r>
            <a:rPr lang="sk-SK" sz="800">
              <a:latin typeface="Roboto Light" panose="02000000000000000000" pitchFamily="2" charset="0"/>
              <a:ea typeface="Roboto Light" panose="02000000000000000000" pitchFamily="2" charset="0"/>
            </a:rPr>
            <a:t>U</a:t>
          </a:r>
          <a:r>
            <a:rPr lang="en-US" sz="800">
              <a:latin typeface="Roboto Light" panose="02000000000000000000" pitchFamily="2" charset="0"/>
              <a:ea typeface="Roboto Light" panose="02000000000000000000" pitchFamily="2" charset="0"/>
            </a:rPr>
            <a:t>llamcorper id, varius ac, leo</a:t>
          </a:r>
          <a:r>
            <a:rPr lang="sk-SK" sz="800">
              <a:latin typeface="Roboto Light" panose="02000000000000000000" pitchFamily="2" charset="0"/>
              <a:ea typeface="Roboto Light" panose="02000000000000000000" pitchFamily="2" charset="0"/>
            </a:rPr>
            <a:t>.</a:t>
          </a:r>
          <a:endParaRPr lang="en-US" sz="800">
            <a:latin typeface="Roboto Light" panose="02000000000000000000" pitchFamily="2" charset="0"/>
            <a:ea typeface="Roboto Light" panose="02000000000000000000" pitchFamily="2" charset="0"/>
          </a:endParaRPr>
        </a:p>
      </dgm:t>
    </dgm:pt>
    <dgm:pt modelId="{6504CBA8-6099-4341-904C-20D7DE9AB19E}" type="parTrans" cxnId="{A7698282-F51F-4038-BF09-CEC314E77FC5}">
      <dgm:prSet/>
      <dgm:spPr/>
      <dgm:t>
        <a:bodyPr/>
        <a:lstStyle/>
        <a:p>
          <a:endParaRPr lang="en-US"/>
        </a:p>
      </dgm:t>
    </dgm:pt>
    <dgm:pt modelId="{52E1D1A5-3974-4A48-861C-A6671458F3E1}" type="sibTrans" cxnId="{A7698282-F51F-4038-BF09-CEC314E77FC5}">
      <dgm:prSet/>
      <dgm:spPr/>
      <dgm:t>
        <a:bodyPr/>
        <a:lstStyle/>
        <a:p>
          <a:endParaRPr lang="en-US"/>
        </a:p>
      </dgm:t>
    </dgm:pt>
    <dgm:pt modelId="{0D243791-C94A-4D08-B030-3643C2CA4D4A}">
      <dgm:prSet phldrT="[Text]" custT="1"/>
      <dgm:spPr/>
      <dgm:t>
        <a:bodyPr/>
        <a:lstStyle/>
        <a:p>
          <a:r>
            <a:rPr lang="en-US" sz="800">
              <a:latin typeface="Roboto Light" panose="02000000000000000000" pitchFamily="2" charset="0"/>
              <a:ea typeface="Roboto Light" panose="02000000000000000000" pitchFamily="2" charset="0"/>
            </a:rPr>
            <a:t>Cras risus ipsum, faucibus ut</a:t>
          </a:r>
          <a:r>
            <a:rPr lang="sk-SK" sz="800">
              <a:latin typeface="Roboto Light" panose="02000000000000000000" pitchFamily="2" charset="0"/>
              <a:ea typeface="Roboto Light" panose="02000000000000000000" pitchFamily="2" charset="0"/>
            </a:rPr>
            <a:t>.</a:t>
          </a:r>
          <a:endParaRPr lang="en-US" sz="800">
            <a:latin typeface="Roboto Light" panose="02000000000000000000" pitchFamily="2" charset="0"/>
            <a:ea typeface="Roboto Light" panose="02000000000000000000" pitchFamily="2" charset="0"/>
          </a:endParaRPr>
        </a:p>
      </dgm:t>
    </dgm:pt>
    <dgm:pt modelId="{C55B7423-3EBF-42C3-8FEA-18336E8DF805}" type="parTrans" cxnId="{EE9248E5-FB89-4A27-9264-CF4A5620DEA0}">
      <dgm:prSet/>
      <dgm:spPr/>
      <dgm:t>
        <a:bodyPr/>
        <a:lstStyle/>
        <a:p>
          <a:endParaRPr lang="en-US"/>
        </a:p>
      </dgm:t>
    </dgm:pt>
    <dgm:pt modelId="{2BE62C24-9366-4481-987D-80F138CF5072}" type="sibTrans" cxnId="{EE9248E5-FB89-4A27-9264-CF4A5620DEA0}">
      <dgm:prSet/>
      <dgm:spPr/>
      <dgm:t>
        <a:bodyPr/>
        <a:lstStyle/>
        <a:p>
          <a:endParaRPr lang="en-US"/>
        </a:p>
      </dgm:t>
    </dgm:pt>
    <dgm:pt modelId="{3C803DBD-31C5-43E0-B0E4-BEB540125526}" type="pres">
      <dgm:prSet presAssocID="{6E4E0358-A022-4DF3-8E59-2BB2F31FD788}" presName="Name0" presStyleCnt="0">
        <dgm:presLayoutVars>
          <dgm:chMax val="7"/>
          <dgm:resizeHandles val="exact"/>
        </dgm:presLayoutVars>
      </dgm:prSet>
      <dgm:spPr/>
    </dgm:pt>
    <dgm:pt modelId="{98954632-0AAD-446B-943E-4D0CFD80B020}" type="pres">
      <dgm:prSet presAssocID="{6E4E0358-A022-4DF3-8E59-2BB2F31FD788}" presName="comp1" presStyleCnt="0"/>
      <dgm:spPr/>
    </dgm:pt>
    <dgm:pt modelId="{462DF8C4-5C22-4A85-9EC9-1ED1EFD95358}" type="pres">
      <dgm:prSet presAssocID="{6E4E0358-A022-4DF3-8E59-2BB2F31FD788}" presName="circle1" presStyleLbl="node1" presStyleIdx="0" presStyleCnt="4"/>
      <dgm:spPr/>
    </dgm:pt>
    <dgm:pt modelId="{ED4FA295-E4AE-44D1-8E8A-661F531BD146}" type="pres">
      <dgm:prSet presAssocID="{6E4E0358-A022-4DF3-8E59-2BB2F31FD788}" presName="c1text" presStyleLbl="node1" presStyleIdx="0" presStyleCnt="4">
        <dgm:presLayoutVars>
          <dgm:bulletEnabled val="1"/>
        </dgm:presLayoutVars>
      </dgm:prSet>
      <dgm:spPr/>
    </dgm:pt>
    <dgm:pt modelId="{2669A7A9-05E8-4C3E-B090-EB966F89B116}" type="pres">
      <dgm:prSet presAssocID="{6E4E0358-A022-4DF3-8E59-2BB2F31FD788}" presName="comp2" presStyleCnt="0"/>
      <dgm:spPr/>
    </dgm:pt>
    <dgm:pt modelId="{53276DFB-44DA-40B8-8192-565CB001BE49}" type="pres">
      <dgm:prSet presAssocID="{6E4E0358-A022-4DF3-8E59-2BB2F31FD788}" presName="circle2" presStyleLbl="node1" presStyleIdx="1" presStyleCnt="4"/>
      <dgm:spPr/>
    </dgm:pt>
    <dgm:pt modelId="{AD7BD647-807F-40AC-9B6A-784F83FF0BA2}" type="pres">
      <dgm:prSet presAssocID="{6E4E0358-A022-4DF3-8E59-2BB2F31FD788}" presName="c2text" presStyleLbl="node1" presStyleIdx="1" presStyleCnt="4">
        <dgm:presLayoutVars>
          <dgm:bulletEnabled val="1"/>
        </dgm:presLayoutVars>
      </dgm:prSet>
      <dgm:spPr/>
    </dgm:pt>
    <dgm:pt modelId="{47C31251-2248-4A2A-86EB-0FAD2045BBB0}" type="pres">
      <dgm:prSet presAssocID="{6E4E0358-A022-4DF3-8E59-2BB2F31FD788}" presName="comp3" presStyleCnt="0"/>
      <dgm:spPr/>
    </dgm:pt>
    <dgm:pt modelId="{31869846-E309-41D4-B84F-D1EA82C452B5}" type="pres">
      <dgm:prSet presAssocID="{6E4E0358-A022-4DF3-8E59-2BB2F31FD788}" presName="circle3" presStyleLbl="node1" presStyleIdx="2" presStyleCnt="4"/>
      <dgm:spPr/>
    </dgm:pt>
    <dgm:pt modelId="{A1F90B9F-8849-4F5C-B096-C261D07E1861}" type="pres">
      <dgm:prSet presAssocID="{6E4E0358-A022-4DF3-8E59-2BB2F31FD788}" presName="c3text" presStyleLbl="node1" presStyleIdx="2" presStyleCnt="4">
        <dgm:presLayoutVars>
          <dgm:bulletEnabled val="1"/>
        </dgm:presLayoutVars>
      </dgm:prSet>
      <dgm:spPr/>
    </dgm:pt>
    <dgm:pt modelId="{013BFF43-410C-4D28-BD5B-22BE1858625F}" type="pres">
      <dgm:prSet presAssocID="{6E4E0358-A022-4DF3-8E59-2BB2F31FD788}" presName="comp4" presStyleCnt="0"/>
      <dgm:spPr/>
    </dgm:pt>
    <dgm:pt modelId="{94B41B8D-8AE9-49EF-BD61-36065DF7099F}" type="pres">
      <dgm:prSet presAssocID="{6E4E0358-A022-4DF3-8E59-2BB2F31FD788}" presName="circle4" presStyleLbl="node1" presStyleIdx="3" presStyleCnt="4"/>
      <dgm:spPr/>
    </dgm:pt>
    <dgm:pt modelId="{77060440-A44A-4E4A-8362-FAE18FD78961}" type="pres">
      <dgm:prSet presAssocID="{6E4E0358-A022-4DF3-8E59-2BB2F31FD788}" presName="c4text" presStyleLbl="node1" presStyleIdx="3" presStyleCnt="4">
        <dgm:presLayoutVars>
          <dgm:bulletEnabled val="1"/>
        </dgm:presLayoutVars>
      </dgm:prSet>
      <dgm:spPr/>
    </dgm:pt>
  </dgm:ptLst>
  <dgm:cxnLst>
    <dgm:cxn modelId="{A8C9A812-DCA0-6543-AD77-01C7CA913300}" type="presOf" srcId="{26939929-ABDC-42D4-86D3-8B9F2467FC35}" destId="{462DF8C4-5C22-4A85-9EC9-1ED1EFD95358}" srcOrd="0" destOrd="0" presId="urn:microsoft.com/office/officeart/2005/8/layout/venn2"/>
    <dgm:cxn modelId="{77B3F41A-68C6-9049-B6BC-8C25C72A1D31}" type="presOf" srcId="{D87F11FE-624E-46FB-AB46-6780728F2BE1}" destId="{31869846-E309-41D4-B84F-D1EA82C452B5}" srcOrd="0" destOrd="0" presId="urn:microsoft.com/office/officeart/2005/8/layout/venn2"/>
    <dgm:cxn modelId="{6CC9F72D-D746-F845-81FB-858B99C30412}" type="presOf" srcId="{5CB0C1D6-4BC6-43F9-B311-CB246161D36A}" destId="{94B41B8D-8AE9-49EF-BD61-36065DF7099F}" srcOrd="0" destOrd="0" presId="urn:microsoft.com/office/officeart/2005/8/layout/venn2"/>
    <dgm:cxn modelId="{711BBB2F-7668-A748-AE08-11E023896C9B}" type="presOf" srcId="{26939929-ABDC-42D4-86D3-8B9F2467FC35}" destId="{ED4FA295-E4AE-44D1-8E8A-661F531BD146}" srcOrd="1" destOrd="0" presId="urn:microsoft.com/office/officeart/2005/8/layout/venn2"/>
    <dgm:cxn modelId="{24CD5734-CCCD-5A46-9644-F8E07286A137}" type="presOf" srcId="{D87F11FE-624E-46FB-AB46-6780728F2BE1}" destId="{A1F90B9F-8849-4F5C-B096-C261D07E1861}" srcOrd="1" destOrd="0" presId="urn:microsoft.com/office/officeart/2005/8/layout/venn2"/>
    <dgm:cxn modelId="{F195494F-BCAC-4243-B0A9-BDEE965FD53F}" srcId="{6E4E0358-A022-4DF3-8E59-2BB2F31FD788}" destId="{26939929-ABDC-42D4-86D3-8B9F2467FC35}" srcOrd="0" destOrd="0" parTransId="{9E1874CE-3494-4B1A-A79A-0D5070407882}" sibTransId="{2AB6901F-57FB-47C3-B5E7-9C62458735B0}"/>
    <dgm:cxn modelId="{10B3B173-68A3-FC4D-9BC2-E107E4FFBB0A}" type="presOf" srcId="{5CB0C1D6-4BC6-43F9-B311-CB246161D36A}" destId="{77060440-A44A-4E4A-8362-FAE18FD78961}" srcOrd="1" destOrd="0" presId="urn:microsoft.com/office/officeart/2005/8/layout/venn2"/>
    <dgm:cxn modelId="{9229F354-2E3B-407C-9589-29298D1A264F}" srcId="{6E4E0358-A022-4DF3-8E59-2BB2F31FD788}" destId="{D87F11FE-624E-46FB-AB46-6780728F2BE1}" srcOrd="2" destOrd="0" parTransId="{53D8717C-ADBE-477A-8CA1-4283D8B40584}" sibTransId="{228ECABE-EC0A-4BB1-B4C6-CB6C5C9AA9CD}"/>
    <dgm:cxn modelId="{A7698282-F51F-4038-BF09-CEC314E77FC5}" srcId="{6E4E0358-A022-4DF3-8E59-2BB2F31FD788}" destId="{5CB0C1D6-4BC6-43F9-B311-CB246161D36A}" srcOrd="3" destOrd="0" parTransId="{6504CBA8-6099-4341-904C-20D7DE9AB19E}" sibTransId="{52E1D1A5-3974-4A48-861C-A6671458F3E1}"/>
    <dgm:cxn modelId="{AF9CAACF-0216-3547-8B13-05964DA74FF1}" type="presOf" srcId="{0D243791-C94A-4D08-B030-3643C2CA4D4A}" destId="{53276DFB-44DA-40B8-8192-565CB001BE49}" srcOrd="0" destOrd="0" presId="urn:microsoft.com/office/officeart/2005/8/layout/venn2"/>
    <dgm:cxn modelId="{4B3ABFD7-0065-D849-8E0F-9FFA89725C3D}" type="presOf" srcId="{0D243791-C94A-4D08-B030-3643C2CA4D4A}" destId="{AD7BD647-807F-40AC-9B6A-784F83FF0BA2}" srcOrd="1" destOrd="0" presId="urn:microsoft.com/office/officeart/2005/8/layout/venn2"/>
    <dgm:cxn modelId="{EE9248E5-FB89-4A27-9264-CF4A5620DEA0}" srcId="{6E4E0358-A022-4DF3-8E59-2BB2F31FD788}" destId="{0D243791-C94A-4D08-B030-3643C2CA4D4A}" srcOrd="1" destOrd="0" parTransId="{C55B7423-3EBF-42C3-8FEA-18336E8DF805}" sibTransId="{2BE62C24-9366-4481-987D-80F138CF5072}"/>
    <dgm:cxn modelId="{F643D2E8-5D2A-0E40-98E4-0757AD7D52E5}" type="presOf" srcId="{6E4E0358-A022-4DF3-8E59-2BB2F31FD788}" destId="{3C803DBD-31C5-43E0-B0E4-BEB540125526}" srcOrd="0" destOrd="0" presId="urn:microsoft.com/office/officeart/2005/8/layout/venn2"/>
    <dgm:cxn modelId="{B1D358B6-D732-394E-9EAD-C4C87CB7707C}" type="presParOf" srcId="{3C803DBD-31C5-43E0-B0E4-BEB540125526}" destId="{98954632-0AAD-446B-943E-4D0CFD80B020}" srcOrd="0" destOrd="0" presId="urn:microsoft.com/office/officeart/2005/8/layout/venn2"/>
    <dgm:cxn modelId="{13571118-AAB9-B74D-ACD1-F0092E0F63C5}" type="presParOf" srcId="{98954632-0AAD-446B-943E-4D0CFD80B020}" destId="{462DF8C4-5C22-4A85-9EC9-1ED1EFD95358}" srcOrd="0" destOrd="0" presId="urn:microsoft.com/office/officeart/2005/8/layout/venn2"/>
    <dgm:cxn modelId="{5AD28159-203C-6F4A-B649-6ABBE196BF85}" type="presParOf" srcId="{98954632-0AAD-446B-943E-4D0CFD80B020}" destId="{ED4FA295-E4AE-44D1-8E8A-661F531BD146}" srcOrd="1" destOrd="0" presId="urn:microsoft.com/office/officeart/2005/8/layout/venn2"/>
    <dgm:cxn modelId="{D843B8E9-3C9E-5742-8969-58CA014FE712}" type="presParOf" srcId="{3C803DBD-31C5-43E0-B0E4-BEB540125526}" destId="{2669A7A9-05E8-4C3E-B090-EB966F89B116}" srcOrd="1" destOrd="0" presId="urn:microsoft.com/office/officeart/2005/8/layout/venn2"/>
    <dgm:cxn modelId="{02B9B2AF-D9FF-664E-BA3B-22440079EBD5}" type="presParOf" srcId="{2669A7A9-05E8-4C3E-B090-EB966F89B116}" destId="{53276DFB-44DA-40B8-8192-565CB001BE49}" srcOrd="0" destOrd="0" presId="urn:microsoft.com/office/officeart/2005/8/layout/venn2"/>
    <dgm:cxn modelId="{FC8D5D1D-B86C-C749-A954-7772B789BB19}" type="presParOf" srcId="{2669A7A9-05E8-4C3E-B090-EB966F89B116}" destId="{AD7BD647-807F-40AC-9B6A-784F83FF0BA2}" srcOrd="1" destOrd="0" presId="urn:microsoft.com/office/officeart/2005/8/layout/venn2"/>
    <dgm:cxn modelId="{29C522F2-07ED-E647-8D75-A7327664F1FE}" type="presParOf" srcId="{3C803DBD-31C5-43E0-B0E4-BEB540125526}" destId="{47C31251-2248-4A2A-86EB-0FAD2045BBB0}" srcOrd="2" destOrd="0" presId="urn:microsoft.com/office/officeart/2005/8/layout/venn2"/>
    <dgm:cxn modelId="{F2A56DD3-CC36-674C-84BC-7D681FC4696D}" type="presParOf" srcId="{47C31251-2248-4A2A-86EB-0FAD2045BBB0}" destId="{31869846-E309-41D4-B84F-D1EA82C452B5}" srcOrd="0" destOrd="0" presId="urn:microsoft.com/office/officeart/2005/8/layout/venn2"/>
    <dgm:cxn modelId="{D669D7D4-5FB5-FA46-8934-04D6A3EA5878}" type="presParOf" srcId="{47C31251-2248-4A2A-86EB-0FAD2045BBB0}" destId="{A1F90B9F-8849-4F5C-B096-C261D07E1861}" srcOrd="1" destOrd="0" presId="urn:microsoft.com/office/officeart/2005/8/layout/venn2"/>
    <dgm:cxn modelId="{400324B1-97FC-9343-B208-925566566AA7}" type="presParOf" srcId="{3C803DBD-31C5-43E0-B0E4-BEB540125526}" destId="{013BFF43-410C-4D28-BD5B-22BE1858625F}" srcOrd="3" destOrd="0" presId="urn:microsoft.com/office/officeart/2005/8/layout/venn2"/>
    <dgm:cxn modelId="{79AC50A2-455A-7F42-B8FD-8F40EEC9F674}" type="presParOf" srcId="{013BFF43-410C-4D28-BD5B-22BE1858625F}" destId="{94B41B8D-8AE9-49EF-BD61-36065DF7099F}" srcOrd="0" destOrd="0" presId="urn:microsoft.com/office/officeart/2005/8/layout/venn2"/>
    <dgm:cxn modelId="{C363FE1E-B8A4-494B-A042-8D9B40A46AB9}" type="presParOf" srcId="{013BFF43-410C-4D28-BD5B-22BE1858625F}" destId="{77060440-A44A-4E4A-8362-FAE18FD7896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FC5165-B587-3F4C-896C-32C60B44BC21}" type="doc">
      <dgm:prSet loTypeId="urn:microsoft.com/office/officeart/2005/8/layout/funnel1" loCatId="" qsTypeId="urn:microsoft.com/office/officeart/2005/8/quickstyle/simple1" qsCatId="simple" csTypeId="urn:microsoft.com/office/officeart/2005/8/colors/colorful1" csCatId="colorful" phldr="1"/>
      <dgm:spPr/>
      <dgm:t>
        <a:bodyPr/>
        <a:lstStyle/>
        <a:p>
          <a:endParaRPr lang="en-US"/>
        </a:p>
      </dgm:t>
    </dgm:pt>
    <dgm:pt modelId="{3DEDA9C6-45FA-5C44-A1D9-485B1A5EC923}">
      <dgm:prSet phldrT="[Text]"/>
      <dgm:spPr>
        <a:ln>
          <a:noFill/>
        </a:ln>
      </dgm:spPr>
      <dgm:t>
        <a:bodyPr/>
        <a:lstStyle/>
        <a:p>
          <a:r>
            <a:rPr lang="en-US">
              <a:ln/>
            </a:rPr>
            <a:t>Learning</a:t>
          </a:r>
        </a:p>
      </dgm:t>
    </dgm:pt>
    <dgm:pt modelId="{6D8EC7BE-72E0-274C-87E7-81FCFFC9338A}" type="parTrans" cxnId="{BB60FD9B-29D5-044F-8613-FA09D471F2B3}">
      <dgm:prSet/>
      <dgm:spPr/>
      <dgm:t>
        <a:bodyPr/>
        <a:lstStyle/>
        <a:p>
          <a:endParaRPr lang="en-US"/>
        </a:p>
      </dgm:t>
    </dgm:pt>
    <dgm:pt modelId="{1E0258C9-1779-904A-99EC-F592A4A1079E}" type="sibTrans" cxnId="{BB60FD9B-29D5-044F-8613-FA09D471F2B3}">
      <dgm:prSet/>
      <dgm:spPr/>
      <dgm:t>
        <a:bodyPr/>
        <a:lstStyle/>
        <a:p>
          <a:endParaRPr lang="en-US"/>
        </a:p>
      </dgm:t>
    </dgm:pt>
    <dgm:pt modelId="{3B11B7C4-C157-EB48-8AD3-820E75E0BACB}">
      <dgm:prSet phldrT="[Text]"/>
      <dgm:spPr>
        <a:ln>
          <a:noFill/>
        </a:ln>
      </dgm:spPr>
      <dgm:t>
        <a:bodyPr/>
        <a:lstStyle/>
        <a:p>
          <a:r>
            <a:rPr lang="en-US"/>
            <a:t>Creative</a:t>
          </a:r>
        </a:p>
      </dgm:t>
    </dgm:pt>
    <dgm:pt modelId="{B15D2E07-17CA-F647-AB83-7AFF4772B121}" type="parTrans" cxnId="{AA908B3F-D483-9345-97A5-AEB9E51B2E47}">
      <dgm:prSet/>
      <dgm:spPr/>
      <dgm:t>
        <a:bodyPr/>
        <a:lstStyle/>
        <a:p>
          <a:endParaRPr lang="en-US"/>
        </a:p>
      </dgm:t>
    </dgm:pt>
    <dgm:pt modelId="{7F571253-E2BD-4C46-A676-F1B834D9F844}" type="sibTrans" cxnId="{AA908B3F-D483-9345-97A5-AEB9E51B2E47}">
      <dgm:prSet/>
      <dgm:spPr/>
      <dgm:t>
        <a:bodyPr/>
        <a:lstStyle/>
        <a:p>
          <a:endParaRPr lang="en-US"/>
        </a:p>
      </dgm:t>
    </dgm:pt>
    <dgm:pt modelId="{E21F06CC-588B-B14E-9ADF-5E18F63D6775}">
      <dgm:prSet phldrT="[Text]"/>
      <dgm:spPr/>
      <dgm:t>
        <a:bodyPr/>
        <a:lstStyle/>
        <a:p>
          <a:r>
            <a:rPr lang="en-US"/>
            <a:t>IQ</a:t>
          </a:r>
        </a:p>
      </dgm:t>
    </dgm:pt>
    <dgm:pt modelId="{76794A4F-E760-694E-89B5-2B425790BEF0}" type="parTrans" cxnId="{5524E20C-4282-3F44-B0F7-B6425EC6A293}">
      <dgm:prSet/>
      <dgm:spPr/>
      <dgm:t>
        <a:bodyPr/>
        <a:lstStyle/>
        <a:p>
          <a:endParaRPr lang="en-US"/>
        </a:p>
      </dgm:t>
    </dgm:pt>
    <dgm:pt modelId="{4D3A9228-676A-D843-9BA5-62AF02659899}" type="sibTrans" cxnId="{5524E20C-4282-3F44-B0F7-B6425EC6A293}">
      <dgm:prSet/>
      <dgm:spPr/>
      <dgm:t>
        <a:bodyPr/>
        <a:lstStyle/>
        <a:p>
          <a:endParaRPr lang="en-US"/>
        </a:p>
      </dgm:t>
    </dgm:pt>
    <dgm:pt modelId="{D325A3B3-91AF-C945-8652-A23707FE5286}">
      <dgm:prSet phldrT="[Text]" custT="1"/>
      <dgm:spPr/>
      <dgm:t>
        <a:bodyPr/>
        <a:lstStyle/>
        <a:p>
          <a:r>
            <a:rPr lang="en-US" sz="1600"/>
            <a:t>Student</a:t>
          </a:r>
        </a:p>
      </dgm:t>
    </dgm:pt>
    <dgm:pt modelId="{22189A53-CBDF-2E49-8235-F99A71B296A7}" type="parTrans" cxnId="{79FCD5ED-53B5-F048-A0AC-37B892C6A5A2}">
      <dgm:prSet/>
      <dgm:spPr/>
      <dgm:t>
        <a:bodyPr/>
        <a:lstStyle/>
        <a:p>
          <a:endParaRPr lang="en-US"/>
        </a:p>
      </dgm:t>
    </dgm:pt>
    <dgm:pt modelId="{919A3D20-21CB-BB41-A534-86674C6656B1}" type="sibTrans" cxnId="{79FCD5ED-53B5-F048-A0AC-37B892C6A5A2}">
      <dgm:prSet/>
      <dgm:spPr/>
      <dgm:t>
        <a:bodyPr/>
        <a:lstStyle/>
        <a:p>
          <a:endParaRPr lang="en-US"/>
        </a:p>
      </dgm:t>
    </dgm:pt>
    <dgm:pt modelId="{2A64DFEC-02E4-2C49-BA31-4C87383A8CF7}" type="pres">
      <dgm:prSet presAssocID="{79FC5165-B587-3F4C-896C-32C60B44BC21}" presName="Name0" presStyleCnt="0">
        <dgm:presLayoutVars>
          <dgm:chMax val="4"/>
          <dgm:resizeHandles val="exact"/>
        </dgm:presLayoutVars>
      </dgm:prSet>
      <dgm:spPr/>
    </dgm:pt>
    <dgm:pt modelId="{AC548B16-9829-1848-8698-619184D1FACD}" type="pres">
      <dgm:prSet presAssocID="{79FC5165-B587-3F4C-896C-32C60B44BC21}" presName="ellipse" presStyleLbl="trBgShp" presStyleIdx="0" presStyleCnt="1" custScaleX="120798" custScaleY="142670" custLinFactNeighborY="-44056"/>
      <dgm:spPr/>
    </dgm:pt>
    <dgm:pt modelId="{FB038667-CF91-CA46-A549-B61B4722DAD1}" type="pres">
      <dgm:prSet presAssocID="{79FC5165-B587-3F4C-896C-32C60B44BC21}" presName="arrow1" presStyleLbl="fgShp" presStyleIdx="0" presStyleCnt="1" custLinFactNeighborX="-1400" custLinFactNeighborY="-61918"/>
      <dgm:spPr/>
    </dgm:pt>
    <dgm:pt modelId="{C139635D-AE10-5641-BA90-F49A9FC92114}" type="pres">
      <dgm:prSet presAssocID="{79FC5165-B587-3F4C-896C-32C60B44BC21}" presName="rectangle" presStyleLbl="revTx" presStyleIdx="0" presStyleCnt="1" custScaleX="142857" custScaleY="51001" custLinFactNeighborY="29295">
        <dgm:presLayoutVars>
          <dgm:bulletEnabled val="1"/>
        </dgm:presLayoutVars>
      </dgm:prSet>
      <dgm:spPr/>
    </dgm:pt>
    <dgm:pt modelId="{EBD1CA0A-3BCC-EA40-9A93-E4ADD3461AE6}" type="pres">
      <dgm:prSet presAssocID="{3B11B7C4-C157-EB48-8AD3-820E75E0BACB}" presName="item1" presStyleLbl="node1" presStyleIdx="0" presStyleCnt="3" custScaleX="142857" custScaleY="142857" custLinFactNeighborX="-11222" custLinFactNeighborY="-15699">
        <dgm:presLayoutVars>
          <dgm:bulletEnabled val="1"/>
        </dgm:presLayoutVars>
      </dgm:prSet>
      <dgm:spPr/>
    </dgm:pt>
    <dgm:pt modelId="{1EA01576-B1DF-8A40-AF16-B0D4E738E121}" type="pres">
      <dgm:prSet presAssocID="{E21F06CC-588B-B14E-9ADF-5E18F63D6775}" presName="item2" presStyleLbl="node1" presStyleIdx="1" presStyleCnt="3" custScaleX="142857" custScaleY="142857" custLinFactNeighborX="2040" custLinFactNeighborY="-23227">
        <dgm:presLayoutVars>
          <dgm:bulletEnabled val="1"/>
        </dgm:presLayoutVars>
      </dgm:prSet>
      <dgm:spPr/>
    </dgm:pt>
    <dgm:pt modelId="{59F69FDF-E87E-A444-A3A1-0B4CAB6FBBDB}" type="pres">
      <dgm:prSet presAssocID="{D325A3B3-91AF-C945-8652-A23707FE5286}" presName="item3" presStyleLbl="node1" presStyleIdx="2" presStyleCnt="3" custScaleX="142857" custScaleY="142857" custLinFactNeighborX="17747" custLinFactNeighborY="-22635">
        <dgm:presLayoutVars>
          <dgm:bulletEnabled val="1"/>
        </dgm:presLayoutVars>
      </dgm:prSet>
      <dgm:spPr/>
    </dgm:pt>
    <dgm:pt modelId="{8C74EA9F-0EC6-2B4F-8323-171FB7B1D754}" type="pres">
      <dgm:prSet presAssocID="{79FC5165-B587-3F4C-896C-32C60B44BC21}" presName="funnel" presStyleLbl="trAlignAcc1" presStyleIdx="0" presStyleCnt="1" custScaleX="120798" custScaleY="142670" custLinFactNeighborY="-7179"/>
      <dgm:spPr/>
    </dgm:pt>
  </dgm:ptLst>
  <dgm:cxnLst>
    <dgm:cxn modelId="{5524E20C-4282-3F44-B0F7-B6425EC6A293}" srcId="{79FC5165-B587-3F4C-896C-32C60B44BC21}" destId="{E21F06CC-588B-B14E-9ADF-5E18F63D6775}" srcOrd="2" destOrd="0" parTransId="{76794A4F-E760-694E-89B5-2B425790BEF0}" sibTransId="{4D3A9228-676A-D843-9BA5-62AF02659899}"/>
    <dgm:cxn modelId="{E2A76B1A-D0FA-A646-8703-310247BAC8A3}" type="presOf" srcId="{3DEDA9C6-45FA-5C44-A1D9-485B1A5EC923}" destId="{59F69FDF-E87E-A444-A3A1-0B4CAB6FBBDB}" srcOrd="0" destOrd="0" presId="urn:microsoft.com/office/officeart/2005/8/layout/funnel1"/>
    <dgm:cxn modelId="{D6ECD521-98F8-7B40-B058-2147C5D3A721}" type="presOf" srcId="{79FC5165-B587-3F4C-896C-32C60B44BC21}" destId="{2A64DFEC-02E4-2C49-BA31-4C87383A8CF7}" srcOrd="0" destOrd="0" presId="urn:microsoft.com/office/officeart/2005/8/layout/funnel1"/>
    <dgm:cxn modelId="{AA908B3F-D483-9345-97A5-AEB9E51B2E47}" srcId="{79FC5165-B587-3F4C-896C-32C60B44BC21}" destId="{3B11B7C4-C157-EB48-8AD3-820E75E0BACB}" srcOrd="1" destOrd="0" parTransId="{B15D2E07-17CA-F647-AB83-7AFF4772B121}" sibTransId="{7F571253-E2BD-4C46-A676-F1B834D9F844}"/>
    <dgm:cxn modelId="{BB60FD9B-29D5-044F-8613-FA09D471F2B3}" srcId="{79FC5165-B587-3F4C-896C-32C60B44BC21}" destId="{3DEDA9C6-45FA-5C44-A1D9-485B1A5EC923}" srcOrd="0" destOrd="0" parTransId="{6D8EC7BE-72E0-274C-87E7-81FCFFC9338A}" sibTransId="{1E0258C9-1779-904A-99EC-F592A4A1079E}"/>
    <dgm:cxn modelId="{A030BEA8-59CA-E845-A620-3CDC93DC3068}" type="presOf" srcId="{D325A3B3-91AF-C945-8652-A23707FE5286}" destId="{C139635D-AE10-5641-BA90-F49A9FC92114}" srcOrd="0" destOrd="0" presId="urn:microsoft.com/office/officeart/2005/8/layout/funnel1"/>
    <dgm:cxn modelId="{B5601FCA-6FCB-9643-B722-84CE80384C8E}" type="presOf" srcId="{3B11B7C4-C157-EB48-8AD3-820E75E0BACB}" destId="{1EA01576-B1DF-8A40-AF16-B0D4E738E121}" srcOrd="0" destOrd="0" presId="urn:microsoft.com/office/officeart/2005/8/layout/funnel1"/>
    <dgm:cxn modelId="{79FCD5ED-53B5-F048-A0AC-37B892C6A5A2}" srcId="{79FC5165-B587-3F4C-896C-32C60B44BC21}" destId="{D325A3B3-91AF-C945-8652-A23707FE5286}" srcOrd="3" destOrd="0" parTransId="{22189A53-CBDF-2E49-8235-F99A71B296A7}" sibTransId="{919A3D20-21CB-BB41-A534-86674C6656B1}"/>
    <dgm:cxn modelId="{DF43DFFE-D099-594A-9D9E-FDFCD9E04ED4}" type="presOf" srcId="{E21F06CC-588B-B14E-9ADF-5E18F63D6775}" destId="{EBD1CA0A-3BCC-EA40-9A93-E4ADD3461AE6}" srcOrd="0" destOrd="0" presId="urn:microsoft.com/office/officeart/2005/8/layout/funnel1"/>
    <dgm:cxn modelId="{664320F6-620D-BC4D-933D-7AA10D84259A}" type="presParOf" srcId="{2A64DFEC-02E4-2C49-BA31-4C87383A8CF7}" destId="{AC548B16-9829-1848-8698-619184D1FACD}" srcOrd="0" destOrd="0" presId="urn:microsoft.com/office/officeart/2005/8/layout/funnel1"/>
    <dgm:cxn modelId="{B7573EC4-C7A4-374B-B672-85B4B3900767}" type="presParOf" srcId="{2A64DFEC-02E4-2C49-BA31-4C87383A8CF7}" destId="{FB038667-CF91-CA46-A549-B61B4722DAD1}" srcOrd="1" destOrd="0" presId="urn:microsoft.com/office/officeart/2005/8/layout/funnel1"/>
    <dgm:cxn modelId="{6DAEEB2D-291E-4D43-A283-046903475200}" type="presParOf" srcId="{2A64DFEC-02E4-2C49-BA31-4C87383A8CF7}" destId="{C139635D-AE10-5641-BA90-F49A9FC92114}" srcOrd="2" destOrd="0" presId="urn:microsoft.com/office/officeart/2005/8/layout/funnel1"/>
    <dgm:cxn modelId="{528AE82C-616B-9041-8838-2A4054CFBD48}" type="presParOf" srcId="{2A64DFEC-02E4-2C49-BA31-4C87383A8CF7}" destId="{EBD1CA0A-3BCC-EA40-9A93-E4ADD3461AE6}" srcOrd="3" destOrd="0" presId="urn:microsoft.com/office/officeart/2005/8/layout/funnel1"/>
    <dgm:cxn modelId="{31EB03E6-5AEB-BA4B-BA6D-39DB3BBFA4ED}" type="presParOf" srcId="{2A64DFEC-02E4-2C49-BA31-4C87383A8CF7}" destId="{1EA01576-B1DF-8A40-AF16-B0D4E738E121}" srcOrd="4" destOrd="0" presId="urn:microsoft.com/office/officeart/2005/8/layout/funnel1"/>
    <dgm:cxn modelId="{701A5B10-7661-C54A-AF97-7367FF2C5C04}" type="presParOf" srcId="{2A64DFEC-02E4-2C49-BA31-4C87383A8CF7}" destId="{59F69FDF-E87E-A444-A3A1-0B4CAB6FBBDB}" srcOrd="5" destOrd="0" presId="urn:microsoft.com/office/officeart/2005/8/layout/funnel1"/>
    <dgm:cxn modelId="{4F52DED7-5139-5E45-984E-ABA276928036}" type="presParOf" srcId="{2A64DFEC-02E4-2C49-BA31-4C87383A8CF7}" destId="{8C74EA9F-0EC6-2B4F-8323-171FB7B1D754}"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F37C5C4-80D0-FF41-9147-6E53A17F22CF}" type="doc">
      <dgm:prSet loTypeId="urn:microsoft.com/office/officeart/2009/layout/CircleArrowProcess" loCatId="" qsTypeId="urn:microsoft.com/office/officeart/2005/8/quickstyle/simple1" qsCatId="simple" csTypeId="urn:microsoft.com/office/officeart/2005/8/colors/colorful1" csCatId="colorful" phldr="1"/>
      <dgm:spPr/>
      <dgm:t>
        <a:bodyPr/>
        <a:lstStyle/>
        <a:p>
          <a:endParaRPr lang="en-US"/>
        </a:p>
      </dgm:t>
    </dgm:pt>
    <dgm:pt modelId="{F23376ED-AE29-A940-A11C-D1375052E0C6}">
      <dgm:prSet phldrT="[Text]"/>
      <dgm:spPr/>
      <dgm:t>
        <a:bodyPr/>
        <a:lstStyle/>
        <a:p>
          <a:r>
            <a:rPr lang="en-US"/>
            <a:t>Creation</a:t>
          </a:r>
        </a:p>
      </dgm:t>
    </dgm:pt>
    <dgm:pt modelId="{1E5AAF5D-AE50-554A-A90A-17A96934D475}" type="parTrans" cxnId="{673262A5-93FA-404D-8AA2-01CDEB2881E2}">
      <dgm:prSet/>
      <dgm:spPr/>
      <dgm:t>
        <a:bodyPr/>
        <a:lstStyle/>
        <a:p>
          <a:endParaRPr lang="en-US"/>
        </a:p>
      </dgm:t>
    </dgm:pt>
    <dgm:pt modelId="{AC5743BE-43DE-394F-A914-A661F6150E51}" type="sibTrans" cxnId="{673262A5-93FA-404D-8AA2-01CDEB2881E2}">
      <dgm:prSet/>
      <dgm:spPr/>
      <dgm:t>
        <a:bodyPr/>
        <a:lstStyle/>
        <a:p>
          <a:endParaRPr lang="en-US"/>
        </a:p>
      </dgm:t>
    </dgm:pt>
    <dgm:pt modelId="{7E782098-7001-7145-96BF-EC261E85678A}">
      <dgm:prSet phldrT="[Text]"/>
      <dgm:spPr/>
      <dgm:t>
        <a:bodyPr/>
        <a:lstStyle/>
        <a:p>
          <a:r>
            <a:rPr lang="en-US"/>
            <a:t>Production</a:t>
          </a:r>
        </a:p>
      </dgm:t>
    </dgm:pt>
    <dgm:pt modelId="{C0B0175C-BD2F-FB4D-A512-6997C7DE1B1E}" type="parTrans" cxnId="{171B39A2-59A1-BB4E-81F9-B757F90D40C6}">
      <dgm:prSet/>
      <dgm:spPr/>
      <dgm:t>
        <a:bodyPr/>
        <a:lstStyle/>
        <a:p>
          <a:endParaRPr lang="en-US"/>
        </a:p>
      </dgm:t>
    </dgm:pt>
    <dgm:pt modelId="{6F304DAE-BD75-4A45-9DD6-543EB83DB4FD}" type="sibTrans" cxnId="{171B39A2-59A1-BB4E-81F9-B757F90D40C6}">
      <dgm:prSet/>
      <dgm:spPr/>
      <dgm:t>
        <a:bodyPr/>
        <a:lstStyle/>
        <a:p>
          <a:endParaRPr lang="en-US"/>
        </a:p>
      </dgm:t>
    </dgm:pt>
    <dgm:pt modelId="{0343B281-FF25-B649-AA8A-1C258A363859}">
      <dgm:prSet phldrT="[Text]"/>
      <dgm:spPr/>
      <dgm:t>
        <a:bodyPr/>
        <a:lstStyle/>
        <a:p>
          <a:r>
            <a:rPr lang="en-US"/>
            <a:t>Selling</a:t>
          </a:r>
        </a:p>
      </dgm:t>
    </dgm:pt>
    <dgm:pt modelId="{7FF4594D-F0DB-7747-BDDD-06A8DEA676F0}" type="parTrans" cxnId="{40EE02E9-DB3B-CE4B-A236-F0C1A787A5CE}">
      <dgm:prSet/>
      <dgm:spPr/>
      <dgm:t>
        <a:bodyPr/>
        <a:lstStyle/>
        <a:p>
          <a:endParaRPr lang="en-US"/>
        </a:p>
      </dgm:t>
    </dgm:pt>
    <dgm:pt modelId="{E627D421-82DC-524E-BCBF-62165727E5AF}" type="sibTrans" cxnId="{40EE02E9-DB3B-CE4B-A236-F0C1A787A5CE}">
      <dgm:prSet/>
      <dgm:spPr/>
      <dgm:t>
        <a:bodyPr/>
        <a:lstStyle/>
        <a:p>
          <a:endParaRPr lang="en-US"/>
        </a:p>
      </dgm:t>
    </dgm:pt>
    <dgm:pt modelId="{7EB638A2-0192-5C43-A045-14FE61BA18CE}" type="pres">
      <dgm:prSet presAssocID="{CF37C5C4-80D0-FF41-9147-6E53A17F22CF}" presName="Name0" presStyleCnt="0">
        <dgm:presLayoutVars>
          <dgm:chMax val="7"/>
          <dgm:chPref val="7"/>
          <dgm:dir/>
          <dgm:animLvl val="lvl"/>
        </dgm:presLayoutVars>
      </dgm:prSet>
      <dgm:spPr/>
    </dgm:pt>
    <dgm:pt modelId="{F1F8EE0C-0B66-B045-BF1E-402C5CEA2F44}" type="pres">
      <dgm:prSet presAssocID="{F23376ED-AE29-A940-A11C-D1375052E0C6}" presName="Accent1" presStyleCnt="0"/>
      <dgm:spPr/>
    </dgm:pt>
    <dgm:pt modelId="{BB7815E2-F357-E84D-BF47-CE99A3BDDC0F}" type="pres">
      <dgm:prSet presAssocID="{F23376ED-AE29-A940-A11C-D1375052E0C6}" presName="Accent" presStyleLbl="node1" presStyleIdx="0" presStyleCnt="3"/>
      <dgm:spPr/>
    </dgm:pt>
    <dgm:pt modelId="{DC2F7393-7E34-EC45-8C7C-41096B721070}" type="pres">
      <dgm:prSet presAssocID="{F23376ED-AE29-A940-A11C-D1375052E0C6}" presName="Parent1" presStyleLbl="revTx" presStyleIdx="0" presStyleCnt="3">
        <dgm:presLayoutVars>
          <dgm:chMax val="1"/>
          <dgm:chPref val="1"/>
          <dgm:bulletEnabled val="1"/>
        </dgm:presLayoutVars>
      </dgm:prSet>
      <dgm:spPr/>
    </dgm:pt>
    <dgm:pt modelId="{D7FD9EA3-0B03-4046-878B-88B2094608BB}" type="pres">
      <dgm:prSet presAssocID="{7E782098-7001-7145-96BF-EC261E85678A}" presName="Accent2" presStyleCnt="0"/>
      <dgm:spPr/>
    </dgm:pt>
    <dgm:pt modelId="{C5855391-5C6C-114D-8A35-AD4E8498F954}" type="pres">
      <dgm:prSet presAssocID="{7E782098-7001-7145-96BF-EC261E85678A}" presName="Accent" presStyleLbl="node1" presStyleIdx="1" presStyleCnt="3"/>
      <dgm:spPr/>
    </dgm:pt>
    <dgm:pt modelId="{FA203889-9A20-414C-986F-452183E723EF}" type="pres">
      <dgm:prSet presAssocID="{7E782098-7001-7145-96BF-EC261E85678A}" presName="Parent2" presStyleLbl="revTx" presStyleIdx="1" presStyleCnt="3">
        <dgm:presLayoutVars>
          <dgm:chMax val="1"/>
          <dgm:chPref val="1"/>
          <dgm:bulletEnabled val="1"/>
        </dgm:presLayoutVars>
      </dgm:prSet>
      <dgm:spPr/>
    </dgm:pt>
    <dgm:pt modelId="{088E4D36-0E72-2C48-ACF6-97AE38EF8D83}" type="pres">
      <dgm:prSet presAssocID="{0343B281-FF25-B649-AA8A-1C258A363859}" presName="Accent3" presStyleCnt="0"/>
      <dgm:spPr/>
    </dgm:pt>
    <dgm:pt modelId="{ED935C44-60B1-D24F-A9FE-BEE4C4344A9C}" type="pres">
      <dgm:prSet presAssocID="{0343B281-FF25-B649-AA8A-1C258A363859}" presName="Accent" presStyleLbl="node1" presStyleIdx="2" presStyleCnt="3"/>
      <dgm:spPr/>
    </dgm:pt>
    <dgm:pt modelId="{086DA433-0A4B-AD47-BC31-2D8BD61FEBA3}" type="pres">
      <dgm:prSet presAssocID="{0343B281-FF25-B649-AA8A-1C258A363859}" presName="Parent3" presStyleLbl="revTx" presStyleIdx="2" presStyleCnt="3">
        <dgm:presLayoutVars>
          <dgm:chMax val="1"/>
          <dgm:chPref val="1"/>
          <dgm:bulletEnabled val="1"/>
        </dgm:presLayoutVars>
      </dgm:prSet>
      <dgm:spPr/>
    </dgm:pt>
  </dgm:ptLst>
  <dgm:cxnLst>
    <dgm:cxn modelId="{A0526C20-EBAE-0A47-A824-532D23FD56B0}" type="presOf" srcId="{7E782098-7001-7145-96BF-EC261E85678A}" destId="{FA203889-9A20-414C-986F-452183E723EF}" srcOrd="0" destOrd="0" presId="urn:microsoft.com/office/officeart/2009/layout/CircleArrowProcess"/>
    <dgm:cxn modelId="{7ACFA943-0C7E-2E40-B11E-6DB7FB638F5C}" type="presOf" srcId="{CF37C5C4-80D0-FF41-9147-6E53A17F22CF}" destId="{7EB638A2-0192-5C43-A045-14FE61BA18CE}" srcOrd="0" destOrd="0" presId="urn:microsoft.com/office/officeart/2009/layout/CircleArrowProcess"/>
    <dgm:cxn modelId="{84F53D6C-16D3-F843-A91A-4298B8719CC9}" type="presOf" srcId="{0343B281-FF25-B649-AA8A-1C258A363859}" destId="{086DA433-0A4B-AD47-BC31-2D8BD61FEBA3}" srcOrd="0" destOrd="0" presId="urn:microsoft.com/office/officeart/2009/layout/CircleArrowProcess"/>
    <dgm:cxn modelId="{171B39A2-59A1-BB4E-81F9-B757F90D40C6}" srcId="{CF37C5C4-80D0-FF41-9147-6E53A17F22CF}" destId="{7E782098-7001-7145-96BF-EC261E85678A}" srcOrd="1" destOrd="0" parTransId="{C0B0175C-BD2F-FB4D-A512-6997C7DE1B1E}" sibTransId="{6F304DAE-BD75-4A45-9DD6-543EB83DB4FD}"/>
    <dgm:cxn modelId="{8ECD24A4-DF05-A54A-9292-D9119CA89188}" type="presOf" srcId="{F23376ED-AE29-A940-A11C-D1375052E0C6}" destId="{DC2F7393-7E34-EC45-8C7C-41096B721070}" srcOrd="0" destOrd="0" presId="urn:microsoft.com/office/officeart/2009/layout/CircleArrowProcess"/>
    <dgm:cxn modelId="{673262A5-93FA-404D-8AA2-01CDEB2881E2}" srcId="{CF37C5C4-80D0-FF41-9147-6E53A17F22CF}" destId="{F23376ED-AE29-A940-A11C-D1375052E0C6}" srcOrd="0" destOrd="0" parTransId="{1E5AAF5D-AE50-554A-A90A-17A96934D475}" sibTransId="{AC5743BE-43DE-394F-A914-A661F6150E51}"/>
    <dgm:cxn modelId="{40EE02E9-DB3B-CE4B-A236-F0C1A787A5CE}" srcId="{CF37C5C4-80D0-FF41-9147-6E53A17F22CF}" destId="{0343B281-FF25-B649-AA8A-1C258A363859}" srcOrd="2" destOrd="0" parTransId="{7FF4594D-F0DB-7747-BDDD-06A8DEA676F0}" sibTransId="{E627D421-82DC-524E-BCBF-62165727E5AF}"/>
    <dgm:cxn modelId="{BC5553CF-650E-5B47-A3BB-FD020D40A45C}" type="presParOf" srcId="{7EB638A2-0192-5C43-A045-14FE61BA18CE}" destId="{F1F8EE0C-0B66-B045-BF1E-402C5CEA2F44}" srcOrd="0" destOrd="0" presId="urn:microsoft.com/office/officeart/2009/layout/CircleArrowProcess"/>
    <dgm:cxn modelId="{0DAB27D4-D257-3C4C-BF85-90EFAB7ED68A}" type="presParOf" srcId="{F1F8EE0C-0B66-B045-BF1E-402C5CEA2F44}" destId="{BB7815E2-F357-E84D-BF47-CE99A3BDDC0F}" srcOrd="0" destOrd="0" presId="urn:microsoft.com/office/officeart/2009/layout/CircleArrowProcess"/>
    <dgm:cxn modelId="{2D2F0B7E-E0D7-C94F-BF56-D472C29F425B}" type="presParOf" srcId="{7EB638A2-0192-5C43-A045-14FE61BA18CE}" destId="{DC2F7393-7E34-EC45-8C7C-41096B721070}" srcOrd="1" destOrd="0" presId="urn:microsoft.com/office/officeart/2009/layout/CircleArrowProcess"/>
    <dgm:cxn modelId="{DDA7FC76-BC75-0744-9B01-D6D403ABD140}" type="presParOf" srcId="{7EB638A2-0192-5C43-A045-14FE61BA18CE}" destId="{D7FD9EA3-0B03-4046-878B-88B2094608BB}" srcOrd="2" destOrd="0" presId="urn:microsoft.com/office/officeart/2009/layout/CircleArrowProcess"/>
    <dgm:cxn modelId="{D1A21389-F785-814B-BC45-FACBA88537EE}" type="presParOf" srcId="{D7FD9EA3-0B03-4046-878B-88B2094608BB}" destId="{C5855391-5C6C-114D-8A35-AD4E8498F954}" srcOrd="0" destOrd="0" presId="urn:microsoft.com/office/officeart/2009/layout/CircleArrowProcess"/>
    <dgm:cxn modelId="{40B94FD4-E65A-854F-B04E-A43035A99A0C}" type="presParOf" srcId="{7EB638A2-0192-5C43-A045-14FE61BA18CE}" destId="{FA203889-9A20-414C-986F-452183E723EF}" srcOrd="3" destOrd="0" presId="urn:microsoft.com/office/officeart/2009/layout/CircleArrowProcess"/>
    <dgm:cxn modelId="{42C1EA0A-6FF6-0E44-8B2C-A4C1830EDD1D}" type="presParOf" srcId="{7EB638A2-0192-5C43-A045-14FE61BA18CE}" destId="{088E4D36-0E72-2C48-ACF6-97AE38EF8D83}" srcOrd="4" destOrd="0" presId="urn:microsoft.com/office/officeart/2009/layout/CircleArrowProcess"/>
    <dgm:cxn modelId="{49F19F3C-718E-7647-88D8-2FA2697170E2}" type="presParOf" srcId="{088E4D36-0E72-2C48-ACF6-97AE38EF8D83}" destId="{ED935C44-60B1-D24F-A9FE-BEE4C4344A9C}" srcOrd="0" destOrd="0" presId="urn:microsoft.com/office/officeart/2009/layout/CircleArrowProcess"/>
    <dgm:cxn modelId="{01E83F35-37CF-BD4E-A987-68AFE087BC66}" type="presParOf" srcId="{7EB638A2-0192-5C43-A045-14FE61BA18CE}" destId="{086DA433-0A4B-AD47-BC31-2D8BD61FEBA3}"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3F4A304-0BB5-EA4C-A07B-764C0CDBA961}" type="doc">
      <dgm:prSet loTypeId="urn:microsoft.com/office/officeart/2008/layout/HalfCircleOrganizationChart" loCatId="" qsTypeId="urn:microsoft.com/office/officeart/2005/8/quickstyle/simple1" qsCatId="simple" csTypeId="urn:microsoft.com/office/officeart/2005/8/colors/accent2_3" csCatId="accent2" phldr="1"/>
      <dgm:spPr/>
      <dgm:t>
        <a:bodyPr/>
        <a:lstStyle/>
        <a:p>
          <a:endParaRPr lang="en-US"/>
        </a:p>
      </dgm:t>
    </dgm:pt>
    <dgm:pt modelId="{B9D6DC2D-1AA7-9045-8C6C-227204058553}">
      <dgm:prSet phldrT="[Text]" custT="1"/>
      <dgm:spPr/>
      <dgm:t>
        <a:bodyPr/>
        <a:lstStyle/>
        <a:p>
          <a:r>
            <a:rPr lang="en-US" sz="1000"/>
            <a:t>Nulla porta dolor</a:t>
          </a:r>
        </a:p>
      </dgm:t>
    </dgm:pt>
    <dgm:pt modelId="{41065543-B3A7-B146-890D-AD8873DABFCC}" type="parTrans" cxnId="{C8C35C02-FB50-7740-B149-4C9346B483CA}">
      <dgm:prSet/>
      <dgm:spPr/>
      <dgm:t>
        <a:bodyPr/>
        <a:lstStyle/>
        <a:p>
          <a:endParaRPr lang="en-US" sz="1000"/>
        </a:p>
      </dgm:t>
    </dgm:pt>
    <dgm:pt modelId="{DEB2A223-4660-EE4E-8BD6-D2F63FB23F1A}" type="sibTrans" cxnId="{C8C35C02-FB50-7740-B149-4C9346B483CA}">
      <dgm:prSet/>
      <dgm:spPr/>
      <dgm:t>
        <a:bodyPr/>
        <a:lstStyle/>
        <a:p>
          <a:endParaRPr lang="en-US" sz="1000"/>
        </a:p>
      </dgm:t>
    </dgm:pt>
    <dgm:pt modelId="{29D5BE6A-9455-9942-A111-B0B74EA9CC72}" type="asst">
      <dgm:prSet phldrT="[Text]" custT="1"/>
      <dgm:spPr/>
      <dgm:t>
        <a:bodyPr/>
        <a:lstStyle/>
        <a:p>
          <a:r>
            <a:rPr lang="en-US" sz="1000"/>
            <a:t>Vivamus euismod mauris</a:t>
          </a:r>
        </a:p>
      </dgm:t>
    </dgm:pt>
    <dgm:pt modelId="{CEB20508-2DC6-7349-A4BE-F485E16F42A5}" type="parTrans" cxnId="{D7F11AC2-BBCF-2C43-85B1-534632FC2961}">
      <dgm:prSet/>
      <dgm:spPr/>
      <dgm:t>
        <a:bodyPr/>
        <a:lstStyle/>
        <a:p>
          <a:endParaRPr lang="en-US" sz="1000"/>
        </a:p>
      </dgm:t>
    </dgm:pt>
    <dgm:pt modelId="{48B1BB76-02E7-C94C-8D28-47C2C9122427}" type="sibTrans" cxnId="{D7F11AC2-BBCF-2C43-85B1-534632FC2961}">
      <dgm:prSet/>
      <dgm:spPr/>
      <dgm:t>
        <a:bodyPr/>
        <a:lstStyle/>
        <a:p>
          <a:endParaRPr lang="en-US" sz="1000"/>
        </a:p>
      </dgm:t>
    </dgm:pt>
    <dgm:pt modelId="{A8462AE9-0E83-4342-9AEB-E470798430BE}">
      <dgm:prSet phldrT="[Text]" custT="1"/>
      <dgm:spPr/>
      <dgm:t>
        <a:bodyPr/>
        <a:lstStyle/>
        <a:p>
          <a:r>
            <a:rPr lang="en-US" sz="1000"/>
            <a:t>Aliquam eu</a:t>
          </a:r>
        </a:p>
      </dgm:t>
    </dgm:pt>
    <dgm:pt modelId="{F303314E-43A5-4F4D-9E3F-CF22E3C826E7}" type="parTrans" cxnId="{9B2D643B-919A-2B45-9A5C-187AA8AB21CD}">
      <dgm:prSet/>
      <dgm:spPr/>
      <dgm:t>
        <a:bodyPr/>
        <a:lstStyle/>
        <a:p>
          <a:endParaRPr lang="en-US" sz="1000"/>
        </a:p>
      </dgm:t>
    </dgm:pt>
    <dgm:pt modelId="{C8569EA6-3BD6-A04D-ADC2-681F9BB10853}" type="sibTrans" cxnId="{9B2D643B-919A-2B45-9A5C-187AA8AB21CD}">
      <dgm:prSet/>
      <dgm:spPr/>
      <dgm:t>
        <a:bodyPr/>
        <a:lstStyle/>
        <a:p>
          <a:endParaRPr lang="en-US" sz="1000"/>
        </a:p>
      </dgm:t>
    </dgm:pt>
    <dgm:pt modelId="{812C3CE8-ABEC-1340-B31F-9871E9590EF2}" type="pres">
      <dgm:prSet presAssocID="{53F4A304-0BB5-EA4C-A07B-764C0CDBA961}" presName="Name0" presStyleCnt="0">
        <dgm:presLayoutVars>
          <dgm:orgChart val="1"/>
          <dgm:chPref val="1"/>
          <dgm:dir/>
          <dgm:animOne val="branch"/>
          <dgm:animLvl val="lvl"/>
          <dgm:resizeHandles/>
        </dgm:presLayoutVars>
      </dgm:prSet>
      <dgm:spPr/>
    </dgm:pt>
    <dgm:pt modelId="{D3FDCA29-37F2-D64D-BFBA-FE07B9DCB4F1}" type="pres">
      <dgm:prSet presAssocID="{B9D6DC2D-1AA7-9045-8C6C-227204058553}" presName="hierRoot1" presStyleCnt="0">
        <dgm:presLayoutVars>
          <dgm:hierBranch val="init"/>
        </dgm:presLayoutVars>
      </dgm:prSet>
      <dgm:spPr/>
    </dgm:pt>
    <dgm:pt modelId="{90AE72E3-FA3B-D54C-822A-AFE9FEAE482A}" type="pres">
      <dgm:prSet presAssocID="{B9D6DC2D-1AA7-9045-8C6C-227204058553}" presName="rootComposite1" presStyleCnt="0"/>
      <dgm:spPr/>
    </dgm:pt>
    <dgm:pt modelId="{C4C557DD-EAA2-2241-95A0-CB099B6393B8}" type="pres">
      <dgm:prSet presAssocID="{B9D6DC2D-1AA7-9045-8C6C-227204058553}" presName="rootText1" presStyleLbl="alignAcc1" presStyleIdx="0" presStyleCnt="0">
        <dgm:presLayoutVars>
          <dgm:chPref val="3"/>
        </dgm:presLayoutVars>
      </dgm:prSet>
      <dgm:spPr/>
    </dgm:pt>
    <dgm:pt modelId="{0A7D40D8-5568-2C4E-8CAD-228EC1C36CEA}" type="pres">
      <dgm:prSet presAssocID="{B9D6DC2D-1AA7-9045-8C6C-227204058553}" presName="topArc1" presStyleLbl="parChTrans1D1" presStyleIdx="0" presStyleCnt="6"/>
      <dgm:spPr/>
    </dgm:pt>
    <dgm:pt modelId="{53601601-6D75-B543-A657-92AD79D9CFF5}" type="pres">
      <dgm:prSet presAssocID="{B9D6DC2D-1AA7-9045-8C6C-227204058553}" presName="bottomArc1" presStyleLbl="parChTrans1D1" presStyleIdx="1" presStyleCnt="6"/>
      <dgm:spPr/>
    </dgm:pt>
    <dgm:pt modelId="{614C8096-FF53-8841-8157-5BF46C39E765}" type="pres">
      <dgm:prSet presAssocID="{B9D6DC2D-1AA7-9045-8C6C-227204058553}" presName="topConnNode1" presStyleLbl="node1" presStyleIdx="0" presStyleCnt="0"/>
      <dgm:spPr/>
    </dgm:pt>
    <dgm:pt modelId="{4BBB9FBB-D023-304B-9B11-B814183EBC4E}" type="pres">
      <dgm:prSet presAssocID="{B9D6DC2D-1AA7-9045-8C6C-227204058553}" presName="hierChild2" presStyleCnt="0"/>
      <dgm:spPr/>
    </dgm:pt>
    <dgm:pt modelId="{C5040363-78F4-AD44-AA3F-16FE6F65C917}" type="pres">
      <dgm:prSet presAssocID="{F303314E-43A5-4F4D-9E3F-CF22E3C826E7}" presName="Name28" presStyleLbl="parChTrans1D2" presStyleIdx="0" presStyleCnt="2"/>
      <dgm:spPr/>
    </dgm:pt>
    <dgm:pt modelId="{C05C4F8F-6569-7541-B4E1-FE9F885CF64F}" type="pres">
      <dgm:prSet presAssocID="{A8462AE9-0E83-4342-9AEB-E470798430BE}" presName="hierRoot2" presStyleCnt="0">
        <dgm:presLayoutVars>
          <dgm:hierBranch val="init"/>
        </dgm:presLayoutVars>
      </dgm:prSet>
      <dgm:spPr/>
    </dgm:pt>
    <dgm:pt modelId="{4E61BB59-FA90-4642-8E21-4CCC3408397C}" type="pres">
      <dgm:prSet presAssocID="{A8462AE9-0E83-4342-9AEB-E470798430BE}" presName="rootComposite2" presStyleCnt="0"/>
      <dgm:spPr/>
    </dgm:pt>
    <dgm:pt modelId="{C533FF2C-FE4B-4C4F-AC76-83A5D9871006}" type="pres">
      <dgm:prSet presAssocID="{A8462AE9-0E83-4342-9AEB-E470798430BE}" presName="rootText2" presStyleLbl="alignAcc1" presStyleIdx="0" presStyleCnt="0">
        <dgm:presLayoutVars>
          <dgm:chPref val="3"/>
        </dgm:presLayoutVars>
      </dgm:prSet>
      <dgm:spPr/>
    </dgm:pt>
    <dgm:pt modelId="{8709A067-5569-564A-9383-DC02C89F5B31}" type="pres">
      <dgm:prSet presAssocID="{A8462AE9-0E83-4342-9AEB-E470798430BE}" presName="topArc2" presStyleLbl="parChTrans1D1" presStyleIdx="2" presStyleCnt="6"/>
      <dgm:spPr/>
    </dgm:pt>
    <dgm:pt modelId="{5E6C8402-5429-B646-9B0F-505714ED94D1}" type="pres">
      <dgm:prSet presAssocID="{A8462AE9-0E83-4342-9AEB-E470798430BE}" presName="bottomArc2" presStyleLbl="parChTrans1D1" presStyleIdx="3" presStyleCnt="6"/>
      <dgm:spPr/>
    </dgm:pt>
    <dgm:pt modelId="{C952901D-9DDF-1548-B74A-6D8EDD97C91D}" type="pres">
      <dgm:prSet presAssocID="{A8462AE9-0E83-4342-9AEB-E470798430BE}" presName="topConnNode2" presStyleLbl="node2" presStyleIdx="0" presStyleCnt="0"/>
      <dgm:spPr/>
    </dgm:pt>
    <dgm:pt modelId="{8E7F93BC-4C79-5745-90AA-5432EC7F76ED}" type="pres">
      <dgm:prSet presAssocID="{A8462AE9-0E83-4342-9AEB-E470798430BE}" presName="hierChild4" presStyleCnt="0"/>
      <dgm:spPr/>
    </dgm:pt>
    <dgm:pt modelId="{09E5BF9D-0DC0-FD4A-80BB-EB0101565F72}" type="pres">
      <dgm:prSet presAssocID="{A8462AE9-0E83-4342-9AEB-E470798430BE}" presName="hierChild5" presStyleCnt="0"/>
      <dgm:spPr/>
    </dgm:pt>
    <dgm:pt modelId="{99A5A869-E1F7-F744-8D1D-ECD7F0589279}" type="pres">
      <dgm:prSet presAssocID="{B9D6DC2D-1AA7-9045-8C6C-227204058553}" presName="hierChild3" presStyleCnt="0"/>
      <dgm:spPr/>
    </dgm:pt>
    <dgm:pt modelId="{06ED2F68-29E4-124B-ABFA-EF36B3F285E7}" type="pres">
      <dgm:prSet presAssocID="{CEB20508-2DC6-7349-A4BE-F485E16F42A5}" presName="Name101" presStyleLbl="parChTrans1D2" presStyleIdx="1" presStyleCnt="2"/>
      <dgm:spPr/>
    </dgm:pt>
    <dgm:pt modelId="{A0036028-9E0C-9145-BF02-CBE1B95FE688}" type="pres">
      <dgm:prSet presAssocID="{29D5BE6A-9455-9942-A111-B0B74EA9CC72}" presName="hierRoot3" presStyleCnt="0">
        <dgm:presLayoutVars>
          <dgm:hierBranch val="init"/>
        </dgm:presLayoutVars>
      </dgm:prSet>
      <dgm:spPr/>
    </dgm:pt>
    <dgm:pt modelId="{5FD8838C-C088-3C44-A912-B5349B624CCE}" type="pres">
      <dgm:prSet presAssocID="{29D5BE6A-9455-9942-A111-B0B74EA9CC72}" presName="rootComposite3" presStyleCnt="0"/>
      <dgm:spPr/>
    </dgm:pt>
    <dgm:pt modelId="{FEDC6882-CDA1-5D42-BEC3-313FE89DF7F6}" type="pres">
      <dgm:prSet presAssocID="{29D5BE6A-9455-9942-A111-B0B74EA9CC72}" presName="rootText3" presStyleLbl="alignAcc1" presStyleIdx="0" presStyleCnt="0">
        <dgm:presLayoutVars>
          <dgm:chPref val="3"/>
        </dgm:presLayoutVars>
      </dgm:prSet>
      <dgm:spPr/>
    </dgm:pt>
    <dgm:pt modelId="{D2AD5ADE-7399-2B4F-83D3-A31E93BDFFB6}" type="pres">
      <dgm:prSet presAssocID="{29D5BE6A-9455-9942-A111-B0B74EA9CC72}" presName="topArc3" presStyleLbl="parChTrans1D1" presStyleIdx="4" presStyleCnt="6"/>
      <dgm:spPr/>
    </dgm:pt>
    <dgm:pt modelId="{8D645660-5FAE-A642-82F6-3736FC76794A}" type="pres">
      <dgm:prSet presAssocID="{29D5BE6A-9455-9942-A111-B0B74EA9CC72}" presName="bottomArc3" presStyleLbl="parChTrans1D1" presStyleIdx="5" presStyleCnt="6"/>
      <dgm:spPr/>
    </dgm:pt>
    <dgm:pt modelId="{F8C90BA7-2CF3-6146-B067-8B9E2B5373C0}" type="pres">
      <dgm:prSet presAssocID="{29D5BE6A-9455-9942-A111-B0B74EA9CC72}" presName="topConnNode3" presStyleLbl="asst1" presStyleIdx="0" presStyleCnt="0"/>
      <dgm:spPr/>
    </dgm:pt>
    <dgm:pt modelId="{4F80F008-A83B-9A4C-AD3A-B13F9A05155E}" type="pres">
      <dgm:prSet presAssocID="{29D5BE6A-9455-9942-A111-B0B74EA9CC72}" presName="hierChild6" presStyleCnt="0"/>
      <dgm:spPr/>
    </dgm:pt>
    <dgm:pt modelId="{679CD869-6C20-134C-8E6B-7C783F4A102C}" type="pres">
      <dgm:prSet presAssocID="{29D5BE6A-9455-9942-A111-B0B74EA9CC72}" presName="hierChild7" presStyleCnt="0"/>
      <dgm:spPr/>
    </dgm:pt>
  </dgm:ptLst>
  <dgm:cxnLst>
    <dgm:cxn modelId="{C8C35C02-FB50-7740-B149-4C9346B483CA}" srcId="{53F4A304-0BB5-EA4C-A07B-764C0CDBA961}" destId="{B9D6DC2D-1AA7-9045-8C6C-227204058553}" srcOrd="0" destOrd="0" parTransId="{41065543-B3A7-B146-890D-AD8873DABFCC}" sibTransId="{DEB2A223-4660-EE4E-8BD6-D2F63FB23F1A}"/>
    <dgm:cxn modelId="{9B2D643B-919A-2B45-9A5C-187AA8AB21CD}" srcId="{B9D6DC2D-1AA7-9045-8C6C-227204058553}" destId="{A8462AE9-0E83-4342-9AEB-E470798430BE}" srcOrd="1" destOrd="0" parTransId="{F303314E-43A5-4F4D-9E3F-CF22E3C826E7}" sibTransId="{C8569EA6-3BD6-A04D-ADC2-681F9BB10853}"/>
    <dgm:cxn modelId="{49252742-E821-2D4E-B8CD-76F1C2F2C3F3}" type="presOf" srcId="{53F4A304-0BB5-EA4C-A07B-764C0CDBA961}" destId="{812C3CE8-ABEC-1340-B31F-9871E9590EF2}" srcOrd="0" destOrd="0" presId="urn:microsoft.com/office/officeart/2008/layout/HalfCircleOrganizationChart"/>
    <dgm:cxn modelId="{C0791264-8FF0-554C-99BF-A915F5567F2E}" type="presOf" srcId="{A8462AE9-0E83-4342-9AEB-E470798430BE}" destId="{C533FF2C-FE4B-4C4F-AC76-83A5D9871006}" srcOrd="0" destOrd="0" presId="urn:microsoft.com/office/officeart/2008/layout/HalfCircleOrganizationChart"/>
    <dgm:cxn modelId="{7D32B969-0B5B-9140-B61E-26C90A2AD634}" type="presOf" srcId="{B9D6DC2D-1AA7-9045-8C6C-227204058553}" destId="{C4C557DD-EAA2-2241-95A0-CB099B6393B8}" srcOrd="0" destOrd="0" presId="urn:microsoft.com/office/officeart/2008/layout/HalfCircleOrganizationChart"/>
    <dgm:cxn modelId="{A60F784D-951C-DE47-87FF-C6CC695E1B07}" type="presOf" srcId="{29D5BE6A-9455-9942-A111-B0B74EA9CC72}" destId="{F8C90BA7-2CF3-6146-B067-8B9E2B5373C0}" srcOrd="1" destOrd="0" presId="urn:microsoft.com/office/officeart/2008/layout/HalfCircleOrganizationChart"/>
    <dgm:cxn modelId="{01271951-4C5E-B048-A0D0-F09078163730}" type="presOf" srcId="{29D5BE6A-9455-9942-A111-B0B74EA9CC72}" destId="{FEDC6882-CDA1-5D42-BEC3-313FE89DF7F6}" srcOrd="0" destOrd="0" presId="urn:microsoft.com/office/officeart/2008/layout/HalfCircleOrganizationChart"/>
    <dgm:cxn modelId="{D7F11AC2-BBCF-2C43-85B1-534632FC2961}" srcId="{B9D6DC2D-1AA7-9045-8C6C-227204058553}" destId="{29D5BE6A-9455-9942-A111-B0B74EA9CC72}" srcOrd="0" destOrd="0" parTransId="{CEB20508-2DC6-7349-A4BE-F485E16F42A5}" sibTransId="{48B1BB76-02E7-C94C-8D28-47C2C9122427}"/>
    <dgm:cxn modelId="{02148FCF-E42B-0145-B23F-746CDB6EB266}" type="presOf" srcId="{B9D6DC2D-1AA7-9045-8C6C-227204058553}" destId="{614C8096-FF53-8841-8157-5BF46C39E765}" srcOrd="1" destOrd="0" presId="urn:microsoft.com/office/officeart/2008/layout/HalfCircleOrganizationChart"/>
    <dgm:cxn modelId="{49AABCDD-38FE-6941-9E9C-82B61D6E6335}" type="presOf" srcId="{F303314E-43A5-4F4D-9E3F-CF22E3C826E7}" destId="{C5040363-78F4-AD44-AA3F-16FE6F65C917}" srcOrd="0" destOrd="0" presId="urn:microsoft.com/office/officeart/2008/layout/HalfCircleOrganizationChart"/>
    <dgm:cxn modelId="{813691E8-73E1-A94F-9702-62DB5D66E938}" type="presOf" srcId="{A8462AE9-0E83-4342-9AEB-E470798430BE}" destId="{C952901D-9DDF-1548-B74A-6D8EDD97C91D}" srcOrd="1" destOrd="0" presId="urn:microsoft.com/office/officeart/2008/layout/HalfCircleOrganizationChart"/>
    <dgm:cxn modelId="{C8B4D2FF-EBE4-794C-8BF8-2A0878CDE55F}" type="presOf" srcId="{CEB20508-2DC6-7349-A4BE-F485E16F42A5}" destId="{06ED2F68-29E4-124B-ABFA-EF36B3F285E7}" srcOrd="0" destOrd="0" presId="urn:microsoft.com/office/officeart/2008/layout/HalfCircleOrganizationChart"/>
    <dgm:cxn modelId="{3CC04DFB-C102-AD49-83E5-D2D6EFED6745}" type="presParOf" srcId="{812C3CE8-ABEC-1340-B31F-9871E9590EF2}" destId="{D3FDCA29-37F2-D64D-BFBA-FE07B9DCB4F1}" srcOrd="0" destOrd="0" presId="urn:microsoft.com/office/officeart/2008/layout/HalfCircleOrganizationChart"/>
    <dgm:cxn modelId="{BA829EC0-418D-AA44-9324-406B119650A7}" type="presParOf" srcId="{D3FDCA29-37F2-D64D-BFBA-FE07B9DCB4F1}" destId="{90AE72E3-FA3B-D54C-822A-AFE9FEAE482A}" srcOrd="0" destOrd="0" presId="urn:microsoft.com/office/officeart/2008/layout/HalfCircleOrganizationChart"/>
    <dgm:cxn modelId="{6D92FD9C-7A3B-2D45-B9AA-6C718D9EA5CF}" type="presParOf" srcId="{90AE72E3-FA3B-D54C-822A-AFE9FEAE482A}" destId="{C4C557DD-EAA2-2241-95A0-CB099B6393B8}" srcOrd="0" destOrd="0" presId="urn:microsoft.com/office/officeart/2008/layout/HalfCircleOrganizationChart"/>
    <dgm:cxn modelId="{BA415514-799A-9B45-A62B-3270726FCE92}" type="presParOf" srcId="{90AE72E3-FA3B-D54C-822A-AFE9FEAE482A}" destId="{0A7D40D8-5568-2C4E-8CAD-228EC1C36CEA}" srcOrd="1" destOrd="0" presId="urn:microsoft.com/office/officeart/2008/layout/HalfCircleOrganizationChart"/>
    <dgm:cxn modelId="{A4B0EEE8-B4CB-6148-8A01-8E95871EB4B6}" type="presParOf" srcId="{90AE72E3-FA3B-D54C-822A-AFE9FEAE482A}" destId="{53601601-6D75-B543-A657-92AD79D9CFF5}" srcOrd="2" destOrd="0" presId="urn:microsoft.com/office/officeart/2008/layout/HalfCircleOrganizationChart"/>
    <dgm:cxn modelId="{9ED44EAE-B51F-FE41-92AB-107EAB2869A9}" type="presParOf" srcId="{90AE72E3-FA3B-D54C-822A-AFE9FEAE482A}" destId="{614C8096-FF53-8841-8157-5BF46C39E765}" srcOrd="3" destOrd="0" presId="urn:microsoft.com/office/officeart/2008/layout/HalfCircleOrganizationChart"/>
    <dgm:cxn modelId="{BDCDD57E-8FCC-944A-A767-E67DD8918B18}" type="presParOf" srcId="{D3FDCA29-37F2-D64D-BFBA-FE07B9DCB4F1}" destId="{4BBB9FBB-D023-304B-9B11-B814183EBC4E}" srcOrd="1" destOrd="0" presId="urn:microsoft.com/office/officeart/2008/layout/HalfCircleOrganizationChart"/>
    <dgm:cxn modelId="{088258DF-DDE3-0A4F-9438-05B4D1C501B7}" type="presParOf" srcId="{4BBB9FBB-D023-304B-9B11-B814183EBC4E}" destId="{C5040363-78F4-AD44-AA3F-16FE6F65C917}" srcOrd="0" destOrd="0" presId="urn:microsoft.com/office/officeart/2008/layout/HalfCircleOrganizationChart"/>
    <dgm:cxn modelId="{A17F4955-D545-F74C-8FCB-918DD8F97962}" type="presParOf" srcId="{4BBB9FBB-D023-304B-9B11-B814183EBC4E}" destId="{C05C4F8F-6569-7541-B4E1-FE9F885CF64F}" srcOrd="1" destOrd="0" presId="urn:microsoft.com/office/officeart/2008/layout/HalfCircleOrganizationChart"/>
    <dgm:cxn modelId="{3F16E545-0905-4A4A-B6F6-A977CCCECD3B}" type="presParOf" srcId="{C05C4F8F-6569-7541-B4E1-FE9F885CF64F}" destId="{4E61BB59-FA90-4642-8E21-4CCC3408397C}" srcOrd="0" destOrd="0" presId="urn:microsoft.com/office/officeart/2008/layout/HalfCircleOrganizationChart"/>
    <dgm:cxn modelId="{5F2E9C05-7E73-D145-9A56-B3559C2CEC58}" type="presParOf" srcId="{4E61BB59-FA90-4642-8E21-4CCC3408397C}" destId="{C533FF2C-FE4B-4C4F-AC76-83A5D9871006}" srcOrd="0" destOrd="0" presId="urn:microsoft.com/office/officeart/2008/layout/HalfCircleOrganizationChart"/>
    <dgm:cxn modelId="{548E6A1B-F006-2446-87F4-3E6BC60FF727}" type="presParOf" srcId="{4E61BB59-FA90-4642-8E21-4CCC3408397C}" destId="{8709A067-5569-564A-9383-DC02C89F5B31}" srcOrd="1" destOrd="0" presId="urn:microsoft.com/office/officeart/2008/layout/HalfCircleOrganizationChart"/>
    <dgm:cxn modelId="{7D5C5DD9-B212-6F43-801E-8FA2B0ADE110}" type="presParOf" srcId="{4E61BB59-FA90-4642-8E21-4CCC3408397C}" destId="{5E6C8402-5429-B646-9B0F-505714ED94D1}" srcOrd="2" destOrd="0" presId="urn:microsoft.com/office/officeart/2008/layout/HalfCircleOrganizationChart"/>
    <dgm:cxn modelId="{B5090DB3-B47C-5741-B1C4-3B90EB0CD077}" type="presParOf" srcId="{4E61BB59-FA90-4642-8E21-4CCC3408397C}" destId="{C952901D-9DDF-1548-B74A-6D8EDD97C91D}" srcOrd="3" destOrd="0" presId="urn:microsoft.com/office/officeart/2008/layout/HalfCircleOrganizationChart"/>
    <dgm:cxn modelId="{051F766D-8F06-BB4D-8D54-9E37F20CE3BF}" type="presParOf" srcId="{C05C4F8F-6569-7541-B4E1-FE9F885CF64F}" destId="{8E7F93BC-4C79-5745-90AA-5432EC7F76ED}" srcOrd="1" destOrd="0" presId="urn:microsoft.com/office/officeart/2008/layout/HalfCircleOrganizationChart"/>
    <dgm:cxn modelId="{E85AD3E4-929E-2446-B703-5E8A63FD1D7D}" type="presParOf" srcId="{C05C4F8F-6569-7541-B4E1-FE9F885CF64F}" destId="{09E5BF9D-0DC0-FD4A-80BB-EB0101565F72}" srcOrd="2" destOrd="0" presId="urn:microsoft.com/office/officeart/2008/layout/HalfCircleOrganizationChart"/>
    <dgm:cxn modelId="{123BA9CE-80FD-EC40-9D68-08577312862D}" type="presParOf" srcId="{D3FDCA29-37F2-D64D-BFBA-FE07B9DCB4F1}" destId="{99A5A869-E1F7-F744-8D1D-ECD7F0589279}" srcOrd="2" destOrd="0" presId="urn:microsoft.com/office/officeart/2008/layout/HalfCircleOrganizationChart"/>
    <dgm:cxn modelId="{74B34F15-08A2-774D-AF01-0BB1F0F32177}" type="presParOf" srcId="{99A5A869-E1F7-F744-8D1D-ECD7F0589279}" destId="{06ED2F68-29E4-124B-ABFA-EF36B3F285E7}" srcOrd="0" destOrd="0" presId="urn:microsoft.com/office/officeart/2008/layout/HalfCircleOrganizationChart"/>
    <dgm:cxn modelId="{168A09B1-433B-3C46-AFF5-B85A9508C82D}" type="presParOf" srcId="{99A5A869-E1F7-F744-8D1D-ECD7F0589279}" destId="{A0036028-9E0C-9145-BF02-CBE1B95FE688}" srcOrd="1" destOrd="0" presId="urn:microsoft.com/office/officeart/2008/layout/HalfCircleOrganizationChart"/>
    <dgm:cxn modelId="{2A1791E5-7B15-FC4D-A17C-F4D9B107558B}" type="presParOf" srcId="{A0036028-9E0C-9145-BF02-CBE1B95FE688}" destId="{5FD8838C-C088-3C44-A912-B5349B624CCE}" srcOrd="0" destOrd="0" presId="urn:microsoft.com/office/officeart/2008/layout/HalfCircleOrganizationChart"/>
    <dgm:cxn modelId="{A7053FD4-A4AA-4B42-BA26-205076CC1648}" type="presParOf" srcId="{5FD8838C-C088-3C44-A912-B5349B624CCE}" destId="{FEDC6882-CDA1-5D42-BEC3-313FE89DF7F6}" srcOrd="0" destOrd="0" presId="urn:microsoft.com/office/officeart/2008/layout/HalfCircleOrganizationChart"/>
    <dgm:cxn modelId="{7EC27D19-DF6D-7247-8812-CCE4BF35DF85}" type="presParOf" srcId="{5FD8838C-C088-3C44-A912-B5349B624CCE}" destId="{D2AD5ADE-7399-2B4F-83D3-A31E93BDFFB6}" srcOrd="1" destOrd="0" presId="urn:microsoft.com/office/officeart/2008/layout/HalfCircleOrganizationChart"/>
    <dgm:cxn modelId="{35AE860B-153E-D54A-BB47-E1D4C3FD2244}" type="presParOf" srcId="{5FD8838C-C088-3C44-A912-B5349B624CCE}" destId="{8D645660-5FAE-A642-82F6-3736FC76794A}" srcOrd="2" destOrd="0" presId="urn:microsoft.com/office/officeart/2008/layout/HalfCircleOrganizationChart"/>
    <dgm:cxn modelId="{525EDB25-7E6B-9741-8FE2-223D1D5EA5A7}" type="presParOf" srcId="{5FD8838C-C088-3C44-A912-B5349B624CCE}" destId="{F8C90BA7-2CF3-6146-B067-8B9E2B5373C0}" srcOrd="3" destOrd="0" presId="urn:microsoft.com/office/officeart/2008/layout/HalfCircleOrganizationChart"/>
    <dgm:cxn modelId="{678D76FF-DFF8-8946-8ABA-682E26A87BD2}" type="presParOf" srcId="{A0036028-9E0C-9145-BF02-CBE1B95FE688}" destId="{4F80F008-A83B-9A4C-AD3A-B13F9A05155E}" srcOrd="1" destOrd="0" presId="urn:microsoft.com/office/officeart/2008/layout/HalfCircleOrganizationChart"/>
    <dgm:cxn modelId="{86844A94-E18B-CC47-987A-7F4D32D70C40}" type="presParOf" srcId="{A0036028-9E0C-9145-BF02-CBE1B95FE688}" destId="{679CD869-6C20-134C-8E6B-7C783F4A102C}"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7BDA4-3F72-4B75-845D-CAC8AAA9A81E}">
      <dsp:nvSpPr>
        <dsp:cNvPr id="0" name=""/>
        <dsp:cNvSpPr/>
      </dsp:nvSpPr>
      <dsp:spPr>
        <a:xfrm>
          <a:off x="2149738" y="330785"/>
          <a:ext cx="876243" cy="876405"/>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6ECF6B0-DC3F-4DEF-AF4F-9FA9135D8380}">
      <dsp:nvSpPr>
        <dsp:cNvPr id="0" name=""/>
        <dsp:cNvSpPr/>
      </dsp:nvSpPr>
      <dsp:spPr>
        <a:xfrm>
          <a:off x="2178832" y="360004"/>
          <a:ext cx="818055" cy="817968"/>
        </a:xfrm>
        <a:prstGeom prst="ellipse">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Vivamus aliquet</a:t>
          </a:r>
        </a:p>
      </dsp:txBody>
      <dsp:txXfrm>
        <a:off x="2295779" y="476878"/>
        <a:ext cx="584162" cy="584218"/>
      </dsp:txXfrm>
    </dsp:sp>
    <dsp:sp modelId="{C00CF14F-55CE-4314-ACB5-28EE056F598F}">
      <dsp:nvSpPr>
        <dsp:cNvPr id="0" name=""/>
        <dsp:cNvSpPr/>
      </dsp:nvSpPr>
      <dsp:spPr>
        <a:xfrm rot="2700000">
          <a:off x="1245171" y="331845"/>
          <a:ext cx="874132" cy="874132"/>
        </a:xfrm>
        <a:prstGeom prst="teardrop">
          <a:avLst>
            <a:gd name="adj" fmla="val 100000"/>
          </a:avLst>
        </a:prstGeom>
        <a:gradFill rotWithShape="0">
          <a:gsLst>
            <a:gs pos="0">
              <a:schemeClr val="accent3">
                <a:hueOff val="48"/>
                <a:satOff val="-1337"/>
                <a:lumOff val="-21666"/>
                <a:alphaOff val="0"/>
                <a:satMod val="103000"/>
                <a:lumMod val="102000"/>
                <a:tint val="94000"/>
              </a:schemeClr>
            </a:gs>
            <a:gs pos="50000">
              <a:schemeClr val="accent3">
                <a:hueOff val="48"/>
                <a:satOff val="-1337"/>
                <a:lumOff val="-21666"/>
                <a:alphaOff val="0"/>
                <a:satMod val="110000"/>
                <a:lumMod val="100000"/>
                <a:shade val="100000"/>
              </a:schemeClr>
            </a:gs>
            <a:gs pos="100000">
              <a:schemeClr val="accent3">
                <a:hueOff val="48"/>
                <a:satOff val="-1337"/>
                <a:lumOff val="-2166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C7E0D5-5340-4844-B781-3DEC923C9E49}">
      <dsp:nvSpPr>
        <dsp:cNvPr id="0" name=""/>
        <dsp:cNvSpPr/>
      </dsp:nvSpPr>
      <dsp:spPr>
        <a:xfrm>
          <a:off x="1273210" y="360004"/>
          <a:ext cx="818055" cy="817968"/>
        </a:xfrm>
        <a:prstGeom prst="ellipse">
          <a:avLst/>
        </a:prstGeom>
        <a:solidFill>
          <a:schemeClr val="lt1">
            <a:alpha val="90000"/>
            <a:hueOff val="0"/>
            <a:satOff val="0"/>
            <a:lumOff val="0"/>
            <a:alphaOff val="0"/>
          </a:schemeClr>
        </a:solidFill>
        <a:ln w="6350" cap="flat" cmpd="sng" algn="ctr">
          <a:solidFill>
            <a:schemeClr val="accent3">
              <a:hueOff val="48"/>
              <a:satOff val="-1337"/>
              <a:lumOff val="-2166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Curabitur</a:t>
          </a:r>
        </a:p>
      </dsp:txBody>
      <dsp:txXfrm>
        <a:off x="1390156" y="476878"/>
        <a:ext cx="584162" cy="584218"/>
      </dsp:txXfrm>
    </dsp:sp>
    <dsp:sp modelId="{C122BE4E-8380-4AE7-9FC4-A6CD9FF2E2F0}">
      <dsp:nvSpPr>
        <dsp:cNvPr id="0" name=""/>
        <dsp:cNvSpPr/>
      </dsp:nvSpPr>
      <dsp:spPr>
        <a:xfrm rot="2700000">
          <a:off x="339549" y="331845"/>
          <a:ext cx="874132" cy="874132"/>
        </a:xfrm>
        <a:prstGeom prst="teardrop">
          <a:avLst>
            <a:gd name="adj" fmla="val 100000"/>
          </a:avLst>
        </a:prstGeom>
        <a:gradFill rotWithShape="0">
          <a:gsLst>
            <a:gs pos="0">
              <a:schemeClr val="accent3">
                <a:hueOff val="95"/>
                <a:satOff val="-2675"/>
                <a:lumOff val="-43333"/>
                <a:alphaOff val="0"/>
                <a:satMod val="103000"/>
                <a:lumMod val="102000"/>
                <a:tint val="94000"/>
              </a:schemeClr>
            </a:gs>
            <a:gs pos="50000">
              <a:schemeClr val="accent3">
                <a:hueOff val="95"/>
                <a:satOff val="-2675"/>
                <a:lumOff val="-43333"/>
                <a:alphaOff val="0"/>
                <a:satMod val="110000"/>
                <a:lumMod val="100000"/>
                <a:shade val="100000"/>
              </a:schemeClr>
            </a:gs>
            <a:gs pos="100000">
              <a:schemeClr val="accent3">
                <a:hueOff val="95"/>
                <a:satOff val="-2675"/>
                <a:lumOff val="-4333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EFE665F-ED3C-446D-9F56-DF76F9C0EC2D}">
      <dsp:nvSpPr>
        <dsp:cNvPr id="0" name=""/>
        <dsp:cNvSpPr/>
      </dsp:nvSpPr>
      <dsp:spPr>
        <a:xfrm>
          <a:off x="367587" y="360004"/>
          <a:ext cx="818055" cy="817968"/>
        </a:xfrm>
        <a:prstGeom prst="ellipse">
          <a:avLst/>
        </a:prstGeom>
        <a:solidFill>
          <a:schemeClr val="lt1">
            <a:alpha val="90000"/>
            <a:hueOff val="0"/>
            <a:satOff val="0"/>
            <a:lumOff val="0"/>
            <a:alphaOff val="0"/>
          </a:schemeClr>
        </a:solidFill>
        <a:ln w="6350" cap="flat" cmpd="sng" algn="ctr">
          <a:solidFill>
            <a:schemeClr val="accent3">
              <a:hueOff val="95"/>
              <a:satOff val="-2675"/>
              <a:lumOff val="-4333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Suspen</a:t>
          </a:r>
          <a:r>
            <a:rPr lang="sk-SK" sz="800" kern="1200"/>
            <a:t> </a:t>
          </a:r>
          <a:r>
            <a:rPr lang="en-US" sz="800" kern="1200"/>
            <a:t>potenti</a:t>
          </a:r>
        </a:p>
      </dsp:txBody>
      <dsp:txXfrm>
        <a:off x="484534" y="476878"/>
        <a:ext cx="584162" cy="5842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08FA5B-939C-A94C-A98C-B9A599E0773C}">
      <dsp:nvSpPr>
        <dsp:cNvPr id="0" name=""/>
        <dsp:cNvSpPr/>
      </dsp:nvSpPr>
      <dsp:spPr>
        <a:xfrm>
          <a:off x="1435893" y="0"/>
          <a:ext cx="1447800" cy="1447800"/>
        </a:xfrm>
        <a:prstGeom prst="triangl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HTML</a:t>
          </a:r>
        </a:p>
      </dsp:txBody>
      <dsp:txXfrm>
        <a:off x="1797843" y="723900"/>
        <a:ext cx="723900" cy="723900"/>
      </dsp:txXfrm>
    </dsp:sp>
    <dsp:sp modelId="{2D51D5F2-1E17-1F47-B1F5-6AAB46907D55}">
      <dsp:nvSpPr>
        <dsp:cNvPr id="0" name=""/>
        <dsp:cNvSpPr/>
      </dsp:nvSpPr>
      <dsp:spPr>
        <a:xfrm>
          <a:off x="711993" y="1447800"/>
          <a:ext cx="1447800" cy="1447800"/>
        </a:xfrm>
        <a:prstGeom prst="triangle">
          <a:avLst/>
        </a:prstGeom>
        <a:solidFill>
          <a:schemeClr val="accent3">
            <a:hueOff val="32"/>
            <a:satOff val="-892"/>
            <a:lumOff val="-144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PSD</a:t>
          </a:r>
        </a:p>
      </dsp:txBody>
      <dsp:txXfrm>
        <a:off x="1073943" y="2171700"/>
        <a:ext cx="723900" cy="723900"/>
      </dsp:txXfrm>
    </dsp:sp>
    <dsp:sp modelId="{A66C340E-49A0-6A4A-8CE3-8B72BE488CE6}">
      <dsp:nvSpPr>
        <dsp:cNvPr id="0" name=""/>
        <dsp:cNvSpPr/>
      </dsp:nvSpPr>
      <dsp:spPr>
        <a:xfrm rot="10800000">
          <a:off x="1435893" y="1447800"/>
          <a:ext cx="1447800" cy="1447800"/>
        </a:xfrm>
        <a:prstGeom prst="triangle">
          <a:avLst/>
        </a:prstGeom>
        <a:solidFill>
          <a:schemeClr val="accent3">
            <a:hueOff val="63"/>
            <a:satOff val="-1783"/>
            <a:lumOff val="-288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WordPress</a:t>
          </a:r>
        </a:p>
      </dsp:txBody>
      <dsp:txXfrm rot="10800000">
        <a:off x="1797843" y="1447800"/>
        <a:ext cx="723900" cy="723900"/>
      </dsp:txXfrm>
    </dsp:sp>
    <dsp:sp modelId="{17344BA1-BEC8-C74F-8FA1-912B34EDB3E0}">
      <dsp:nvSpPr>
        <dsp:cNvPr id="0" name=""/>
        <dsp:cNvSpPr/>
      </dsp:nvSpPr>
      <dsp:spPr>
        <a:xfrm>
          <a:off x="2159794" y="1447800"/>
          <a:ext cx="1447800" cy="1447800"/>
        </a:xfrm>
        <a:prstGeom prst="triangle">
          <a:avLst/>
        </a:prstGeom>
        <a:solidFill>
          <a:schemeClr val="accent3">
            <a:hueOff val="95"/>
            <a:satOff val="-2675"/>
            <a:lumOff val="-433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Joomla</a:t>
          </a:r>
        </a:p>
      </dsp:txBody>
      <dsp:txXfrm>
        <a:off x="2521744" y="2171700"/>
        <a:ext cx="723900" cy="7239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57F97-1C62-DC4F-A938-EF152E3B82E1}">
      <dsp:nvSpPr>
        <dsp:cNvPr id="0" name=""/>
        <dsp:cNvSpPr/>
      </dsp:nvSpPr>
      <dsp:spPr>
        <a:xfrm>
          <a:off x="59307" y="1101926"/>
          <a:ext cx="837669" cy="276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Know How</a:t>
          </a:r>
        </a:p>
      </dsp:txBody>
      <dsp:txXfrm>
        <a:off x="59307" y="1101926"/>
        <a:ext cx="837669" cy="276050"/>
      </dsp:txXfrm>
    </dsp:sp>
    <dsp:sp modelId="{45CC34C3-6DCA-1945-8CFD-E2A2E5C2B593}">
      <dsp:nvSpPr>
        <dsp:cNvPr id="0" name=""/>
        <dsp:cNvSpPr/>
      </dsp:nvSpPr>
      <dsp:spPr>
        <a:xfrm>
          <a:off x="58356" y="1017968"/>
          <a:ext cx="66632" cy="6663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ABC4B3-E2E4-EA41-9C0D-FBDD8298929F}">
      <dsp:nvSpPr>
        <dsp:cNvPr id="0" name=""/>
        <dsp:cNvSpPr/>
      </dsp:nvSpPr>
      <dsp:spPr>
        <a:xfrm>
          <a:off x="104999" y="924682"/>
          <a:ext cx="66632" cy="66632"/>
        </a:xfrm>
        <a:prstGeom prst="ellipse">
          <a:avLst/>
        </a:prstGeom>
        <a:solidFill>
          <a:schemeClr val="accent3">
            <a:hueOff val="5"/>
            <a:satOff val="-149"/>
            <a:lumOff val="-24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62C4B3-91E1-F54C-867A-DEB46AFCFDFA}">
      <dsp:nvSpPr>
        <dsp:cNvPr id="0" name=""/>
        <dsp:cNvSpPr/>
      </dsp:nvSpPr>
      <dsp:spPr>
        <a:xfrm>
          <a:off x="216942" y="943340"/>
          <a:ext cx="104708" cy="104708"/>
        </a:xfrm>
        <a:prstGeom prst="ellipse">
          <a:avLst/>
        </a:prstGeom>
        <a:solidFill>
          <a:schemeClr val="accent3">
            <a:hueOff val="11"/>
            <a:satOff val="-297"/>
            <a:lumOff val="-48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B898C4-0011-5E4C-9DD8-347F70AD3BF2}">
      <dsp:nvSpPr>
        <dsp:cNvPr id="0" name=""/>
        <dsp:cNvSpPr/>
      </dsp:nvSpPr>
      <dsp:spPr>
        <a:xfrm>
          <a:off x="310228" y="840725"/>
          <a:ext cx="66632" cy="66632"/>
        </a:xfrm>
        <a:prstGeom prst="ellipse">
          <a:avLst/>
        </a:prstGeom>
        <a:solidFill>
          <a:schemeClr val="accent3">
            <a:hueOff val="16"/>
            <a:satOff val="-446"/>
            <a:lumOff val="-72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EBBFD1-C446-5E44-9E52-8D24C4966500}">
      <dsp:nvSpPr>
        <dsp:cNvPr id="0" name=""/>
        <dsp:cNvSpPr/>
      </dsp:nvSpPr>
      <dsp:spPr>
        <a:xfrm>
          <a:off x="431499" y="803411"/>
          <a:ext cx="66632" cy="66632"/>
        </a:xfrm>
        <a:prstGeom prst="ellipse">
          <a:avLst/>
        </a:prstGeom>
        <a:solidFill>
          <a:schemeClr val="accent3">
            <a:hueOff val="21"/>
            <a:satOff val="-594"/>
            <a:lumOff val="-96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E38D7D-5253-2C4F-BBE6-F322CA77EFB8}">
      <dsp:nvSpPr>
        <dsp:cNvPr id="0" name=""/>
        <dsp:cNvSpPr/>
      </dsp:nvSpPr>
      <dsp:spPr>
        <a:xfrm>
          <a:off x="580757" y="868711"/>
          <a:ext cx="66632" cy="66632"/>
        </a:xfrm>
        <a:prstGeom prst="ellipse">
          <a:avLst/>
        </a:prstGeom>
        <a:solidFill>
          <a:schemeClr val="accent3">
            <a:hueOff val="26"/>
            <a:satOff val="-743"/>
            <a:lumOff val="-120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A13F66-0EFB-B243-B93D-7C459008667C}">
      <dsp:nvSpPr>
        <dsp:cNvPr id="0" name=""/>
        <dsp:cNvSpPr/>
      </dsp:nvSpPr>
      <dsp:spPr>
        <a:xfrm>
          <a:off x="674043" y="915354"/>
          <a:ext cx="104708" cy="104708"/>
        </a:xfrm>
        <a:prstGeom prst="ellipse">
          <a:avLst/>
        </a:prstGeom>
        <a:solidFill>
          <a:schemeClr val="accent3">
            <a:hueOff val="32"/>
            <a:satOff val="-892"/>
            <a:lumOff val="-144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C61A1A-E88E-9E4A-8744-8B51B12644EF}">
      <dsp:nvSpPr>
        <dsp:cNvPr id="0" name=""/>
        <dsp:cNvSpPr/>
      </dsp:nvSpPr>
      <dsp:spPr>
        <a:xfrm>
          <a:off x="804643" y="1017968"/>
          <a:ext cx="66632" cy="66632"/>
        </a:xfrm>
        <a:prstGeom prst="ellipse">
          <a:avLst/>
        </a:prstGeom>
        <a:solidFill>
          <a:schemeClr val="accent3">
            <a:hueOff val="37"/>
            <a:satOff val="-1040"/>
            <a:lumOff val="-168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1D49CE-EBD2-2E40-89E2-2AF5998362E5}">
      <dsp:nvSpPr>
        <dsp:cNvPr id="0" name=""/>
        <dsp:cNvSpPr/>
      </dsp:nvSpPr>
      <dsp:spPr>
        <a:xfrm>
          <a:off x="860615" y="1120583"/>
          <a:ext cx="66632" cy="66632"/>
        </a:xfrm>
        <a:prstGeom prst="ellipse">
          <a:avLst/>
        </a:prstGeom>
        <a:solidFill>
          <a:schemeClr val="accent3">
            <a:hueOff val="42"/>
            <a:satOff val="-1189"/>
            <a:lumOff val="-192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A13F7D-EE45-D244-9BEA-8D0CB8F8D8AE}">
      <dsp:nvSpPr>
        <dsp:cNvPr id="0" name=""/>
        <dsp:cNvSpPr/>
      </dsp:nvSpPr>
      <dsp:spPr>
        <a:xfrm>
          <a:off x="375528" y="924682"/>
          <a:ext cx="171341" cy="171341"/>
        </a:xfrm>
        <a:prstGeom prst="ellipse">
          <a:avLst/>
        </a:prstGeom>
        <a:solidFill>
          <a:schemeClr val="accent3">
            <a:hueOff val="48"/>
            <a:satOff val="-1337"/>
            <a:lumOff val="-216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449F7B-AAEA-C64F-AB5B-98482EB67B1A}">
      <dsp:nvSpPr>
        <dsp:cNvPr id="0" name=""/>
        <dsp:cNvSpPr/>
      </dsp:nvSpPr>
      <dsp:spPr>
        <a:xfrm>
          <a:off x="11713" y="1279169"/>
          <a:ext cx="66632" cy="66632"/>
        </a:xfrm>
        <a:prstGeom prst="ellipse">
          <a:avLst/>
        </a:prstGeom>
        <a:solidFill>
          <a:schemeClr val="accent3">
            <a:hueOff val="53"/>
            <a:satOff val="-1486"/>
            <a:lumOff val="-240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EB997A-08AD-374E-84E5-C0957CAAA2CD}">
      <dsp:nvSpPr>
        <dsp:cNvPr id="0" name=""/>
        <dsp:cNvSpPr/>
      </dsp:nvSpPr>
      <dsp:spPr>
        <a:xfrm>
          <a:off x="67684" y="1363126"/>
          <a:ext cx="104708" cy="104708"/>
        </a:xfrm>
        <a:prstGeom prst="ellipse">
          <a:avLst/>
        </a:prstGeom>
        <a:solidFill>
          <a:schemeClr val="accent3">
            <a:hueOff val="58"/>
            <a:satOff val="-1635"/>
            <a:lumOff val="-264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7C64DA-1AE3-7848-888E-718A8D0A5754}">
      <dsp:nvSpPr>
        <dsp:cNvPr id="0" name=""/>
        <dsp:cNvSpPr/>
      </dsp:nvSpPr>
      <dsp:spPr>
        <a:xfrm>
          <a:off x="207613" y="1437755"/>
          <a:ext cx="152303" cy="152303"/>
        </a:xfrm>
        <a:prstGeom prst="ellipse">
          <a:avLst/>
        </a:prstGeom>
        <a:solidFill>
          <a:schemeClr val="accent3">
            <a:hueOff val="63"/>
            <a:satOff val="-1783"/>
            <a:lumOff val="-288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A3A6B9-B139-3443-B974-7631905D2075}">
      <dsp:nvSpPr>
        <dsp:cNvPr id="0" name=""/>
        <dsp:cNvSpPr/>
      </dsp:nvSpPr>
      <dsp:spPr>
        <a:xfrm>
          <a:off x="403514" y="1559027"/>
          <a:ext cx="66632" cy="66632"/>
        </a:xfrm>
        <a:prstGeom prst="ellipse">
          <a:avLst/>
        </a:prstGeom>
        <a:solidFill>
          <a:schemeClr val="accent3">
            <a:hueOff val="69"/>
            <a:satOff val="-1932"/>
            <a:lumOff val="-312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232DAD-7BA7-DF4A-AC5C-ABE346A66737}">
      <dsp:nvSpPr>
        <dsp:cNvPr id="0" name=""/>
        <dsp:cNvSpPr/>
      </dsp:nvSpPr>
      <dsp:spPr>
        <a:xfrm>
          <a:off x="440828" y="1437755"/>
          <a:ext cx="104708" cy="104708"/>
        </a:xfrm>
        <a:prstGeom prst="ellipse">
          <a:avLst/>
        </a:prstGeom>
        <a:solidFill>
          <a:schemeClr val="accent3">
            <a:hueOff val="74"/>
            <a:satOff val="-2081"/>
            <a:lumOff val="-337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5AEC2A-76EF-3642-81A5-D584CE75ACDA}">
      <dsp:nvSpPr>
        <dsp:cNvPr id="0" name=""/>
        <dsp:cNvSpPr/>
      </dsp:nvSpPr>
      <dsp:spPr>
        <a:xfrm>
          <a:off x="534114" y="1568356"/>
          <a:ext cx="66632" cy="66632"/>
        </a:xfrm>
        <a:prstGeom prst="ellipse">
          <a:avLst/>
        </a:prstGeom>
        <a:solidFill>
          <a:schemeClr val="accent3">
            <a:hueOff val="79"/>
            <a:satOff val="-2229"/>
            <a:lumOff val="-361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B5588D-C310-A44A-8A26-C27E3B098A54}">
      <dsp:nvSpPr>
        <dsp:cNvPr id="0" name=""/>
        <dsp:cNvSpPr/>
      </dsp:nvSpPr>
      <dsp:spPr>
        <a:xfrm>
          <a:off x="618071" y="1419098"/>
          <a:ext cx="152303" cy="152303"/>
        </a:xfrm>
        <a:prstGeom prst="ellipse">
          <a:avLst/>
        </a:prstGeom>
        <a:solidFill>
          <a:schemeClr val="accent3">
            <a:hueOff val="85"/>
            <a:satOff val="-2378"/>
            <a:lumOff val="-385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21B73E-5F42-5647-B924-A62EF358F58E}">
      <dsp:nvSpPr>
        <dsp:cNvPr id="0" name=""/>
        <dsp:cNvSpPr/>
      </dsp:nvSpPr>
      <dsp:spPr>
        <a:xfrm>
          <a:off x="823300" y="1381784"/>
          <a:ext cx="104708" cy="104708"/>
        </a:xfrm>
        <a:prstGeom prst="ellipse">
          <a:avLst/>
        </a:prstGeom>
        <a:solidFill>
          <a:schemeClr val="accent3">
            <a:hueOff val="90"/>
            <a:satOff val="-2526"/>
            <a:lumOff val="-409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1DCB7C-792E-7E44-9252-EF1905653104}">
      <dsp:nvSpPr>
        <dsp:cNvPr id="0" name=""/>
        <dsp:cNvSpPr/>
      </dsp:nvSpPr>
      <dsp:spPr>
        <a:xfrm>
          <a:off x="928009" y="943184"/>
          <a:ext cx="307514" cy="587078"/>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B7575-13EA-194F-A755-555C89247FBB}">
      <dsp:nvSpPr>
        <dsp:cNvPr id="0" name=""/>
        <dsp:cNvSpPr/>
      </dsp:nvSpPr>
      <dsp:spPr>
        <a:xfrm>
          <a:off x="1235524" y="943470"/>
          <a:ext cx="838676" cy="587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PSD</a:t>
          </a:r>
        </a:p>
      </dsp:txBody>
      <dsp:txXfrm>
        <a:off x="1235524" y="943470"/>
        <a:ext cx="838676" cy="587073"/>
      </dsp:txXfrm>
    </dsp:sp>
    <dsp:sp modelId="{F634FF7B-7B4B-7A40-9727-606307DF2204}">
      <dsp:nvSpPr>
        <dsp:cNvPr id="0" name=""/>
        <dsp:cNvSpPr/>
      </dsp:nvSpPr>
      <dsp:spPr>
        <a:xfrm>
          <a:off x="2074200" y="943184"/>
          <a:ext cx="307514" cy="587078"/>
        </a:xfrm>
        <a:prstGeom prst="chevron">
          <a:avLst>
            <a:gd name="adj" fmla="val 62310"/>
          </a:avLst>
        </a:prstGeom>
        <a:solidFill>
          <a:schemeClr val="accent3">
            <a:hueOff val="48"/>
            <a:satOff val="-1337"/>
            <a:lumOff val="-2166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4E20AF-5747-C743-AD19-50D80D654AE7}">
      <dsp:nvSpPr>
        <dsp:cNvPr id="0" name=""/>
        <dsp:cNvSpPr/>
      </dsp:nvSpPr>
      <dsp:spPr>
        <a:xfrm>
          <a:off x="2381715" y="943470"/>
          <a:ext cx="838676" cy="587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HTML</a:t>
          </a:r>
        </a:p>
      </dsp:txBody>
      <dsp:txXfrm>
        <a:off x="2381715" y="943470"/>
        <a:ext cx="838676" cy="587073"/>
      </dsp:txXfrm>
    </dsp:sp>
    <dsp:sp modelId="{69D61D95-20EF-E44E-ACDD-E5042ED9A1A7}">
      <dsp:nvSpPr>
        <dsp:cNvPr id="0" name=""/>
        <dsp:cNvSpPr/>
      </dsp:nvSpPr>
      <dsp:spPr>
        <a:xfrm>
          <a:off x="3220391" y="943184"/>
          <a:ext cx="307514" cy="587078"/>
        </a:xfrm>
        <a:prstGeom prst="chevron">
          <a:avLst>
            <a:gd name="adj" fmla="val 62310"/>
          </a:avLst>
        </a:prstGeom>
        <a:solidFill>
          <a:schemeClr val="accent3">
            <a:hueOff val="95"/>
            <a:satOff val="-2675"/>
            <a:lumOff val="-4333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66744BF-EC1A-0B42-B430-68E88084DA02}">
      <dsp:nvSpPr>
        <dsp:cNvPr id="0" name=""/>
        <dsp:cNvSpPr/>
      </dsp:nvSpPr>
      <dsp:spPr>
        <a:xfrm>
          <a:off x="3561453" y="894667"/>
          <a:ext cx="712874" cy="712874"/>
        </a:xfrm>
        <a:prstGeom prst="ellipse">
          <a:avLst/>
        </a:prstGeom>
        <a:solidFill>
          <a:schemeClr val="accent3">
            <a:hueOff val="95"/>
            <a:satOff val="-2675"/>
            <a:lumOff val="-433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kern="1200"/>
            <a:t>Magento</a:t>
          </a:r>
        </a:p>
      </dsp:txBody>
      <dsp:txXfrm>
        <a:off x="3665851" y="999065"/>
        <a:ext cx="504078" cy="50407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60954-FC15-114B-A787-C978798F75B7}">
      <dsp:nvSpPr>
        <dsp:cNvPr id="0" name=""/>
        <dsp:cNvSpPr/>
      </dsp:nvSpPr>
      <dsp:spPr>
        <a:xfrm>
          <a:off x="983810" y="1766789"/>
          <a:ext cx="1158926" cy="994804"/>
        </a:xfrm>
        <a:prstGeom prst="hexagon">
          <a:avLst>
            <a:gd name="adj" fmla="val 25000"/>
            <a:gd name="vf" fmla="val 11547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a:t>WordPress</a:t>
          </a:r>
        </a:p>
      </dsp:txBody>
      <dsp:txXfrm>
        <a:off x="1163288" y="1920850"/>
        <a:ext cx="799971" cy="686682"/>
      </dsp:txXfrm>
    </dsp:sp>
    <dsp:sp modelId="{51D1397A-157A-A849-B99B-0E87C86DC50E}">
      <dsp:nvSpPr>
        <dsp:cNvPr id="0" name=""/>
        <dsp:cNvSpPr/>
      </dsp:nvSpPr>
      <dsp:spPr>
        <a:xfrm>
          <a:off x="1020059" y="2206384"/>
          <a:ext cx="135293" cy="116664"/>
        </a:xfrm>
        <a:prstGeom prst="hexagon">
          <a:avLst>
            <a:gd name="adj" fmla="val 25000"/>
            <a:gd name="vf" fmla="val 115470"/>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2C4246-E4D9-BD4A-942B-45C9FE85BA5C}">
      <dsp:nvSpPr>
        <dsp:cNvPr id="0" name=""/>
        <dsp:cNvSpPr/>
      </dsp:nvSpPr>
      <dsp:spPr>
        <a:xfrm>
          <a:off x="0" y="1226031"/>
          <a:ext cx="1158926" cy="994804"/>
        </a:xfrm>
        <a:prstGeom prst="hexagon">
          <a:avLst>
            <a:gd name="adj" fmla="val 25000"/>
            <a:gd name="vf" fmla="val 115470"/>
          </a:avLst>
        </a:prstGeom>
        <a:blipFill dpi="0" rotWithShape="1">
          <a:blip xmlns:r="http://schemas.openxmlformats.org/officeDocument/2006/relationships" r:embed="rId1"/>
          <a:srcRect/>
          <a:stretch>
            <a:fillRect t="-8249" b="-8249"/>
          </a:stretch>
        </a:blip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67BD6D-739E-6C46-A7F8-E4AB87B8C0E8}">
      <dsp:nvSpPr>
        <dsp:cNvPr id="0" name=""/>
        <dsp:cNvSpPr/>
      </dsp:nvSpPr>
      <dsp:spPr>
        <a:xfrm>
          <a:off x="784700" y="2082887"/>
          <a:ext cx="135293" cy="116664"/>
        </a:xfrm>
        <a:prstGeom prst="hexagon">
          <a:avLst>
            <a:gd name="adj" fmla="val 25000"/>
            <a:gd name="vf" fmla="val 115470"/>
          </a:avLst>
        </a:prstGeom>
        <a:solidFill>
          <a:schemeClr val="lt1">
            <a:hueOff val="0"/>
            <a:satOff val="0"/>
            <a:lumOff val="0"/>
            <a:alphaOff val="0"/>
          </a:schemeClr>
        </a:solidFill>
        <a:ln w="12700" cap="flat" cmpd="sng" algn="ctr">
          <a:solidFill>
            <a:schemeClr val="accent3">
              <a:hueOff val="14"/>
              <a:satOff val="-382"/>
              <a:lumOff val="-619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F38C5E-D85D-B84A-A56A-027A1F1E71D0}">
      <dsp:nvSpPr>
        <dsp:cNvPr id="0" name=""/>
        <dsp:cNvSpPr/>
      </dsp:nvSpPr>
      <dsp:spPr>
        <a:xfrm>
          <a:off x="1966600" y="1218411"/>
          <a:ext cx="1158926" cy="994804"/>
        </a:xfrm>
        <a:prstGeom prst="hexagon">
          <a:avLst>
            <a:gd name="adj" fmla="val 25000"/>
            <a:gd name="vf" fmla="val 115470"/>
          </a:avLst>
        </a:prstGeom>
        <a:solidFill>
          <a:schemeClr val="accent3">
            <a:hueOff val="32"/>
            <a:satOff val="-892"/>
            <a:lumOff val="-14444"/>
            <a:alphaOff val="0"/>
          </a:schemeClr>
        </a:solidFill>
        <a:ln w="12700" cap="flat" cmpd="sng" algn="ctr">
          <a:solidFill>
            <a:schemeClr val="accent3">
              <a:hueOff val="32"/>
              <a:satOff val="-892"/>
              <a:lumOff val="-1444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a:t>HTML</a:t>
          </a:r>
        </a:p>
      </dsp:txBody>
      <dsp:txXfrm>
        <a:off x="2146078" y="1372472"/>
        <a:ext cx="799971" cy="686682"/>
      </dsp:txXfrm>
    </dsp:sp>
    <dsp:sp modelId="{A4ACF001-F888-5D47-B15B-52CF600A1B64}">
      <dsp:nvSpPr>
        <dsp:cNvPr id="0" name=""/>
        <dsp:cNvSpPr/>
      </dsp:nvSpPr>
      <dsp:spPr>
        <a:xfrm>
          <a:off x="2760490" y="2074216"/>
          <a:ext cx="135293" cy="116664"/>
        </a:xfrm>
        <a:prstGeom prst="hexagon">
          <a:avLst>
            <a:gd name="adj" fmla="val 25000"/>
            <a:gd name="vf" fmla="val 115470"/>
          </a:avLst>
        </a:prstGeom>
        <a:solidFill>
          <a:schemeClr val="lt1">
            <a:hueOff val="0"/>
            <a:satOff val="0"/>
            <a:lumOff val="0"/>
            <a:alphaOff val="0"/>
          </a:schemeClr>
        </a:solidFill>
        <a:ln w="12700" cap="flat" cmpd="sng" algn="ctr">
          <a:solidFill>
            <a:schemeClr val="accent3">
              <a:hueOff val="27"/>
              <a:satOff val="-764"/>
              <a:lumOff val="-12381"/>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8C06C2-78C7-CE4E-86A9-71FA3FBC4894}">
      <dsp:nvSpPr>
        <dsp:cNvPr id="0" name=""/>
        <dsp:cNvSpPr/>
      </dsp:nvSpPr>
      <dsp:spPr>
        <a:xfrm>
          <a:off x="2954495" y="1765212"/>
          <a:ext cx="1158926" cy="994804"/>
        </a:xfrm>
        <a:prstGeom prst="hexagon">
          <a:avLst>
            <a:gd name="adj" fmla="val 25000"/>
            <a:gd name="vf" fmla="val 115470"/>
          </a:avLst>
        </a:prstGeom>
        <a:blipFill dpi="0" rotWithShape="1">
          <a:blip xmlns:r="http://schemas.openxmlformats.org/officeDocument/2006/relationships" r:embed="rId1"/>
          <a:srcRect/>
          <a:stretch>
            <a:fillRect t="-8249" b="-8249"/>
          </a:stretch>
        </a:blipFill>
        <a:ln w="12700" cap="flat" cmpd="sng" algn="ctr">
          <a:solidFill>
            <a:schemeClr val="accent3">
              <a:hueOff val="32"/>
              <a:satOff val="-892"/>
              <a:lumOff val="-14444"/>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54128F-6C05-644B-BD27-C3E9381FCC34}">
      <dsp:nvSpPr>
        <dsp:cNvPr id="0" name=""/>
        <dsp:cNvSpPr/>
      </dsp:nvSpPr>
      <dsp:spPr>
        <a:xfrm>
          <a:off x="2981043" y="2210851"/>
          <a:ext cx="135293" cy="116664"/>
        </a:xfrm>
        <a:prstGeom prst="hexagon">
          <a:avLst>
            <a:gd name="adj" fmla="val 25000"/>
            <a:gd name="vf" fmla="val 115470"/>
          </a:avLst>
        </a:prstGeom>
        <a:solidFill>
          <a:schemeClr val="lt1">
            <a:hueOff val="0"/>
            <a:satOff val="0"/>
            <a:lumOff val="0"/>
            <a:alphaOff val="0"/>
          </a:schemeClr>
        </a:solidFill>
        <a:ln w="12700" cap="flat" cmpd="sng" algn="ctr">
          <a:solidFill>
            <a:schemeClr val="accent3">
              <a:hueOff val="41"/>
              <a:satOff val="-1146"/>
              <a:lumOff val="-18571"/>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B3D364-31C6-A840-BEC3-A68F6835F49F}">
      <dsp:nvSpPr>
        <dsp:cNvPr id="0" name=""/>
        <dsp:cNvSpPr/>
      </dsp:nvSpPr>
      <dsp:spPr>
        <a:xfrm>
          <a:off x="983810" y="682383"/>
          <a:ext cx="1158926" cy="994804"/>
        </a:xfrm>
        <a:prstGeom prst="hexagon">
          <a:avLst>
            <a:gd name="adj" fmla="val 25000"/>
            <a:gd name="vf" fmla="val 115470"/>
          </a:avLst>
        </a:prstGeom>
        <a:solidFill>
          <a:schemeClr val="accent3">
            <a:hueOff val="63"/>
            <a:satOff val="-1783"/>
            <a:lumOff val="-28889"/>
            <a:alphaOff val="0"/>
          </a:schemeClr>
        </a:solidFill>
        <a:ln w="12700" cap="flat" cmpd="sng" algn="ctr">
          <a:solidFill>
            <a:schemeClr val="accent3">
              <a:hueOff val="63"/>
              <a:satOff val="-1783"/>
              <a:lumOff val="-2888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a:t>PSD</a:t>
          </a:r>
        </a:p>
      </dsp:txBody>
      <dsp:txXfrm>
        <a:off x="1163288" y="836444"/>
        <a:ext cx="799971" cy="686682"/>
      </dsp:txXfrm>
    </dsp:sp>
    <dsp:sp modelId="{B9C88671-69E9-CC48-A8D7-1A99D40C7906}">
      <dsp:nvSpPr>
        <dsp:cNvPr id="0" name=""/>
        <dsp:cNvSpPr/>
      </dsp:nvSpPr>
      <dsp:spPr>
        <a:xfrm>
          <a:off x="1772595" y="702879"/>
          <a:ext cx="135293" cy="116664"/>
        </a:xfrm>
        <a:prstGeom prst="hexagon">
          <a:avLst>
            <a:gd name="adj" fmla="val 25000"/>
            <a:gd name="vf" fmla="val 115470"/>
          </a:avLst>
        </a:prstGeom>
        <a:solidFill>
          <a:schemeClr val="lt1">
            <a:hueOff val="0"/>
            <a:satOff val="0"/>
            <a:lumOff val="0"/>
            <a:alphaOff val="0"/>
          </a:schemeClr>
        </a:solidFill>
        <a:ln w="12700" cap="flat" cmpd="sng" algn="ctr">
          <a:solidFill>
            <a:schemeClr val="accent3">
              <a:hueOff val="54"/>
              <a:satOff val="-1529"/>
              <a:lumOff val="-24762"/>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C0606C-4771-264E-B2BB-D88C651C7E11}">
      <dsp:nvSpPr>
        <dsp:cNvPr id="0" name=""/>
        <dsp:cNvSpPr/>
      </dsp:nvSpPr>
      <dsp:spPr>
        <a:xfrm>
          <a:off x="1966600" y="134006"/>
          <a:ext cx="1158926" cy="994804"/>
        </a:xfrm>
        <a:prstGeom prst="hexagon">
          <a:avLst>
            <a:gd name="adj" fmla="val 25000"/>
            <a:gd name="vf" fmla="val 115470"/>
          </a:avLst>
        </a:prstGeom>
        <a:blipFill dpi="0" rotWithShape="1">
          <a:blip xmlns:r="http://schemas.openxmlformats.org/officeDocument/2006/relationships" r:embed="rId1"/>
          <a:srcRect/>
          <a:stretch>
            <a:fillRect t="-8249" b="-8249"/>
          </a:stretch>
        </a:blipFill>
        <a:ln w="12700" cap="flat" cmpd="sng" algn="ctr">
          <a:solidFill>
            <a:schemeClr val="accent3">
              <a:hueOff val="63"/>
              <a:satOff val="-1783"/>
              <a:lumOff val="-28889"/>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270341-BEA4-6B48-AB6B-CDAAFB4185CB}">
      <dsp:nvSpPr>
        <dsp:cNvPr id="0" name=""/>
        <dsp:cNvSpPr/>
      </dsp:nvSpPr>
      <dsp:spPr>
        <a:xfrm>
          <a:off x="1993148" y="574915"/>
          <a:ext cx="135293" cy="116664"/>
        </a:xfrm>
        <a:prstGeom prst="hexagon">
          <a:avLst>
            <a:gd name="adj" fmla="val 25000"/>
            <a:gd name="vf" fmla="val 115470"/>
          </a:avLst>
        </a:prstGeom>
        <a:solidFill>
          <a:schemeClr val="lt1">
            <a:hueOff val="0"/>
            <a:satOff val="0"/>
            <a:lumOff val="0"/>
            <a:alphaOff val="0"/>
          </a:schemeClr>
        </a:solidFill>
        <a:ln w="12700" cap="flat" cmpd="sng" algn="ctr">
          <a:solidFill>
            <a:schemeClr val="accent3">
              <a:hueOff val="68"/>
              <a:satOff val="-1911"/>
              <a:lumOff val="-30952"/>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1834E5-30E2-A54B-973F-B02B648890F7}">
      <dsp:nvSpPr>
        <dsp:cNvPr id="0" name=""/>
        <dsp:cNvSpPr/>
      </dsp:nvSpPr>
      <dsp:spPr>
        <a:xfrm>
          <a:off x="2954495" y="680807"/>
          <a:ext cx="1158926" cy="994804"/>
        </a:xfrm>
        <a:prstGeom prst="hexagon">
          <a:avLst>
            <a:gd name="adj" fmla="val 25000"/>
            <a:gd name="vf" fmla="val 115470"/>
          </a:avLst>
        </a:prstGeom>
        <a:solidFill>
          <a:schemeClr val="accent3">
            <a:hueOff val="95"/>
            <a:satOff val="-2675"/>
            <a:lumOff val="-43333"/>
            <a:alphaOff val="0"/>
          </a:schemeClr>
        </a:solidFill>
        <a:ln w="12700" cap="flat" cmpd="sng" algn="ctr">
          <a:solidFill>
            <a:schemeClr val="accent3">
              <a:hueOff val="95"/>
              <a:satOff val="-2675"/>
              <a:lumOff val="-4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a:t>Joomla</a:t>
          </a:r>
        </a:p>
      </dsp:txBody>
      <dsp:txXfrm>
        <a:off x="3133973" y="834868"/>
        <a:ext cx="799971" cy="686682"/>
      </dsp:txXfrm>
    </dsp:sp>
    <dsp:sp modelId="{520884BA-BB40-544D-956D-DCF10918D100}">
      <dsp:nvSpPr>
        <dsp:cNvPr id="0" name=""/>
        <dsp:cNvSpPr/>
      </dsp:nvSpPr>
      <dsp:spPr>
        <a:xfrm>
          <a:off x="3951069" y="1119877"/>
          <a:ext cx="135293" cy="116664"/>
        </a:xfrm>
        <a:prstGeom prst="hexagon">
          <a:avLst>
            <a:gd name="adj" fmla="val 25000"/>
            <a:gd name="vf" fmla="val 115470"/>
          </a:avLst>
        </a:prstGeom>
        <a:solidFill>
          <a:schemeClr val="lt1">
            <a:hueOff val="0"/>
            <a:satOff val="0"/>
            <a:lumOff val="0"/>
            <a:alphaOff val="0"/>
          </a:schemeClr>
        </a:solidFill>
        <a:ln w="12700" cap="flat" cmpd="sng" algn="ctr">
          <a:solidFill>
            <a:schemeClr val="accent3">
              <a:hueOff val="82"/>
              <a:satOff val="-2293"/>
              <a:lumOff val="-371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04C13F-2ADF-504D-A4F5-73D8BA478CED}">
      <dsp:nvSpPr>
        <dsp:cNvPr id="0" name=""/>
        <dsp:cNvSpPr/>
      </dsp:nvSpPr>
      <dsp:spPr>
        <a:xfrm>
          <a:off x="3946474" y="1227608"/>
          <a:ext cx="1158926" cy="994804"/>
        </a:xfrm>
        <a:prstGeom prst="hexagon">
          <a:avLst>
            <a:gd name="adj" fmla="val 25000"/>
            <a:gd name="vf" fmla="val 115470"/>
          </a:avLst>
        </a:prstGeom>
        <a:blipFill dpi="0" rotWithShape="1">
          <a:blip xmlns:r="http://schemas.openxmlformats.org/officeDocument/2006/relationships" r:embed="rId1"/>
          <a:srcRect/>
          <a:stretch>
            <a:fillRect t="-8249" b="-8249"/>
          </a:stretch>
        </a:blipFill>
        <a:ln w="12700" cap="flat" cmpd="sng" algn="ctr">
          <a:solidFill>
            <a:schemeClr val="accent3">
              <a:hueOff val="95"/>
              <a:satOff val="-2675"/>
              <a:lumOff val="-4333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C9B9F7-D1D2-2B4F-B222-C1C7560A396E}">
      <dsp:nvSpPr>
        <dsp:cNvPr id="0" name=""/>
        <dsp:cNvSpPr/>
      </dsp:nvSpPr>
      <dsp:spPr>
        <a:xfrm>
          <a:off x="4180302" y="1245213"/>
          <a:ext cx="135293" cy="116664"/>
        </a:xfrm>
        <a:prstGeom prst="hexagon">
          <a:avLst>
            <a:gd name="adj" fmla="val 25000"/>
            <a:gd name="vf" fmla="val 115470"/>
          </a:avLst>
        </a:prstGeom>
        <a:solidFill>
          <a:schemeClr val="lt1">
            <a:hueOff val="0"/>
            <a:satOff val="0"/>
            <a:lumOff val="0"/>
            <a:alphaOff val="0"/>
          </a:schemeClr>
        </a:solidFill>
        <a:ln w="12700" cap="flat" cmpd="sng" algn="ctr">
          <a:solidFill>
            <a:schemeClr val="accent3">
              <a:hueOff val="95"/>
              <a:satOff val="-2675"/>
              <a:lumOff val="-43333"/>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92346-5457-F042-B235-573BF094AE43}">
      <dsp:nvSpPr>
        <dsp:cNvPr id="0" name=""/>
        <dsp:cNvSpPr/>
      </dsp:nvSpPr>
      <dsp:spPr>
        <a:xfrm>
          <a:off x="1153" y="4664"/>
          <a:ext cx="1157047" cy="462819"/>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Know How</a:t>
          </a:r>
        </a:p>
      </dsp:txBody>
      <dsp:txXfrm>
        <a:off x="1153" y="4664"/>
        <a:ext cx="1041342" cy="462819"/>
      </dsp:txXfrm>
    </dsp:sp>
    <dsp:sp modelId="{957F2EE5-D62B-BD40-BCAE-EC4AF9382A2D}">
      <dsp:nvSpPr>
        <dsp:cNvPr id="0" name=""/>
        <dsp:cNvSpPr/>
      </dsp:nvSpPr>
      <dsp:spPr>
        <a:xfrm>
          <a:off x="926791" y="4664"/>
          <a:ext cx="1157047" cy="462819"/>
        </a:xfrm>
        <a:prstGeom prst="chevron">
          <a:avLst/>
        </a:prstGeom>
        <a:solidFill>
          <a:schemeClr val="accent3">
            <a:hueOff val="32"/>
            <a:satOff val="-892"/>
            <a:lumOff val="-144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PSD</a:t>
          </a:r>
        </a:p>
      </dsp:txBody>
      <dsp:txXfrm>
        <a:off x="1158201" y="4664"/>
        <a:ext cx="694228" cy="462819"/>
      </dsp:txXfrm>
    </dsp:sp>
    <dsp:sp modelId="{87C43EC8-4464-0D4C-B760-944CED943359}">
      <dsp:nvSpPr>
        <dsp:cNvPr id="0" name=""/>
        <dsp:cNvSpPr/>
      </dsp:nvSpPr>
      <dsp:spPr>
        <a:xfrm>
          <a:off x="1852429" y="4664"/>
          <a:ext cx="1157047" cy="462819"/>
        </a:xfrm>
        <a:prstGeom prst="chevron">
          <a:avLst/>
        </a:prstGeom>
        <a:solidFill>
          <a:schemeClr val="accent3">
            <a:hueOff val="63"/>
            <a:satOff val="-1783"/>
            <a:lumOff val="-288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HTML</a:t>
          </a:r>
        </a:p>
      </dsp:txBody>
      <dsp:txXfrm>
        <a:off x="2083839" y="4664"/>
        <a:ext cx="694228" cy="462819"/>
      </dsp:txXfrm>
    </dsp:sp>
    <dsp:sp modelId="{3067FA81-3F50-0F4A-B4D3-6FA52EF73554}">
      <dsp:nvSpPr>
        <dsp:cNvPr id="0" name=""/>
        <dsp:cNvSpPr/>
      </dsp:nvSpPr>
      <dsp:spPr>
        <a:xfrm>
          <a:off x="2778067" y="4664"/>
          <a:ext cx="1157047" cy="462819"/>
        </a:xfrm>
        <a:prstGeom prst="chevron">
          <a:avLst/>
        </a:prstGeom>
        <a:solidFill>
          <a:schemeClr val="accent3">
            <a:hueOff val="95"/>
            <a:satOff val="-2675"/>
            <a:lumOff val="-433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Magento</a:t>
          </a:r>
        </a:p>
      </dsp:txBody>
      <dsp:txXfrm>
        <a:off x="3009477" y="4664"/>
        <a:ext cx="694228" cy="462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0768F6-4A36-4B8C-A79B-AB57D903CF0F}">
      <dsp:nvSpPr>
        <dsp:cNvPr id="0" name=""/>
        <dsp:cNvSpPr/>
      </dsp:nvSpPr>
      <dsp:spPr>
        <a:xfrm>
          <a:off x="1160903" y="365134"/>
          <a:ext cx="57111" cy="5713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28A64B-FCCF-4DC5-86C0-F0F75C0065FE}">
      <dsp:nvSpPr>
        <dsp:cNvPr id="0" name=""/>
        <dsp:cNvSpPr/>
      </dsp:nvSpPr>
      <dsp:spPr>
        <a:xfrm>
          <a:off x="1063849" y="365134"/>
          <a:ext cx="57111" cy="57130"/>
        </a:xfrm>
        <a:prstGeom prst="ellipse">
          <a:avLst/>
        </a:prstGeom>
        <a:solidFill>
          <a:schemeClr val="accent3">
            <a:hueOff val="3"/>
            <a:satOff val="-84"/>
            <a:lumOff val="-1354"/>
            <a:alphaOff val="0"/>
          </a:schemeClr>
        </a:solidFill>
        <a:ln w="12700" cap="flat" cmpd="sng" algn="ctr">
          <a:solidFill>
            <a:schemeClr val="accent3">
              <a:hueOff val="3"/>
              <a:satOff val="-84"/>
              <a:lumOff val="-135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08CE71-2028-4F09-BEE2-F3B9DC69DE8A}">
      <dsp:nvSpPr>
        <dsp:cNvPr id="0" name=""/>
        <dsp:cNvSpPr/>
      </dsp:nvSpPr>
      <dsp:spPr>
        <a:xfrm>
          <a:off x="966796" y="365134"/>
          <a:ext cx="57111" cy="57130"/>
        </a:xfrm>
        <a:prstGeom prst="ellipse">
          <a:avLst/>
        </a:prstGeom>
        <a:solidFill>
          <a:schemeClr val="accent3">
            <a:hueOff val="6"/>
            <a:satOff val="-167"/>
            <a:lumOff val="-2708"/>
            <a:alphaOff val="0"/>
          </a:schemeClr>
        </a:solidFill>
        <a:ln w="12700" cap="flat" cmpd="sng" algn="ctr">
          <a:solidFill>
            <a:schemeClr val="accent3">
              <a:hueOff val="6"/>
              <a:satOff val="-167"/>
              <a:lumOff val="-27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012EC-188E-4635-9173-756E6ACD43E1}">
      <dsp:nvSpPr>
        <dsp:cNvPr id="0" name=""/>
        <dsp:cNvSpPr/>
      </dsp:nvSpPr>
      <dsp:spPr>
        <a:xfrm>
          <a:off x="869743" y="365134"/>
          <a:ext cx="57111" cy="57130"/>
        </a:xfrm>
        <a:prstGeom prst="ellipse">
          <a:avLst/>
        </a:prstGeom>
        <a:solidFill>
          <a:schemeClr val="accent3">
            <a:hueOff val="9"/>
            <a:satOff val="-251"/>
            <a:lumOff val="-4062"/>
            <a:alphaOff val="0"/>
          </a:schemeClr>
        </a:solidFill>
        <a:ln w="12700" cap="flat" cmpd="sng" algn="ctr">
          <a:solidFill>
            <a:schemeClr val="accent3">
              <a:hueOff val="9"/>
              <a:satOff val="-251"/>
              <a:lumOff val="-406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F98CEC-6FDB-4A85-A156-770F907E5578}">
      <dsp:nvSpPr>
        <dsp:cNvPr id="0" name=""/>
        <dsp:cNvSpPr/>
      </dsp:nvSpPr>
      <dsp:spPr>
        <a:xfrm>
          <a:off x="772690" y="365134"/>
          <a:ext cx="57111" cy="57130"/>
        </a:xfrm>
        <a:prstGeom prst="ellipse">
          <a:avLst/>
        </a:prstGeom>
        <a:solidFill>
          <a:schemeClr val="accent3">
            <a:hueOff val="12"/>
            <a:satOff val="-334"/>
            <a:lumOff val="-5417"/>
            <a:alphaOff val="0"/>
          </a:schemeClr>
        </a:solidFill>
        <a:ln w="12700" cap="flat" cmpd="sng" algn="ctr">
          <a:solidFill>
            <a:schemeClr val="accent3">
              <a:hueOff val="12"/>
              <a:satOff val="-334"/>
              <a:lumOff val="-54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61551A-258C-4397-8B8D-92BAE8AEFB29}">
      <dsp:nvSpPr>
        <dsp:cNvPr id="0" name=""/>
        <dsp:cNvSpPr/>
      </dsp:nvSpPr>
      <dsp:spPr>
        <a:xfrm>
          <a:off x="618404" y="336569"/>
          <a:ext cx="114344" cy="114261"/>
        </a:xfrm>
        <a:prstGeom prst="ellipse">
          <a:avLst/>
        </a:prstGeom>
        <a:solidFill>
          <a:schemeClr val="accent3">
            <a:hueOff val="15"/>
            <a:satOff val="-418"/>
            <a:lumOff val="-6771"/>
            <a:alphaOff val="0"/>
          </a:schemeClr>
        </a:solidFill>
        <a:ln w="12700" cap="flat" cmpd="sng" algn="ctr">
          <a:solidFill>
            <a:schemeClr val="accent3">
              <a:hueOff val="15"/>
              <a:satOff val="-418"/>
              <a:lumOff val="-67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026B0C-1225-4775-A051-1E3A3F5B5DAD}">
      <dsp:nvSpPr>
        <dsp:cNvPr id="0" name=""/>
        <dsp:cNvSpPr/>
      </dsp:nvSpPr>
      <dsp:spPr>
        <a:xfrm>
          <a:off x="1067746" y="247114"/>
          <a:ext cx="57111" cy="57130"/>
        </a:xfrm>
        <a:prstGeom prst="ellipse">
          <a:avLst/>
        </a:prstGeom>
        <a:solidFill>
          <a:schemeClr val="accent3">
            <a:hueOff val="18"/>
            <a:satOff val="-502"/>
            <a:lumOff val="-8125"/>
            <a:alphaOff val="0"/>
          </a:schemeClr>
        </a:solidFill>
        <a:ln w="12700" cap="flat" cmpd="sng" algn="ctr">
          <a:solidFill>
            <a:schemeClr val="accent3">
              <a:hueOff val="18"/>
              <a:satOff val="-502"/>
              <a:lumOff val="-812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EA4694-AB3E-41F5-A526-ADED6A4DEB4E}">
      <dsp:nvSpPr>
        <dsp:cNvPr id="0" name=""/>
        <dsp:cNvSpPr/>
      </dsp:nvSpPr>
      <dsp:spPr>
        <a:xfrm>
          <a:off x="1067746" y="484022"/>
          <a:ext cx="57111" cy="57130"/>
        </a:xfrm>
        <a:prstGeom prst="ellipse">
          <a:avLst/>
        </a:prstGeom>
        <a:solidFill>
          <a:schemeClr val="accent3">
            <a:hueOff val="21"/>
            <a:satOff val="-585"/>
            <a:lumOff val="-9479"/>
            <a:alphaOff val="0"/>
          </a:schemeClr>
        </a:solidFill>
        <a:ln w="12700" cap="flat" cmpd="sng" algn="ctr">
          <a:solidFill>
            <a:schemeClr val="accent3">
              <a:hueOff val="21"/>
              <a:satOff val="-585"/>
              <a:lumOff val="-94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FE4771-9003-4F9F-9ADF-D7FFE2189957}">
      <dsp:nvSpPr>
        <dsp:cNvPr id="0" name=""/>
        <dsp:cNvSpPr/>
      </dsp:nvSpPr>
      <dsp:spPr>
        <a:xfrm>
          <a:off x="1118769" y="298462"/>
          <a:ext cx="57111" cy="57130"/>
        </a:xfrm>
        <a:prstGeom prst="ellipse">
          <a:avLst/>
        </a:prstGeom>
        <a:solidFill>
          <a:schemeClr val="accent3">
            <a:hueOff val="24"/>
            <a:satOff val="-669"/>
            <a:lumOff val="-10833"/>
            <a:alphaOff val="0"/>
          </a:schemeClr>
        </a:solidFill>
        <a:ln w="12700" cap="flat" cmpd="sng" algn="ctr">
          <a:solidFill>
            <a:schemeClr val="accent3">
              <a:hueOff val="24"/>
              <a:satOff val="-669"/>
              <a:lumOff val="-108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EF83C1-3824-4C46-8C9B-61C12061F8C3}">
      <dsp:nvSpPr>
        <dsp:cNvPr id="0" name=""/>
        <dsp:cNvSpPr/>
      </dsp:nvSpPr>
      <dsp:spPr>
        <a:xfrm>
          <a:off x="1122179" y="432962"/>
          <a:ext cx="57111" cy="57130"/>
        </a:xfrm>
        <a:prstGeom prst="ellipse">
          <a:avLst/>
        </a:prstGeom>
        <a:solidFill>
          <a:schemeClr val="accent3">
            <a:hueOff val="27"/>
            <a:satOff val="-752"/>
            <a:lumOff val="-12187"/>
            <a:alphaOff val="0"/>
          </a:schemeClr>
        </a:solidFill>
        <a:ln w="12700" cap="flat" cmpd="sng" algn="ctr">
          <a:solidFill>
            <a:schemeClr val="accent3">
              <a:hueOff val="27"/>
              <a:satOff val="-752"/>
              <a:lumOff val="-121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4FAFB8-8BE5-4314-AAA5-8F50A4BD35D4}">
      <dsp:nvSpPr>
        <dsp:cNvPr id="0" name=""/>
        <dsp:cNvSpPr/>
      </dsp:nvSpPr>
      <dsp:spPr>
        <a:xfrm>
          <a:off x="284" y="104576"/>
          <a:ext cx="578300" cy="578246"/>
        </a:xfrm>
        <a:prstGeom prst="ellipse">
          <a:avLst/>
        </a:prstGeom>
        <a:solidFill>
          <a:schemeClr val="accent3">
            <a:hueOff val="30"/>
            <a:satOff val="-836"/>
            <a:lumOff val="-13542"/>
            <a:alphaOff val="0"/>
          </a:schemeClr>
        </a:solidFill>
        <a:ln w="12700" cap="flat" cmpd="sng" algn="ctr">
          <a:solidFill>
            <a:schemeClr val="accent3">
              <a:hueOff val="30"/>
              <a:satOff val="-836"/>
              <a:lumOff val="-1354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Cras dapibu</a:t>
          </a:r>
        </a:p>
      </dsp:txBody>
      <dsp:txXfrm>
        <a:off x="84974" y="189258"/>
        <a:ext cx="408920" cy="408882"/>
      </dsp:txXfrm>
    </dsp:sp>
    <dsp:sp modelId="{616E6E52-B3DC-4D98-AA51-D8AC05AC0434}">
      <dsp:nvSpPr>
        <dsp:cNvPr id="0" name=""/>
        <dsp:cNvSpPr/>
      </dsp:nvSpPr>
      <dsp:spPr>
        <a:xfrm>
          <a:off x="2523428" y="365134"/>
          <a:ext cx="57111" cy="57130"/>
        </a:xfrm>
        <a:prstGeom prst="ellipse">
          <a:avLst/>
        </a:prstGeom>
        <a:solidFill>
          <a:schemeClr val="accent3">
            <a:hueOff val="33"/>
            <a:satOff val="-920"/>
            <a:lumOff val="-14896"/>
            <a:alphaOff val="0"/>
          </a:schemeClr>
        </a:solidFill>
        <a:ln w="12700" cap="flat" cmpd="sng" algn="ctr">
          <a:solidFill>
            <a:schemeClr val="accent3">
              <a:hueOff val="33"/>
              <a:satOff val="-920"/>
              <a:lumOff val="-148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89AC3C-9BCB-4252-B48F-6E21B81F82F5}">
      <dsp:nvSpPr>
        <dsp:cNvPr id="0" name=""/>
        <dsp:cNvSpPr/>
      </dsp:nvSpPr>
      <dsp:spPr>
        <a:xfrm>
          <a:off x="2426374" y="365134"/>
          <a:ext cx="57111" cy="57130"/>
        </a:xfrm>
        <a:prstGeom prst="ellipse">
          <a:avLst/>
        </a:prstGeom>
        <a:solidFill>
          <a:schemeClr val="accent3">
            <a:hueOff val="36"/>
            <a:satOff val="-1003"/>
            <a:lumOff val="-16250"/>
            <a:alphaOff val="0"/>
          </a:schemeClr>
        </a:solidFill>
        <a:ln w="12700" cap="flat" cmpd="sng" algn="ctr">
          <a:solidFill>
            <a:schemeClr val="accent3">
              <a:hueOff val="36"/>
              <a:satOff val="-1003"/>
              <a:lumOff val="-162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06C400-16AC-4972-97A9-DEF74901A92A}">
      <dsp:nvSpPr>
        <dsp:cNvPr id="0" name=""/>
        <dsp:cNvSpPr/>
      </dsp:nvSpPr>
      <dsp:spPr>
        <a:xfrm>
          <a:off x="2329321" y="365134"/>
          <a:ext cx="57111" cy="57130"/>
        </a:xfrm>
        <a:prstGeom prst="ellipse">
          <a:avLst/>
        </a:prstGeom>
        <a:solidFill>
          <a:schemeClr val="accent3">
            <a:hueOff val="39"/>
            <a:satOff val="-1087"/>
            <a:lumOff val="-17604"/>
            <a:alphaOff val="0"/>
          </a:schemeClr>
        </a:solidFill>
        <a:ln w="12700" cap="flat" cmpd="sng" algn="ctr">
          <a:solidFill>
            <a:schemeClr val="accent3">
              <a:hueOff val="39"/>
              <a:satOff val="-1087"/>
              <a:lumOff val="-176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E7A5E-3194-4B7E-87D5-ED15897F7CDC}">
      <dsp:nvSpPr>
        <dsp:cNvPr id="0" name=""/>
        <dsp:cNvSpPr/>
      </dsp:nvSpPr>
      <dsp:spPr>
        <a:xfrm>
          <a:off x="2232268" y="365134"/>
          <a:ext cx="57111" cy="57130"/>
        </a:xfrm>
        <a:prstGeom prst="ellipse">
          <a:avLst/>
        </a:prstGeom>
        <a:solidFill>
          <a:schemeClr val="accent3">
            <a:hueOff val="42"/>
            <a:satOff val="-1170"/>
            <a:lumOff val="-18958"/>
            <a:alphaOff val="0"/>
          </a:schemeClr>
        </a:solidFill>
        <a:ln w="12700" cap="flat" cmpd="sng" algn="ctr">
          <a:solidFill>
            <a:schemeClr val="accent3">
              <a:hueOff val="42"/>
              <a:satOff val="-1170"/>
              <a:lumOff val="-1895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157087-3AC0-4FF5-8D31-A73C83F86A21}">
      <dsp:nvSpPr>
        <dsp:cNvPr id="0" name=""/>
        <dsp:cNvSpPr/>
      </dsp:nvSpPr>
      <dsp:spPr>
        <a:xfrm>
          <a:off x="2135215" y="365134"/>
          <a:ext cx="57111" cy="57130"/>
        </a:xfrm>
        <a:prstGeom prst="ellipse">
          <a:avLst/>
        </a:prstGeom>
        <a:solidFill>
          <a:schemeClr val="accent3">
            <a:hueOff val="45"/>
            <a:satOff val="-1254"/>
            <a:lumOff val="-20312"/>
            <a:alphaOff val="0"/>
          </a:schemeClr>
        </a:solidFill>
        <a:ln w="12700" cap="flat" cmpd="sng" algn="ctr">
          <a:solidFill>
            <a:schemeClr val="accent3">
              <a:hueOff val="45"/>
              <a:satOff val="-1254"/>
              <a:lumOff val="-203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5BAC81-4B82-43AD-8788-F6B0CEFB9530}">
      <dsp:nvSpPr>
        <dsp:cNvPr id="0" name=""/>
        <dsp:cNvSpPr/>
      </dsp:nvSpPr>
      <dsp:spPr>
        <a:xfrm>
          <a:off x="1980929" y="336569"/>
          <a:ext cx="114344" cy="114261"/>
        </a:xfrm>
        <a:prstGeom prst="ellipse">
          <a:avLst/>
        </a:prstGeom>
        <a:solidFill>
          <a:schemeClr val="accent3">
            <a:hueOff val="48"/>
            <a:satOff val="-1337"/>
            <a:lumOff val="-21666"/>
            <a:alphaOff val="0"/>
          </a:schemeClr>
        </a:solidFill>
        <a:ln w="12700" cap="flat" cmpd="sng" algn="ctr">
          <a:solidFill>
            <a:schemeClr val="accent3">
              <a:hueOff val="48"/>
              <a:satOff val="-1337"/>
              <a:lumOff val="-21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B4421A-88EE-4FAA-A067-DC2BF217D7DB}">
      <dsp:nvSpPr>
        <dsp:cNvPr id="0" name=""/>
        <dsp:cNvSpPr/>
      </dsp:nvSpPr>
      <dsp:spPr>
        <a:xfrm>
          <a:off x="2430271" y="247114"/>
          <a:ext cx="57111" cy="57130"/>
        </a:xfrm>
        <a:prstGeom prst="ellipse">
          <a:avLst/>
        </a:prstGeom>
        <a:solidFill>
          <a:schemeClr val="accent3">
            <a:hueOff val="51"/>
            <a:satOff val="-1421"/>
            <a:lumOff val="-23021"/>
            <a:alphaOff val="0"/>
          </a:schemeClr>
        </a:solidFill>
        <a:ln w="12700" cap="flat" cmpd="sng" algn="ctr">
          <a:solidFill>
            <a:schemeClr val="accent3">
              <a:hueOff val="51"/>
              <a:satOff val="-1421"/>
              <a:lumOff val="-230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2254DF-9EB7-49E3-8DC2-EB2A71087CDE}">
      <dsp:nvSpPr>
        <dsp:cNvPr id="0" name=""/>
        <dsp:cNvSpPr/>
      </dsp:nvSpPr>
      <dsp:spPr>
        <a:xfrm>
          <a:off x="2430271" y="484022"/>
          <a:ext cx="57111" cy="57130"/>
        </a:xfrm>
        <a:prstGeom prst="ellipse">
          <a:avLst/>
        </a:prstGeom>
        <a:solidFill>
          <a:schemeClr val="accent3">
            <a:hueOff val="54"/>
            <a:satOff val="-1505"/>
            <a:lumOff val="-24375"/>
            <a:alphaOff val="0"/>
          </a:schemeClr>
        </a:solidFill>
        <a:ln w="12700" cap="flat" cmpd="sng" algn="ctr">
          <a:solidFill>
            <a:schemeClr val="accent3">
              <a:hueOff val="54"/>
              <a:satOff val="-1505"/>
              <a:lumOff val="-243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4A6F1F-0000-4454-B3B8-4B10BCB73247}">
      <dsp:nvSpPr>
        <dsp:cNvPr id="0" name=""/>
        <dsp:cNvSpPr/>
      </dsp:nvSpPr>
      <dsp:spPr>
        <a:xfrm>
          <a:off x="2481294" y="298462"/>
          <a:ext cx="57111" cy="57130"/>
        </a:xfrm>
        <a:prstGeom prst="ellipse">
          <a:avLst/>
        </a:prstGeom>
        <a:solidFill>
          <a:schemeClr val="accent3">
            <a:hueOff val="57"/>
            <a:satOff val="-1588"/>
            <a:lumOff val="-25729"/>
            <a:alphaOff val="0"/>
          </a:schemeClr>
        </a:solidFill>
        <a:ln w="12700" cap="flat" cmpd="sng" algn="ctr">
          <a:solidFill>
            <a:schemeClr val="accent3">
              <a:hueOff val="57"/>
              <a:satOff val="-1588"/>
              <a:lumOff val="-257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C88FE3-EF53-4706-9E2C-39712C335253}">
      <dsp:nvSpPr>
        <dsp:cNvPr id="0" name=""/>
        <dsp:cNvSpPr/>
      </dsp:nvSpPr>
      <dsp:spPr>
        <a:xfrm>
          <a:off x="2484704" y="432962"/>
          <a:ext cx="57111" cy="57130"/>
        </a:xfrm>
        <a:prstGeom prst="ellipse">
          <a:avLst/>
        </a:prstGeom>
        <a:solidFill>
          <a:schemeClr val="accent3">
            <a:hueOff val="60"/>
            <a:satOff val="-1672"/>
            <a:lumOff val="-27083"/>
            <a:alphaOff val="0"/>
          </a:schemeClr>
        </a:solidFill>
        <a:ln w="12700" cap="flat" cmpd="sng" algn="ctr">
          <a:solidFill>
            <a:schemeClr val="accent3">
              <a:hueOff val="60"/>
              <a:satOff val="-1672"/>
              <a:lumOff val="-270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3BFF55-2B7B-4D84-8ED5-8D1BEB41E028}">
      <dsp:nvSpPr>
        <dsp:cNvPr id="0" name=""/>
        <dsp:cNvSpPr/>
      </dsp:nvSpPr>
      <dsp:spPr>
        <a:xfrm>
          <a:off x="1362809" y="104576"/>
          <a:ext cx="578300" cy="578246"/>
        </a:xfrm>
        <a:prstGeom prst="ellipse">
          <a:avLst/>
        </a:prstGeom>
        <a:solidFill>
          <a:schemeClr val="accent3">
            <a:hueOff val="62"/>
            <a:satOff val="-1755"/>
            <a:lumOff val="-28437"/>
            <a:alphaOff val="0"/>
          </a:schemeClr>
        </a:solidFill>
        <a:ln w="12700" cap="flat" cmpd="sng" algn="ctr">
          <a:solidFill>
            <a:schemeClr val="accent3">
              <a:hueOff val="62"/>
              <a:satOff val="-1755"/>
              <a:lumOff val="-284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Morbi vestibul</a:t>
          </a:r>
        </a:p>
      </dsp:txBody>
      <dsp:txXfrm>
        <a:off x="1447499" y="189258"/>
        <a:ext cx="408920" cy="408882"/>
      </dsp:txXfrm>
    </dsp:sp>
    <dsp:sp modelId="{BCC29982-B692-4939-9D3D-6027EF73172D}">
      <dsp:nvSpPr>
        <dsp:cNvPr id="0" name=""/>
        <dsp:cNvSpPr/>
      </dsp:nvSpPr>
      <dsp:spPr>
        <a:xfrm>
          <a:off x="3885952" y="365134"/>
          <a:ext cx="57111" cy="57130"/>
        </a:xfrm>
        <a:prstGeom prst="ellipse">
          <a:avLst/>
        </a:prstGeom>
        <a:solidFill>
          <a:schemeClr val="accent3">
            <a:hueOff val="65"/>
            <a:satOff val="-1839"/>
            <a:lumOff val="-29791"/>
            <a:alphaOff val="0"/>
          </a:schemeClr>
        </a:solidFill>
        <a:ln w="12700" cap="flat" cmpd="sng" algn="ctr">
          <a:solidFill>
            <a:schemeClr val="accent3">
              <a:hueOff val="65"/>
              <a:satOff val="-1839"/>
              <a:lumOff val="-2979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274296-0CA9-4A4A-BB38-3D9D6D09C901}">
      <dsp:nvSpPr>
        <dsp:cNvPr id="0" name=""/>
        <dsp:cNvSpPr/>
      </dsp:nvSpPr>
      <dsp:spPr>
        <a:xfrm>
          <a:off x="3788899" y="365134"/>
          <a:ext cx="57111" cy="57130"/>
        </a:xfrm>
        <a:prstGeom prst="ellipse">
          <a:avLst/>
        </a:prstGeom>
        <a:solidFill>
          <a:schemeClr val="accent3">
            <a:hueOff val="68"/>
            <a:satOff val="-1923"/>
            <a:lumOff val="-31146"/>
            <a:alphaOff val="0"/>
          </a:schemeClr>
        </a:solidFill>
        <a:ln w="12700" cap="flat" cmpd="sng" algn="ctr">
          <a:solidFill>
            <a:schemeClr val="accent3">
              <a:hueOff val="68"/>
              <a:satOff val="-1923"/>
              <a:lumOff val="-3114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9BF141-8355-470A-9A94-3B2933B476B0}">
      <dsp:nvSpPr>
        <dsp:cNvPr id="0" name=""/>
        <dsp:cNvSpPr/>
      </dsp:nvSpPr>
      <dsp:spPr>
        <a:xfrm>
          <a:off x="3691846" y="365134"/>
          <a:ext cx="57111" cy="57130"/>
        </a:xfrm>
        <a:prstGeom prst="ellipse">
          <a:avLst/>
        </a:prstGeom>
        <a:solidFill>
          <a:schemeClr val="accent3">
            <a:hueOff val="71"/>
            <a:satOff val="-2006"/>
            <a:lumOff val="-32500"/>
            <a:alphaOff val="0"/>
          </a:schemeClr>
        </a:solidFill>
        <a:ln w="12700" cap="flat" cmpd="sng" algn="ctr">
          <a:solidFill>
            <a:schemeClr val="accent3">
              <a:hueOff val="71"/>
              <a:satOff val="-2006"/>
              <a:lumOff val="-325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13C5AB-8FF2-4ED6-9E1A-F78FC3EBA450}">
      <dsp:nvSpPr>
        <dsp:cNvPr id="0" name=""/>
        <dsp:cNvSpPr/>
      </dsp:nvSpPr>
      <dsp:spPr>
        <a:xfrm>
          <a:off x="3594793" y="365134"/>
          <a:ext cx="57111" cy="57130"/>
        </a:xfrm>
        <a:prstGeom prst="ellipse">
          <a:avLst/>
        </a:prstGeom>
        <a:solidFill>
          <a:schemeClr val="accent3">
            <a:hueOff val="74"/>
            <a:satOff val="-2090"/>
            <a:lumOff val="-33854"/>
            <a:alphaOff val="0"/>
          </a:schemeClr>
        </a:solidFill>
        <a:ln w="12700" cap="flat" cmpd="sng" algn="ctr">
          <a:solidFill>
            <a:schemeClr val="accent3">
              <a:hueOff val="74"/>
              <a:satOff val="-2090"/>
              <a:lumOff val="-3385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D7747B-F3E9-46DB-9B42-9E1E8A25DAF0}">
      <dsp:nvSpPr>
        <dsp:cNvPr id="0" name=""/>
        <dsp:cNvSpPr/>
      </dsp:nvSpPr>
      <dsp:spPr>
        <a:xfrm>
          <a:off x="3497740" y="365134"/>
          <a:ext cx="57111" cy="57130"/>
        </a:xfrm>
        <a:prstGeom prst="ellipse">
          <a:avLst/>
        </a:prstGeom>
        <a:solidFill>
          <a:schemeClr val="accent3">
            <a:hueOff val="77"/>
            <a:satOff val="-2173"/>
            <a:lumOff val="-35208"/>
            <a:alphaOff val="0"/>
          </a:schemeClr>
        </a:solidFill>
        <a:ln w="12700" cap="flat" cmpd="sng" algn="ctr">
          <a:solidFill>
            <a:schemeClr val="accent3">
              <a:hueOff val="77"/>
              <a:satOff val="-2173"/>
              <a:lumOff val="-352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B181CE-A0FE-4786-BD23-771E3DAFF003}">
      <dsp:nvSpPr>
        <dsp:cNvPr id="0" name=""/>
        <dsp:cNvSpPr/>
      </dsp:nvSpPr>
      <dsp:spPr>
        <a:xfrm>
          <a:off x="3343454" y="336569"/>
          <a:ext cx="114344" cy="114261"/>
        </a:xfrm>
        <a:prstGeom prst="ellipse">
          <a:avLst/>
        </a:prstGeom>
        <a:solidFill>
          <a:schemeClr val="accent3">
            <a:hueOff val="80"/>
            <a:satOff val="-2257"/>
            <a:lumOff val="-36562"/>
            <a:alphaOff val="0"/>
          </a:schemeClr>
        </a:solidFill>
        <a:ln w="12700" cap="flat" cmpd="sng" algn="ctr">
          <a:solidFill>
            <a:schemeClr val="accent3">
              <a:hueOff val="80"/>
              <a:satOff val="-2257"/>
              <a:lumOff val="-3656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A71674-180B-4F74-9CBF-31121F73B6A4}">
      <dsp:nvSpPr>
        <dsp:cNvPr id="0" name=""/>
        <dsp:cNvSpPr/>
      </dsp:nvSpPr>
      <dsp:spPr>
        <a:xfrm>
          <a:off x="3792796" y="247114"/>
          <a:ext cx="57111" cy="57130"/>
        </a:xfrm>
        <a:prstGeom prst="ellipse">
          <a:avLst/>
        </a:prstGeom>
        <a:solidFill>
          <a:schemeClr val="accent3">
            <a:hueOff val="83"/>
            <a:satOff val="-2341"/>
            <a:lumOff val="-37916"/>
            <a:alphaOff val="0"/>
          </a:schemeClr>
        </a:solidFill>
        <a:ln w="12700" cap="flat" cmpd="sng" algn="ctr">
          <a:solidFill>
            <a:schemeClr val="accent3">
              <a:hueOff val="83"/>
              <a:satOff val="-2341"/>
              <a:lumOff val="-3791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EF430A-2423-400A-B53D-E727F1D99CD9}">
      <dsp:nvSpPr>
        <dsp:cNvPr id="0" name=""/>
        <dsp:cNvSpPr/>
      </dsp:nvSpPr>
      <dsp:spPr>
        <a:xfrm>
          <a:off x="3792796" y="484022"/>
          <a:ext cx="57111" cy="57130"/>
        </a:xfrm>
        <a:prstGeom prst="ellipse">
          <a:avLst/>
        </a:prstGeom>
        <a:solidFill>
          <a:schemeClr val="accent3">
            <a:hueOff val="86"/>
            <a:satOff val="-2424"/>
            <a:lumOff val="-39271"/>
            <a:alphaOff val="0"/>
          </a:schemeClr>
        </a:solidFill>
        <a:ln w="12700" cap="flat" cmpd="sng" algn="ctr">
          <a:solidFill>
            <a:schemeClr val="accent3">
              <a:hueOff val="86"/>
              <a:satOff val="-2424"/>
              <a:lumOff val="-392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037F21-D839-4B19-8198-E21491C9302F}">
      <dsp:nvSpPr>
        <dsp:cNvPr id="0" name=""/>
        <dsp:cNvSpPr/>
      </dsp:nvSpPr>
      <dsp:spPr>
        <a:xfrm>
          <a:off x="3843819" y="298462"/>
          <a:ext cx="57111" cy="57130"/>
        </a:xfrm>
        <a:prstGeom prst="ellipse">
          <a:avLst/>
        </a:prstGeom>
        <a:solidFill>
          <a:schemeClr val="accent3">
            <a:hueOff val="89"/>
            <a:satOff val="-2508"/>
            <a:lumOff val="-40625"/>
            <a:alphaOff val="0"/>
          </a:schemeClr>
        </a:solidFill>
        <a:ln w="12700" cap="flat" cmpd="sng" algn="ctr">
          <a:solidFill>
            <a:schemeClr val="accent3">
              <a:hueOff val="89"/>
              <a:satOff val="-2508"/>
              <a:lumOff val="-4062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8ED1AB-C10C-44E1-8809-63ED41C86698}">
      <dsp:nvSpPr>
        <dsp:cNvPr id="0" name=""/>
        <dsp:cNvSpPr/>
      </dsp:nvSpPr>
      <dsp:spPr>
        <a:xfrm>
          <a:off x="3847229" y="432962"/>
          <a:ext cx="57111" cy="57130"/>
        </a:xfrm>
        <a:prstGeom prst="ellipse">
          <a:avLst/>
        </a:prstGeom>
        <a:solidFill>
          <a:schemeClr val="accent3">
            <a:hueOff val="92"/>
            <a:satOff val="-2591"/>
            <a:lumOff val="-41979"/>
            <a:alphaOff val="0"/>
          </a:schemeClr>
        </a:solidFill>
        <a:ln w="12700" cap="flat" cmpd="sng" algn="ctr">
          <a:solidFill>
            <a:schemeClr val="accent3">
              <a:hueOff val="92"/>
              <a:satOff val="-2591"/>
              <a:lumOff val="-419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01F386-D23E-40AE-BC46-AD933875DB77}">
      <dsp:nvSpPr>
        <dsp:cNvPr id="0" name=""/>
        <dsp:cNvSpPr/>
      </dsp:nvSpPr>
      <dsp:spPr>
        <a:xfrm>
          <a:off x="2725334" y="104576"/>
          <a:ext cx="578300" cy="578246"/>
        </a:xfrm>
        <a:prstGeom prst="ellipse">
          <a:avLst/>
        </a:prstGeom>
        <a:solidFill>
          <a:schemeClr val="accent3">
            <a:hueOff val="95"/>
            <a:satOff val="-2675"/>
            <a:lumOff val="-43333"/>
            <a:alphaOff val="0"/>
          </a:schemeClr>
        </a:solidFill>
        <a:ln w="12700" cap="flat" cmpd="sng" algn="ctr">
          <a:solidFill>
            <a:schemeClr val="accent3">
              <a:hueOff val="95"/>
              <a:satOff val="-2675"/>
              <a:lumOff val="-4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Proin faucibus</a:t>
          </a:r>
        </a:p>
      </dsp:txBody>
      <dsp:txXfrm>
        <a:off x="2810024" y="189258"/>
        <a:ext cx="408920" cy="4088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EAB66-5DEA-468F-A27C-8F7DF6F7D99D}">
      <dsp:nvSpPr>
        <dsp:cNvPr id="0" name=""/>
        <dsp:cNvSpPr/>
      </dsp:nvSpPr>
      <dsp:spPr>
        <a:xfrm>
          <a:off x="238539" y="428508"/>
          <a:ext cx="1080385" cy="478889"/>
        </a:xfrm>
        <a:prstGeom prst="rect">
          <a:avLst/>
        </a:prstGeom>
        <a:solidFill>
          <a:schemeClr val="accent6">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56896" rIns="56896" bIns="56896" numCol="1" spcCol="1270" anchor="ctr" anchorCtr="0">
          <a:noAutofit/>
        </a:bodyPr>
        <a:lstStyle/>
        <a:p>
          <a:pPr marL="0" lvl="0" indent="0" algn="l" defTabSz="355600">
            <a:lnSpc>
              <a:spcPct val="90000"/>
            </a:lnSpc>
            <a:spcBef>
              <a:spcPct val="0"/>
            </a:spcBef>
            <a:spcAft>
              <a:spcPct val="35000"/>
            </a:spcAft>
            <a:buNone/>
          </a:pPr>
          <a:r>
            <a:rPr lang="en-US" sz="800" kern="1200"/>
            <a:t>Fusce pharetra</a:t>
          </a:r>
        </a:p>
      </dsp:txBody>
      <dsp:txXfrm>
        <a:off x="411400" y="428508"/>
        <a:ext cx="907523" cy="478889"/>
      </dsp:txXfrm>
    </dsp:sp>
    <dsp:sp modelId="{C6F4748D-20E6-4D8A-8898-9B9BED8DD527}">
      <dsp:nvSpPr>
        <dsp:cNvPr id="0" name=""/>
        <dsp:cNvSpPr/>
      </dsp:nvSpPr>
      <dsp:spPr>
        <a:xfrm>
          <a:off x="238539" y="907397"/>
          <a:ext cx="1080385" cy="478889"/>
        </a:xfrm>
        <a:prstGeom prst="rect">
          <a:avLst/>
        </a:prstGeom>
        <a:solidFill>
          <a:schemeClr val="accent6">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56896" rIns="56896" bIns="56896" numCol="1" spcCol="1270" anchor="ctr" anchorCtr="0">
          <a:noAutofit/>
        </a:bodyPr>
        <a:lstStyle/>
        <a:p>
          <a:pPr marL="0" lvl="0" indent="0" algn="l" defTabSz="355600">
            <a:lnSpc>
              <a:spcPct val="90000"/>
            </a:lnSpc>
            <a:spcBef>
              <a:spcPct val="0"/>
            </a:spcBef>
            <a:spcAft>
              <a:spcPct val="35000"/>
            </a:spcAft>
            <a:buNone/>
          </a:pPr>
          <a:r>
            <a:rPr lang="en-US" sz="800" kern="1200"/>
            <a:t>Vestibulum ante</a:t>
          </a:r>
        </a:p>
      </dsp:txBody>
      <dsp:txXfrm>
        <a:off x="411400" y="907397"/>
        <a:ext cx="907523" cy="478889"/>
      </dsp:txXfrm>
    </dsp:sp>
    <dsp:sp modelId="{653D7A09-E30F-41FB-99F9-B07BBF71280A}">
      <dsp:nvSpPr>
        <dsp:cNvPr id="0" name=""/>
        <dsp:cNvSpPr/>
      </dsp:nvSpPr>
      <dsp:spPr>
        <a:xfrm>
          <a:off x="0" y="109833"/>
          <a:ext cx="459532" cy="467999"/>
        </a:xfrm>
        <a:prstGeom prst="ellipse">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a:t>1</a:t>
          </a:r>
        </a:p>
      </dsp:txBody>
      <dsp:txXfrm>
        <a:off x="67297" y="178370"/>
        <a:ext cx="324938" cy="330925"/>
      </dsp:txXfrm>
    </dsp:sp>
    <dsp:sp modelId="{0ED1C756-2E08-4360-8E9D-C692E9A94F87}">
      <dsp:nvSpPr>
        <dsp:cNvPr id="0" name=""/>
        <dsp:cNvSpPr/>
      </dsp:nvSpPr>
      <dsp:spPr>
        <a:xfrm>
          <a:off x="1553244" y="428508"/>
          <a:ext cx="1080385" cy="478889"/>
        </a:xfrm>
        <a:prstGeom prst="rect">
          <a:avLst/>
        </a:prstGeom>
        <a:solidFill>
          <a:schemeClr val="accent6">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56896" rIns="56896" bIns="56896" numCol="1" spcCol="1270" anchor="ctr" anchorCtr="0">
          <a:noAutofit/>
        </a:bodyPr>
        <a:lstStyle/>
        <a:p>
          <a:pPr marL="0" lvl="0" indent="0" algn="l" defTabSz="355600">
            <a:lnSpc>
              <a:spcPct val="90000"/>
            </a:lnSpc>
            <a:spcBef>
              <a:spcPct val="0"/>
            </a:spcBef>
            <a:spcAft>
              <a:spcPct val="35000"/>
            </a:spcAft>
            <a:buNone/>
          </a:pPr>
          <a:r>
            <a:rPr lang="en-US" sz="800" kern="1200"/>
            <a:t>Mauris turpis</a:t>
          </a:r>
        </a:p>
      </dsp:txBody>
      <dsp:txXfrm>
        <a:off x="1726106" y="428508"/>
        <a:ext cx="907523" cy="478889"/>
      </dsp:txXfrm>
    </dsp:sp>
    <dsp:sp modelId="{3BAD2793-0CBF-4320-BB83-A08053489860}">
      <dsp:nvSpPr>
        <dsp:cNvPr id="0" name=""/>
        <dsp:cNvSpPr/>
      </dsp:nvSpPr>
      <dsp:spPr>
        <a:xfrm>
          <a:off x="1553244" y="907397"/>
          <a:ext cx="1080385" cy="478889"/>
        </a:xfrm>
        <a:prstGeom prst="rect">
          <a:avLst/>
        </a:prstGeom>
        <a:solidFill>
          <a:schemeClr val="accent6">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56896" rIns="56896" bIns="56896" numCol="1" spcCol="1270" anchor="ctr" anchorCtr="0">
          <a:noAutofit/>
        </a:bodyPr>
        <a:lstStyle/>
        <a:p>
          <a:pPr marL="0" lvl="0" indent="0" algn="l" defTabSz="355600">
            <a:lnSpc>
              <a:spcPct val="90000"/>
            </a:lnSpc>
            <a:spcBef>
              <a:spcPct val="0"/>
            </a:spcBef>
            <a:spcAft>
              <a:spcPct val="35000"/>
            </a:spcAft>
            <a:buNone/>
          </a:pPr>
          <a:r>
            <a:rPr lang="en-US" sz="800" kern="1200"/>
            <a:t>Donec interdum</a:t>
          </a:r>
        </a:p>
      </dsp:txBody>
      <dsp:txXfrm>
        <a:off x="1726106" y="907397"/>
        <a:ext cx="907523" cy="478889"/>
      </dsp:txXfrm>
    </dsp:sp>
    <dsp:sp modelId="{94EF9078-346B-4DA9-A357-3D7DA9AE89FA}">
      <dsp:nvSpPr>
        <dsp:cNvPr id="0" name=""/>
        <dsp:cNvSpPr/>
      </dsp:nvSpPr>
      <dsp:spPr>
        <a:xfrm>
          <a:off x="1348863" y="109833"/>
          <a:ext cx="459532" cy="467999"/>
        </a:xfrm>
        <a:prstGeom prst="ellipse">
          <a:avLst/>
        </a:prstGeom>
        <a:solidFill>
          <a:schemeClr val="accent6">
            <a:shade val="80000"/>
            <a:hueOff val="16923"/>
            <a:satOff val="281"/>
            <a:lumOff val="101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a:t>2</a:t>
          </a:r>
        </a:p>
      </dsp:txBody>
      <dsp:txXfrm>
        <a:off x="1416160" y="178370"/>
        <a:ext cx="324938" cy="330925"/>
      </dsp:txXfrm>
    </dsp:sp>
    <dsp:sp modelId="{DAB4CFF8-97D2-49AA-8277-F536EA4A7E5A}">
      <dsp:nvSpPr>
        <dsp:cNvPr id="0" name=""/>
        <dsp:cNvSpPr/>
      </dsp:nvSpPr>
      <dsp:spPr>
        <a:xfrm>
          <a:off x="2878484" y="428508"/>
          <a:ext cx="1080385" cy="478889"/>
        </a:xfrm>
        <a:prstGeom prst="rect">
          <a:avLst/>
        </a:prstGeom>
        <a:solidFill>
          <a:schemeClr val="accent6">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56896" rIns="56896" bIns="56896" numCol="1" spcCol="1270" anchor="ctr" anchorCtr="0">
          <a:noAutofit/>
        </a:bodyPr>
        <a:lstStyle/>
        <a:p>
          <a:pPr marL="0" lvl="0" indent="0" algn="l" defTabSz="355600">
            <a:lnSpc>
              <a:spcPct val="90000"/>
            </a:lnSpc>
            <a:spcBef>
              <a:spcPct val="0"/>
            </a:spcBef>
            <a:spcAft>
              <a:spcPct val="35000"/>
            </a:spcAft>
            <a:buNone/>
          </a:pPr>
          <a:r>
            <a:rPr lang="en-US" sz="800" kern="1200"/>
            <a:t>Donec elit</a:t>
          </a:r>
        </a:p>
      </dsp:txBody>
      <dsp:txXfrm>
        <a:off x="3051345" y="428508"/>
        <a:ext cx="907523" cy="478889"/>
      </dsp:txXfrm>
    </dsp:sp>
    <dsp:sp modelId="{755758CE-4F52-4D8B-86AF-E517DAE51D57}">
      <dsp:nvSpPr>
        <dsp:cNvPr id="0" name=""/>
        <dsp:cNvSpPr/>
      </dsp:nvSpPr>
      <dsp:spPr>
        <a:xfrm>
          <a:off x="2878484" y="907397"/>
          <a:ext cx="1080385" cy="478889"/>
        </a:xfrm>
        <a:prstGeom prst="rect">
          <a:avLst/>
        </a:prstGeom>
        <a:solidFill>
          <a:schemeClr val="accent6">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56896" rIns="56896" bIns="56896" numCol="1" spcCol="1270" anchor="ctr" anchorCtr="0">
          <a:noAutofit/>
        </a:bodyPr>
        <a:lstStyle/>
        <a:p>
          <a:pPr marL="0" lvl="0" indent="0" algn="l" defTabSz="355600">
            <a:lnSpc>
              <a:spcPct val="90000"/>
            </a:lnSpc>
            <a:spcBef>
              <a:spcPct val="0"/>
            </a:spcBef>
            <a:spcAft>
              <a:spcPct val="35000"/>
            </a:spcAft>
            <a:buNone/>
          </a:pPr>
          <a:r>
            <a:rPr lang="en-US" sz="800" kern="1200"/>
            <a:t>Cras sagittis</a:t>
          </a:r>
        </a:p>
      </dsp:txBody>
      <dsp:txXfrm>
        <a:off x="3051345" y="907397"/>
        <a:ext cx="907523" cy="478889"/>
      </dsp:txXfrm>
    </dsp:sp>
    <dsp:sp modelId="{88A8C989-1921-4420-86C8-290C2E8DFE15}">
      <dsp:nvSpPr>
        <dsp:cNvPr id="0" name=""/>
        <dsp:cNvSpPr/>
      </dsp:nvSpPr>
      <dsp:spPr>
        <a:xfrm>
          <a:off x="2658181" y="109833"/>
          <a:ext cx="459532" cy="467999"/>
        </a:xfrm>
        <a:prstGeom prst="ellipse">
          <a:avLst/>
        </a:prstGeom>
        <a:solidFill>
          <a:schemeClr val="accent6">
            <a:shade val="80000"/>
            <a:hueOff val="33846"/>
            <a:satOff val="562"/>
            <a:lumOff val="202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a:t>3</a:t>
          </a:r>
        </a:p>
      </dsp:txBody>
      <dsp:txXfrm>
        <a:off x="2725478" y="178370"/>
        <a:ext cx="324938" cy="3309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57F97-1C62-DC4F-A938-EF152E3B82E1}">
      <dsp:nvSpPr>
        <dsp:cNvPr id="0" name=""/>
        <dsp:cNvSpPr/>
      </dsp:nvSpPr>
      <dsp:spPr>
        <a:xfrm>
          <a:off x="55530" y="319253"/>
          <a:ext cx="818600" cy="26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Know How</a:t>
          </a:r>
        </a:p>
      </dsp:txBody>
      <dsp:txXfrm>
        <a:off x="55530" y="319253"/>
        <a:ext cx="818600" cy="269766"/>
      </dsp:txXfrm>
    </dsp:sp>
    <dsp:sp modelId="{45CC34C3-6DCA-1945-8CFD-E2A2E5C2B593}">
      <dsp:nvSpPr>
        <dsp:cNvPr id="0" name=""/>
        <dsp:cNvSpPr/>
      </dsp:nvSpPr>
      <dsp:spPr>
        <a:xfrm>
          <a:off x="54600" y="237207"/>
          <a:ext cx="65115" cy="6511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ABC4B3-E2E4-EA41-9C0D-FBDD8298929F}">
      <dsp:nvSpPr>
        <dsp:cNvPr id="0" name=""/>
        <dsp:cNvSpPr/>
      </dsp:nvSpPr>
      <dsp:spPr>
        <a:xfrm>
          <a:off x="100181" y="146045"/>
          <a:ext cx="65115" cy="65115"/>
        </a:xfrm>
        <a:prstGeom prst="ellipse">
          <a:avLst/>
        </a:prstGeom>
        <a:solidFill>
          <a:schemeClr val="accent3">
            <a:hueOff val="5"/>
            <a:satOff val="-149"/>
            <a:lumOff val="-24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62C4B3-91E1-F54C-867A-DEB46AFCFDFA}">
      <dsp:nvSpPr>
        <dsp:cNvPr id="0" name=""/>
        <dsp:cNvSpPr/>
      </dsp:nvSpPr>
      <dsp:spPr>
        <a:xfrm>
          <a:off x="209576" y="164277"/>
          <a:ext cx="102325" cy="102325"/>
        </a:xfrm>
        <a:prstGeom prst="ellipse">
          <a:avLst/>
        </a:prstGeom>
        <a:solidFill>
          <a:schemeClr val="accent3">
            <a:hueOff val="11"/>
            <a:satOff val="-297"/>
            <a:lumOff val="-48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B898C4-0011-5E4C-9DD8-347F70AD3BF2}">
      <dsp:nvSpPr>
        <dsp:cNvPr id="0" name=""/>
        <dsp:cNvSpPr/>
      </dsp:nvSpPr>
      <dsp:spPr>
        <a:xfrm>
          <a:off x="300738" y="63998"/>
          <a:ext cx="65115" cy="65115"/>
        </a:xfrm>
        <a:prstGeom prst="ellipse">
          <a:avLst/>
        </a:prstGeom>
        <a:solidFill>
          <a:schemeClr val="accent3">
            <a:hueOff val="16"/>
            <a:satOff val="-446"/>
            <a:lumOff val="-72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EBBFD1-C446-5E44-9E52-8D24C4966500}">
      <dsp:nvSpPr>
        <dsp:cNvPr id="0" name=""/>
        <dsp:cNvSpPr/>
      </dsp:nvSpPr>
      <dsp:spPr>
        <a:xfrm>
          <a:off x="419249" y="27534"/>
          <a:ext cx="65115" cy="65115"/>
        </a:xfrm>
        <a:prstGeom prst="ellipse">
          <a:avLst/>
        </a:prstGeom>
        <a:solidFill>
          <a:schemeClr val="accent3">
            <a:hueOff val="21"/>
            <a:satOff val="-594"/>
            <a:lumOff val="-96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E38D7D-5253-2C4F-BBE6-F322CA77EFB8}">
      <dsp:nvSpPr>
        <dsp:cNvPr id="0" name=""/>
        <dsp:cNvSpPr/>
      </dsp:nvSpPr>
      <dsp:spPr>
        <a:xfrm>
          <a:off x="565109" y="91347"/>
          <a:ext cx="65115" cy="65115"/>
        </a:xfrm>
        <a:prstGeom prst="ellipse">
          <a:avLst/>
        </a:prstGeom>
        <a:solidFill>
          <a:schemeClr val="accent3">
            <a:hueOff val="26"/>
            <a:satOff val="-743"/>
            <a:lumOff val="-120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A13F66-0EFB-B243-B93D-7C459008667C}">
      <dsp:nvSpPr>
        <dsp:cNvPr id="0" name=""/>
        <dsp:cNvSpPr/>
      </dsp:nvSpPr>
      <dsp:spPr>
        <a:xfrm>
          <a:off x="656271" y="136928"/>
          <a:ext cx="102325" cy="102325"/>
        </a:xfrm>
        <a:prstGeom prst="ellipse">
          <a:avLst/>
        </a:prstGeom>
        <a:solidFill>
          <a:schemeClr val="accent3">
            <a:hueOff val="32"/>
            <a:satOff val="-892"/>
            <a:lumOff val="-144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C61A1A-E88E-9E4A-8744-8B51B12644EF}">
      <dsp:nvSpPr>
        <dsp:cNvPr id="0" name=""/>
        <dsp:cNvSpPr/>
      </dsp:nvSpPr>
      <dsp:spPr>
        <a:xfrm>
          <a:off x="783898" y="237207"/>
          <a:ext cx="65115" cy="65115"/>
        </a:xfrm>
        <a:prstGeom prst="ellipse">
          <a:avLst/>
        </a:prstGeom>
        <a:solidFill>
          <a:schemeClr val="accent3">
            <a:hueOff val="37"/>
            <a:satOff val="-1040"/>
            <a:lumOff val="-168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1D49CE-EBD2-2E40-89E2-2AF5998362E5}">
      <dsp:nvSpPr>
        <dsp:cNvPr id="0" name=""/>
        <dsp:cNvSpPr/>
      </dsp:nvSpPr>
      <dsp:spPr>
        <a:xfrm>
          <a:off x="838596" y="337485"/>
          <a:ext cx="65115" cy="65115"/>
        </a:xfrm>
        <a:prstGeom prst="ellipse">
          <a:avLst/>
        </a:prstGeom>
        <a:solidFill>
          <a:schemeClr val="accent3">
            <a:hueOff val="42"/>
            <a:satOff val="-1189"/>
            <a:lumOff val="-192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A13F7D-EE45-D244-9BEA-8D0CB8F8D8AE}">
      <dsp:nvSpPr>
        <dsp:cNvPr id="0" name=""/>
        <dsp:cNvSpPr/>
      </dsp:nvSpPr>
      <dsp:spPr>
        <a:xfrm>
          <a:off x="364552" y="146045"/>
          <a:ext cx="167440" cy="167440"/>
        </a:xfrm>
        <a:prstGeom prst="ellipse">
          <a:avLst/>
        </a:prstGeom>
        <a:solidFill>
          <a:schemeClr val="accent3">
            <a:hueOff val="48"/>
            <a:satOff val="-1337"/>
            <a:lumOff val="-216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449F7B-AAEA-C64F-AB5B-98482EB67B1A}">
      <dsp:nvSpPr>
        <dsp:cNvPr id="0" name=""/>
        <dsp:cNvSpPr/>
      </dsp:nvSpPr>
      <dsp:spPr>
        <a:xfrm>
          <a:off x="9019" y="492461"/>
          <a:ext cx="65115" cy="65115"/>
        </a:xfrm>
        <a:prstGeom prst="ellipse">
          <a:avLst/>
        </a:prstGeom>
        <a:solidFill>
          <a:schemeClr val="accent3">
            <a:hueOff val="53"/>
            <a:satOff val="-1486"/>
            <a:lumOff val="-240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EB997A-08AD-374E-84E5-C0957CAAA2CD}">
      <dsp:nvSpPr>
        <dsp:cNvPr id="0" name=""/>
        <dsp:cNvSpPr/>
      </dsp:nvSpPr>
      <dsp:spPr>
        <a:xfrm>
          <a:off x="63716" y="574507"/>
          <a:ext cx="102325" cy="102325"/>
        </a:xfrm>
        <a:prstGeom prst="ellipse">
          <a:avLst/>
        </a:prstGeom>
        <a:solidFill>
          <a:schemeClr val="accent3">
            <a:hueOff val="58"/>
            <a:satOff val="-1635"/>
            <a:lumOff val="-264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7C64DA-1AE3-7848-888E-718A8D0A5754}">
      <dsp:nvSpPr>
        <dsp:cNvPr id="0" name=""/>
        <dsp:cNvSpPr/>
      </dsp:nvSpPr>
      <dsp:spPr>
        <a:xfrm>
          <a:off x="200460" y="647437"/>
          <a:ext cx="148836" cy="148836"/>
        </a:xfrm>
        <a:prstGeom prst="ellipse">
          <a:avLst/>
        </a:prstGeom>
        <a:solidFill>
          <a:schemeClr val="accent3">
            <a:hueOff val="63"/>
            <a:satOff val="-1783"/>
            <a:lumOff val="-288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A3A6B9-B139-3443-B974-7631905D2075}">
      <dsp:nvSpPr>
        <dsp:cNvPr id="0" name=""/>
        <dsp:cNvSpPr/>
      </dsp:nvSpPr>
      <dsp:spPr>
        <a:xfrm>
          <a:off x="391900" y="765948"/>
          <a:ext cx="65115" cy="65115"/>
        </a:xfrm>
        <a:prstGeom prst="ellipse">
          <a:avLst/>
        </a:prstGeom>
        <a:solidFill>
          <a:schemeClr val="accent3">
            <a:hueOff val="69"/>
            <a:satOff val="-1932"/>
            <a:lumOff val="-312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232DAD-7BA7-DF4A-AC5C-ABE346A66737}">
      <dsp:nvSpPr>
        <dsp:cNvPr id="0" name=""/>
        <dsp:cNvSpPr/>
      </dsp:nvSpPr>
      <dsp:spPr>
        <a:xfrm>
          <a:off x="428365" y="647437"/>
          <a:ext cx="102325" cy="102325"/>
        </a:xfrm>
        <a:prstGeom prst="ellipse">
          <a:avLst/>
        </a:prstGeom>
        <a:solidFill>
          <a:schemeClr val="accent3">
            <a:hueOff val="74"/>
            <a:satOff val="-2081"/>
            <a:lumOff val="-337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5AEC2A-76EF-3642-81A5-D584CE75ACDA}">
      <dsp:nvSpPr>
        <dsp:cNvPr id="0" name=""/>
        <dsp:cNvSpPr/>
      </dsp:nvSpPr>
      <dsp:spPr>
        <a:xfrm>
          <a:off x="519528" y="775065"/>
          <a:ext cx="65115" cy="65115"/>
        </a:xfrm>
        <a:prstGeom prst="ellipse">
          <a:avLst/>
        </a:prstGeom>
        <a:solidFill>
          <a:schemeClr val="accent3">
            <a:hueOff val="79"/>
            <a:satOff val="-2229"/>
            <a:lumOff val="-361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B5588D-C310-A44A-8A26-C27E3B098A54}">
      <dsp:nvSpPr>
        <dsp:cNvPr id="0" name=""/>
        <dsp:cNvSpPr/>
      </dsp:nvSpPr>
      <dsp:spPr>
        <a:xfrm>
          <a:off x="601574" y="629205"/>
          <a:ext cx="148836" cy="148836"/>
        </a:xfrm>
        <a:prstGeom prst="ellipse">
          <a:avLst/>
        </a:prstGeom>
        <a:solidFill>
          <a:schemeClr val="accent3">
            <a:hueOff val="85"/>
            <a:satOff val="-2378"/>
            <a:lumOff val="-385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21B73E-5F42-5647-B924-A62EF358F58E}">
      <dsp:nvSpPr>
        <dsp:cNvPr id="0" name=""/>
        <dsp:cNvSpPr/>
      </dsp:nvSpPr>
      <dsp:spPr>
        <a:xfrm>
          <a:off x="802131" y="592740"/>
          <a:ext cx="102325" cy="102325"/>
        </a:xfrm>
        <a:prstGeom prst="ellipse">
          <a:avLst/>
        </a:prstGeom>
        <a:solidFill>
          <a:schemeClr val="accent3">
            <a:hueOff val="90"/>
            <a:satOff val="-2526"/>
            <a:lumOff val="-409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1DCB7C-792E-7E44-9252-EF1905653104}">
      <dsp:nvSpPr>
        <dsp:cNvPr id="0" name=""/>
        <dsp:cNvSpPr/>
      </dsp:nvSpPr>
      <dsp:spPr>
        <a:xfrm>
          <a:off x="904456" y="164125"/>
          <a:ext cx="300514" cy="573714"/>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B7575-13EA-194F-A755-555C89247FBB}">
      <dsp:nvSpPr>
        <dsp:cNvPr id="0" name=""/>
        <dsp:cNvSpPr/>
      </dsp:nvSpPr>
      <dsp:spPr>
        <a:xfrm>
          <a:off x="1204970" y="164404"/>
          <a:ext cx="819583" cy="573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PSD</a:t>
          </a:r>
        </a:p>
      </dsp:txBody>
      <dsp:txXfrm>
        <a:off x="1204970" y="164404"/>
        <a:ext cx="819583" cy="573708"/>
      </dsp:txXfrm>
    </dsp:sp>
    <dsp:sp modelId="{F634FF7B-7B4B-7A40-9727-606307DF2204}">
      <dsp:nvSpPr>
        <dsp:cNvPr id="0" name=""/>
        <dsp:cNvSpPr/>
      </dsp:nvSpPr>
      <dsp:spPr>
        <a:xfrm>
          <a:off x="2024554" y="164125"/>
          <a:ext cx="300514" cy="573714"/>
        </a:xfrm>
        <a:prstGeom prst="chevron">
          <a:avLst>
            <a:gd name="adj" fmla="val 62310"/>
          </a:avLst>
        </a:prstGeom>
        <a:solidFill>
          <a:schemeClr val="accent3">
            <a:hueOff val="48"/>
            <a:satOff val="-1337"/>
            <a:lumOff val="-2166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4E20AF-5747-C743-AD19-50D80D654AE7}">
      <dsp:nvSpPr>
        <dsp:cNvPr id="0" name=""/>
        <dsp:cNvSpPr/>
      </dsp:nvSpPr>
      <dsp:spPr>
        <a:xfrm>
          <a:off x="2325068" y="164404"/>
          <a:ext cx="819583" cy="573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HTML</a:t>
          </a:r>
        </a:p>
      </dsp:txBody>
      <dsp:txXfrm>
        <a:off x="2325068" y="164404"/>
        <a:ext cx="819583" cy="573708"/>
      </dsp:txXfrm>
    </dsp:sp>
    <dsp:sp modelId="{69D61D95-20EF-E44E-ACDD-E5042ED9A1A7}">
      <dsp:nvSpPr>
        <dsp:cNvPr id="0" name=""/>
        <dsp:cNvSpPr/>
      </dsp:nvSpPr>
      <dsp:spPr>
        <a:xfrm>
          <a:off x="3144652" y="164125"/>
          <a:ext cx="300514" cy="573714"/>
        </a:xfrm>
        <a:prstGeom prst="chevron">
          <a:avLst>
            <a:gd name="adj" fmla="val 62310"/>
          </a:avLst>
        </a:prstGeom>
        <a:solidFill>
          <a:schemeClr val="accent3">
            <a:hueOff val="95"/>
            <a:satOff val="-2675"/>
            <a:lumOff val="-4333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66744BF-EC1A-0B42-B430-68E88084DA02}">
      <dsp:nvSpPr>
        <dsp:cNvPr id="0" name=""/>
        <dsp:cNvSpPr/>
      </dsp:nvSpPr>
      <dsp:spPr>
        <a:xfrm>
          <a:off x="3477950" y="116712"/>
          <a:ext cx="696646" cy="696646"/>
        </a:xfrm>
        <a:prstGeom prst="ellipse">
          <a:avLst/>
        </a:prstGeom>
        <a:solidFill>
          <a:schemeClr val="accent3">
            <a:hueOff val="95"/>
            <a:satOff val="-2675"/>
            <a:lumOff val="-433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a:t>Magento</a:t>
          </a:r>
        </a:p>
      </dsp:txBody>
      <dsp:txXfrm>
        <a:off x="3579971" y="218733"/>
        <a:ext cx="492604" cy="4926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E5B896-87CC-4C22-978D-0EC76BB9A2D1}">
      <dsp:nvSpPr>
        <dsp:cNvPr id="0" name=""/>
        <dsp:cNvSpPr/>
      </dsp:nvSpPr>
      <dsp:spPr>
        <a:xfrm rot="16200000">
          <a:off x="-1027822" y="1028676"/>
          <a:ext cx="2895600" cy="838246"/>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0" rIns="50800" bIns="0" numCol="1" spcCol="1270" anchor="ctr" anchorCtr="0">
          <a:noAutofit/>
        </a:bodyPr>
        <a:lstStyle/>
        <a:p>
          <a:pPr marL="0" lvl="0" indent="0" algn="ctr" defTabSz="355600">
            <a:lnSpc>
              <a:spcPct val="90000"/>
            </a:lnSpc>
            <a:spcBef>
              <a:spcPct val="0"/>
            </a:spcBef>
            <a:spcAft>
              <a:spcPct val="35000"/>
            </a:spcAft>
            <a:buNone/>
          </a:pPr>
          <a:r>
            <a:rPr lang="en-US" sz="800" kern="1200"/>
            <a:t>Cras risus ipsum, faucibus ut, ullamcorper id, varius ac, leo. Donec interdum, metus et hendrerit aliquet, dolor diam sagittis ligula, eget egestas libero turpis vel mi. Curabitur vestibulum aliquam leo. </a:t>
          </a:r>
        </a:p>
      </dsp:txBody>
      <dsp:txXfrm rot="5400000">
        <a:off x="855" y="579119"/>
        <a:ext cx="838246" cy="1737360"/>
      </dsp:txXfrm>
    </dsp:sp>
    <dsp:sp modelId="{FA096CCD-9FDE-4B7E-AE79-8E0A1652A50B}">
      <dsp:nvSpPr>
        <dsp:cNvPr id="0" name=""/>
        <dsp:cNvSpPr/>
      </dsp:nvSpPr>
      <dsp:spPr>
        <a:xfrm rot="16200000">
          <a:off x="-126707" y="1028676"/>
          <a:ext cx="2895600" cy="838246"/>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0" rIns="50800" bIns="0" numCol="1" spcCol="1270" anchor="ctr" anchorCtr="0">
          <a:noAutofit/>
        </a:bodyPr>
        <a:lstStyle/>
        <a:p>
          <a:pPr marL="0" lvl="0" indent="0" algn="ctr" defTabSz="355600">
            <a:lnSpc>
              <a:spcPct val="90000"/>
            </a:lnSpc>
            <a:spcBef>
              <a:spcPct val="0"/>
            </a:spcBef>
            <a:spcAft>
              <a:spcPct val="35000"/>
            </a:spcAft>
            <a:buNone/>
          </a:pPr>
          <a:r>
            <a:rPr lang="en-US" sz="800" kern="1200"/>
            <a:t>Cras risus ipsum, faucibus ut, ullamcorper id, varius ac, leo. Donec interdum, metus et hendrerit aliquet, dolor diam sagittis ligula, eget egestas libero turpis vel mi. Curabitur vestibulum aliquam leo</a:t>
          </a:r>
          <a:r>
            <a:rPr lang="en-US" sz="600" kern="1200"/>
            <a:t>. </a:t>
          </a:r>
        </a:p>
      </dsp:txBody>
      <dsp:txXfrm rot="5400000">
        <a:off x="901970" y="579119"/>
        <a:ext cx="838246" cy="1737360"/>
      </dsp:txXfrm>
    </dsp:sp>
    <dsp:sp modelId="{E225E64A-0782-42E7-9066-810B783853FF}">
      <dsp:nvSpPr>
        <dsp:cNvPr id="0" name=""/>
        <dsp:cNvSpPr/>
      </dsp:nvSpPr>
      <dsp:spPr>
        <a:xfrm rot="16200000">
          <a:off x="774407" y="1028676"/>
          <a:ext cx="2895600" cy="838246"/>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0" rIns="50800" bIns="0" numCol="1" spcCol="1270" anchor="ctr" anchorCtr="0">
          <a:noAutofit/>
        </a:bodyPr>
        <a:lstStyle/>
        <a:p>
          <a:pPr marL="0" lvl="0" indent="0" algn="ctr" defTabSz="355600">
            <a:lnSpc>
              <a:spcPct val="90000"/>
            </a:lnSpc>
            <a:spcBef>
              <a:spcPct val="0"/>
            </a:spcBef>
            <a:spcAft>
              <a:spcPct val="35000"/>
            </a:spcAft>
            <a:buNone/>
          </a:pPr>
          <a:r>
            <a:rPr lang="en-US" sz="800" kern="1200"/>
            <a:t>Cras risus ipsum, faucibus ut, ullamcorper id, varius ac, leo. Donec interdum, metus et hendrerit aliquet, dolor diam sagittis ligula, eget egestas libero turpis vel mi. Curabitur vestibulum aliquam leo</a:t>
          </a:r>
        </a:p>
      </dsp:txBody>
      <dsp:txXfrm rot="5400000">
        <a:off x="1803084" y="579119"/>
        <a:ext cx="838246" cy="1737360"/>
      </dsp:txXfrm>
    </dsp:sp>
    <dsp:sp modelId="{CE5C7D8E-BDC0-43A9-AB55-B2B5DF64E374}">
      <dsp:nvSpPr>
        <dsp:cNvPr id="0" name=""/>
        <dsp:cNvSpPr/>
      </dsp:nvSpPr>
      <dsp:spPr>
        <a:xfrm rot="16200000">
          <a:off x="1675522" y="1028676"/>
          <a:ext cx="2895600" cy="838246"/>
        </a:xfrm>
        <a:prstGeom prst="flowChartManualOperati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0" rIns="51098" bIns="0" numCol="1" spcCol="1270" anchor="ctr" anchorCtr="0">
          <a:noAutofit/>
        </a:bodyPr>
        <a:lstStyle/>
        <a:p>
          <a:pPr marL="0" lvl="0" indent="0" algn="ctr" defTabSz="355600">
            <a:lnSpc>
              <a:spcPct val="90000"/>
            </a:lnSpc>
            <a:spcBef>
              <a:spcPct val="0"/>
            </a:spcBef>
            <a:spcAft>
              <a:spcPct val="35000"/>
            </a:spcAft>
            <a:buNone/>
          </a:pPr>
          <a:r>
            <a:rPr lang="en-US" sz="800" kern="1200"/>
            <a:t>Cras risus ipsum, faucibus ut, ullamcorper id, varius ac, leo. Donec interdum, metus et hendrerit aliquet, dolor diam sagittis ligula, eget egestas libero turpis vel mi. Curabitur vestibulum aliquam leo</a:t>
          </a:r>
        </a:p>
      </dsp:txBody>
      <dsp:txXfrm rot="5400000">
        <a:off x="2704199" y="579119"/>
        <a:ext cx="838246" cy="17373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2DF8C4-5C22-4A85-9EC9-1ED1EFD95358}">
      <dsp:nvSpPr>
        <dsp:cNvPr id="0" name=""/>
        <dsp:cNvSpPr/>
      </dsp:nvSpPr>
      <dsp:spPr>
        <a:xfrm>
          <a:off x="323849" y="0"/>
          <a:ext cx="2895600" cy="289560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sk-SK" sz="800" kern="1200">
              <a:latin typeface="Roboto Light" panose="02000000000000000000" pitchFamily="2" charset="0"/>
              <a:ea typeface="Roboto Light" panose="02000000000000000000" pitchFamily="2" charset="0"/>
            </a:rPr>
            <a:t>R</a:t>
          </a:r>
          <a:r>
            <a:rPr lang="en-US" sz="800" kern="1200">
              <a:latin typeface="Roboto Light" panose="02000000000000000000" pitchFamily="2" charset="0"/>
              <a:ea typeface="Roboto Light" panose="02000000000000000000" pitchFamily="2" charset="0"/>
            </a:rPr>
            <a:t>isus ipsum, faucibus ut, ullamcorper</a:t>
          </a:r>
          <a:r>
            <a:rPr lang="sk-SK" sz="800" kern="1200">
              <a:latin typeface="Roboto Light" panose="02000000000000000000" pitchFamily="2" charset="0"/>
              <a:ea typeface="Roboto Light" panose="02000000000000000000" pitchFamily="2" charset="0"/>
            </a:rPr>
            <a:t>.</a:t>
          </a:r>
          <a:endParaRPr lang="en-US" sz="800" kern="1200">
            <a:latin typeface="Roboto Light" panose="02000000000000000000" pitchFamily="2" charset="0"/>
            <a:ea typeface="Roboto Light" panose="02000000000000000000" pitchFamily="2" charset="0"/>
          </a:endParaRPr>
        </a:p>
      </dsp:txBody>
      <dsp:txXfrm>
        <a:off x="1366845" y="144779"/>
        <a:ext cx="809609" cy="434340"/>
      </dsp:txXfrm>
    </dsp:sp>
    <dsp:sp modelId="{53276DFB-44DA-40B8-8192-565CB001BE49}">
      <dsp:nvSpPr>
        <dsp:cNvPr id="0" name=""/>
        <dsp:cNvSpPr/>
      </dsp:nvSpPr>
      <dsp:spPr>
        <a:xfrm>
          <a:off x="613409" y="579119"/>
          <a:ext cx="2316480" cy="231648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kern="1200">
              <a:latin typeface="Roboto Light" panose="02000000000000000000" pitchFamily="2" charset="0"/>
              <a:ea typeface="Roboto Light" panose="02000000000000000000" pitchFamily="2" charset="0"/>
            </a:rPr>
            <a:t>Cras risus ipsum, faucibus ut</a:t>
          </a:r>
          <a:r>
            <a:rPr lang="sk-SK" sz="800" kern="1200">
              <a:latin typeface="Roboto Light" panose="02000000000000000000" pitchFamily="2" charset="0"/>
              <a:ea typeface="Roboto Light" panose="02000000000000000000" pitchFamily="2" charset="0"/>
            </a:rPr>
            <a:t>.</a:t>
          </a:r>
          <a:endParaRPr lang="en-US" sz="800" kern="1200">
            <a:latin typeface="Roboto Light" panose="02000000000000000000" pitchFamily="2" charset="0"/>
            <a:ea typeface="Roboto Light" panose="02000000000000000000" pitchFamily="2" charset="0"/>
          </a:endParaRPr>
        </a:p>
      </dsp:txBody>
      <dsp:txXfrm>
        <a:off x="1366845" y="718108"/>
        <a:ext cx="809609" cy="416966"/>
      </dsp:txXfrm>
    </dsp:sp>
    <dsp:sp modelId="{31869846-E309-41D4-B84F-D1EA82C452B5}">
      <dsp:nvSpPr>
        <dsp:cNvPr id="0" name=""/>
        <dsp:cNvSpPr/>
      </dsp:nvSpPr>
      <dsp:spPr>
        <a:xfrm>
          <a:off x="902969" y="1158239"/>
          <a:ext cx="1737360" cy="173736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sk-SK" sz="800" kern="1200">
              <a:latin typeface="Roboto Light" panose="02000000000000000000" pitchFamily="2" charset="0"/>
              <a:ea typeface="Roboto Light" panose="02000000000000000000" pitchFamily="2" charset="0"/>
            </a:rPr>
            <a:t>F</a:t>
          </a:r>
          <a:r>
            <a:rPr lang="en-US" sz="800" kern="1200">
              <a:latin typeface="Roboto Light" panose="02000000000000000000" pitchFamily="2" charset="0"/>
              <a:ea typeface="Roboto Light" panose="02000000000000000000" pitchFamily="2" charset="0"/>
            </a:rPr>
            <a:t>aucibus ut, ullamcorper id, varius ac, leo</a:t>
          </a:r>
          <a:r>
            <a:rPr lang="sk-SK" sz="800" kern="1200">
              <a:latin typeface="Roboto Light" panose="02000000000000000000" pitchFamily="2" charset="0"/>
              <a:ea typeface="Roboto Light" panose="02000000000000000000" pitchFamily="2" charset="0"/>
            </a:rPr>
            <a:t>.</a:t>
          </a:r>
          <a:endParaRPr lang="en-US" sz="800" kern="1200">
            <a:latin typeface="Roboto Light" panose="02000000000000000000" pitchFamily="2" charset="0"/>
            <a:ea typeface="Roboto Light" panose="02000000000000000000" pitchFamily="2" charset="0"/>
          </a:endParaRPr>
        </a:p>
      </dsp:txBody>
      <dsp:txXfrm>
        <a:off x="1366845" y="1288541"/>
        <a:ext cx="809609" cy="390906"/>
      </dsp:txXfrm>
    </dsp:sp>
    <dsp:sp modelId="{94B41B8D-8AE9-49EF-BD61-36065DF7099F}">
      <dsp:nvSpPr>
        <dsp:cNvPr id="0" name=""/>
        <dsp:cNvSpPr/>
      </dsp:nvSpPr>
      <dsp:spPr>
        <a:xfrm>
          <a:off x="1192530" y="1737360"/>
          <a:ext cx="1158240" cy="115824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sk-SK" sz="800" kern="1200">
              <a:latin typeface="Roboto Light" panose="02000000000000000000" pitchFamily="2" charset="0"/>
              <a:ea typeface="Roboto Light" panose="02000000000000000000" pitchFamily="2" charset="0"/>
            </a:rPr>
            <a:t>U</a:t>
          </a:r>
          <a:r>
            <a:rPr lang="en-US" sz="800" kern="1200">
              <a:latin typeface="Roboto Light" panose="02000000000000000000" pitchFamily="2" charset="0"/>
              <a:ea typeface="Roboto Light" panose="02000000000000000000" pitchFamily="2" charset="0"/>
            </a:rPr>
            <a:t>llamcorper id, varius ac, leo</a:t>
          </a:r>
          <a:r>
            <a:rPr lang="sk-SK" sz="800" kern="1200">
              <a:latin typeface="Roboto Light" panose="02000000000000000000" pitchFamily="2" charset="0"/>
              <a:ea typeface="Roboto Light" panose="02000000000000000000" pitchFamily="2" charset="0"/>
            </a:rPr>
            <a:t>.</a:t>
          </a:r>
          <a:endParaRPr lang="en-US" sz="800" kern="1200">
            <a:latin typeface="Roboto Light" panose="02000000000000000000" pitchFamily="2" charset="0"/>
            <a:ea typeface="Roboto Light" panose="02000000000000000000" pitchFamily="2" charset="0"/>
          </a:endParaRPr>
        </a:p>
      </dsp:txBody>
      <dsp:txXfrm>
        <a:off x="1362150" y="2026920"/>
        <a:ext cx="818999" cy="5791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548B16-9829-1848-8698-619184D1FACD}">
      <dsp:nvSpPr>
        <dsp:cNvPr id="0" name=""/>
        <dsp:cNvSpPr/>
      </dsp:nvSpPr>
      <dsp:spPr>
        <a:xfrm>
          <a:off x="292535" y="92085"/>
          <a:ext cx="2082932" cy="85435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038667-CF91-CA46-A549-B61B4722DAD1}">
      <dsp:nvSpPr>
        <dsp:cNvPr id="0" name=""/>
        <dsp:cNvSpPr/>
      </dsp:nvSpPr>
      <dsp:spPr>
        <a:xfrm>
          <a:off x="1164911" y="1817575"/>
          <a:ext cx="334168" cy="213867"/>
        </a:xfrm>
        <a:prstGeom prst="down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39635D-AE10-5641-BA90-F49A9FC92114}">
      <dsp:nvSpPr>
        <dsp:cNvPr id="0" name=""/>
        <dsp:cNvSpPr/>
      </dsp:nvSpPr>
      <dsp:spPr>
        <a:xfrm>
          <a:off x="190954" y="2310084"/>
          <a:ext cx="2291439" cy="20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Student</a:t>
          </a:r>
        </a:p>
      </dsp:txBody>
      <dsp:txXfrm>
        <a:off x="190954" y="2310084"/>
        <a:ext cx="2291439" cy="204515"/>
      </dsp:txXfrm>
    </dsp:sp>
    <dsp:sp modelId="{EBD1CA0A-3BCC-EA40-9A93-E4ADD3461AE6}">
      <dsp:nvSpPr>
        <dsp:cNvPr id="0" name=""/>
        <dsp:cNvSpPr/>
      </dsp:nvSpPr>
      <dsp:spPr>
        <a:xfrm>
          <a:off x="902352" y="905422"/>
          <a:ext cx="859289" cy="85928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IQ</a:t>
          </a:r>
        </a:p>
      </dsp:txBody>
      <dsp:txXfrm>
        <a:off x="1028192" y="1031262"/>
        <a:ext cx="607609" cy="607609"/>
      </dsp:txXfrm>
    </dsp:sp>
    <dsp:sp modelId="{1EA01576-B1DF-8A40-AF16-B0D4E738E121}">
      <dsp:nvSpPr>
        <dsp:cNvPr id="0" name=""/>
        <dsp:cNvSpPr/>
      </dsp:nvSpPr>
      <dsp:spPr>
        <a:xfrm>
          <a:off x="551714" y="408879"/>
          <a:ext cx="859289" cy="859289"/>
        </a:xfrm>
        <a:prstGeom prst="ellipse">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Creative</a:t>
          </a:r>
        </a:p>
      </dsp:txBody>
      <dsp:txXfrm>
        <a:off x="677554" y="534719"/>
        <a:ext cx="607609" cy="607609"/>
      </dsp:txXfrm>
    </dsp:sp>
    <dsp:sp modelId="{59F69FDF-E87E-A444-A3A1-0B4CAB6FBBDB}">
      <dsp:nvSpPr>
        <dsp:cNvPr id="0" name=""/>
        <dsp:cNvSpPr/>
      </dsp:nvSpPr>
      <dsp:spPr>
        <a:xfrm>
          <a:off x="1261063" y="267010"/>
          <a:ext cx="859289" cy="859289"/>
        </a:xfrm>
        <a:prstGeom prst="ellipse">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ln/>
            </a:rPr>
            <a:t>Learning</a:t>
          </a:r>
        </a:p>
      </dsp:txBody>
      <dsp:txXfrm>
        <a:off x="1386903" y="392850"/>
        <a:ext cx="607609" cy="607609"/>
      </dsp:txXfrm>
    </dsp:sp>
    <dsp:sp modelId="{8C74EA9F-0EC6-2B4F-8323-171FB7B1D754}">
      <dsp:nvSpPr>
        <dsp:cNvPr id="0" name=""/>
        <dsp:cNvSpPr/>
      </dsp:nvSpPr>
      <dsp:spPr>
        <a:xfrm>
          <a:off x="206401" y="0"/>
          <a:ext cx="2260546" cy="2135877"/>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815E2-F357-E84D-BF47-CE99A3BDDC0F}">
      <dsp:nvSpPr>
        <dsp:cNvPr id="0" name=""/>
        <dsp:cNvSpPr/>
      </dsp:nvSpPr>
      <dsp:spPr>
        <a:xfrm>
          <a:off x="822589" y="49183"/>
          <a:ext cx="1423558" cy="1423774"/>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2F7393-7E34-EC45-8C7C-41096B721070}">
      <dsp:nvSpPr>
        <dsp:cNvPr id="0" name=""/>
        <dsp:cNvSpPr/>
      </dsp:nvSpPr>
      <dsp:spPr>
        <a:xfrm>
          <a:off x="1137242" y="563209"/>
          <a:ext cx="791043" cy="395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Creation</a:t>
          </a:r>
        </a:p>
      </dsp:txBody>
      <dsp:txXfrm>
        <a:off x="1137242" y="563209"/>
        <a:ext cx="791043" cy="395427"/>
      </dsp:txXfrm>
    </dsp:sp>
    <dsp:sp modelId="{C5855391-5C6C-114D-8A35-AD4E8498F954}">
      <dsp:nvSpPr>
        <dsp:cNvPr id="0" name=""/>
        <dsp:cNvSpPr/>
      </dsp:nvSpPr>
      <dsp:spPr>
        <a:xfrm>
          <a:off x="427201" y="867247"/>
          <a:ext cx="1423558" cy="142377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203889-9A20-414C-986F-452183E723EF}">
      <dsp:nvSpPr>
        <dsp:cNvPr id="0" name=""/>
        <dsp:cNvSpPr/>
      </dsp:nvSpPr>
      <dsp:spPr>
        <a:xfrm>
          <a:off x="743458" y="1386006"/>
          <a:ext cx="791043" cy="395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Production</a:t>
          </a:r>
        </a:p>
      </dsp:txBody>
      <dsp:txXfrm>
        <a:off x="743458" y="1386006"/>
        <a:ext cx="791043" cy="395427"/>
      </dsp:txXfrm>
    </dsp:sp>
    <dsp:sp modelId="{ED935C44-60B1-D24F-A9FE-BEE4C4344A9C}">
      <dsp:nvSpPr>
        <dsp:cNvPr id="0" name=""/>
        <dsp:cNvSpPr/>
      </dsp:nvSpPr>
      <dsp:spPr>
        <a:xfrm>
          <a:off x="923909" y="1783207"/>
          <a:ext cx="1223057" cy="1223547"/>
        </a:xfrm>
        <a:prstGeom prst="blockArc">
          <a:avLst>
            <a:gd name="adj1" fmla="val 13500000"/>
            <a:gd name="adj2" fmla="val 10800000"/>
            <a:gd name="adj3" fmla="val 1274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6DA433-0A4B-AD47-BC31-2D8BD61FEBA3}">
      <dsp:nvSpPr>
        <dsp:cNvPr id="0" name=""/>
        <dsp:cNvSpPr/>
      </dsp:nvSpPr>
      <dsp:spPr>
        <a:xfrm>
          <a:off x="1139114" y="2209985"/>
          <a:ext cx="791043" cy="395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Selling</a:t>
          </a:r>
        </a:p>
      </dsp:txBody>
      <dsp:txXfrm>
        <a:off x="1139114" y="2209985"/>
        <a:ext cx="791043" cy="3954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D2F68-29E4-124B-ABFA-EF36B3F285E7}">
      <dsp:nvSpPr>
        <dsp:cNvPr id="0" name=""/>
        <dsp:cNvSpPr/>
      </dsp:nvSpPr>
      <dsp:spPr>
        <a:xfrm>
          <a:off x="1125866" y="754589"/>
          <a:ext cx="625396" cy="452093"/>
        </a:xfrm>
        <a:custGeom>
          <a:avLst/>
          <a:gdLst/>
          <a:ahLst/>
          <a:cxnLst/>
          <a:rect l="0" t="0" r="0" b="0"/>
          <a:pathLst>
            <a:path>
              <a:moveTo>
                <a:pt x="625396" y="0"/>
              </a:moveTo>
              <a:lnTo>
                <a:pt x="625396" y="452093"/>
              </a:lnTo>
              <a:lnTo>
                <a:pt x="0" y="452093"/>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040363-78F4-AD44-AA3F-16FE6F65C917}">
      <dsp:nvSpPr>
        <dsp:cNvPr id="0" name=""/>
        <dsp:cNvSpPr/>
      </dsp:nvSpPr>
      <dsp:spPr>
        <a:xfrm>
          <a:off x="1705542" y="754589"/>
          <a:ext cx="91440" cy="1386421"/>
        </a:xfrm>
        <a:custGeom>
          <a:avLst/>
          <a:gdLst/>
          <a:ahLst/>
          <a:cxnLst/>
          <a:rect l="0" t="0" r="0" b="0"/>
          <a:pathLst>
            <a:path>
              <a:moveTo>
                <a:pt x="45720" y="0"/>
              </a:moveTo>
              <a:lnTo>
                <a:pt x="45720" y="1386421"/>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7D40D8-5568-2C4E-8CAD-228EC1C36CEA}">
      <dsp:nvSpPr>
        <dsp:cNvPr id="0" name=""/>
        <dsp:cNvSpPr/>
      </dsp:nvSpPr>
      <dsp:spPr>
        <a:xfrm>
          <a:off x="1374517" y="1099"/>
          <a:ext cx="753489" cy="753489"/>
        </a:xfrm>
        <a:prstGeom prst="arc">
          <a:avLst>
            <a:gd name="adj1" fmla="val 13200000"/>
            <a:gd name="adj2" fmla="val 192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01601-6D75-B543-A657-92AD79D9CFF5}">
      <dsp:nvSpPr>
        <dsp:cNvPr id="0" name=""/>
        <dsp:cNvSpPr/>
      </dsp:nvSpPr>
      <dsp:spPr>
        <a:xfrm>
          <a:off x="1374517" y="1099"/>
          <a:ext cx="753489" cy="753489"/>
        </a:xfrm>
        <a:prstGeom prst="arc">
          <a:avLst>
            <a:gd name="adj1" fmla="val 2400000"/>
            <a:gd name="adj2" fmla="val 84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C557DD-EAA2-2241-95A0-CB099B6393B8}">
      <dsp:nvSpPr>
        <dsp:cNvPr id="0" name=""/>
        <dsp:cNvSpPr/>
      </dsp:nvSpPr>
      <dsp:spPr>
        <a:xfrm>
          <a:off x="997773" y="136727"/>
          <a:ext cx="1506979" cy="48223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Nulla porta dolor</a:t>
          </a:r>
        </a:p>
      </dsp:txBody>
      <dsp:txXfrm>
        <a:off x="997773" y="136727"/>
        <a:ext cx="1506979" cy="482233"/>
      </dsp:txXfrm>
    </dsp:sp>
    <dsp:sp modelId="{8709A067-5569-564A-9383-DC02C89F5B31}">
      <dsp:nvSpPr>
        <dsp:cNvPr id="0" name=""/>
        <dsp:cNvSpPr/>
      </dsp:nvSpPr>
      <dsp:spPr>
        <a:xfrm>
          <a:off x="1374517" y="2141010"/>
          <a:ext cx="753489" cy="753489"/>
        </a:xfrm>
        <a:prstGeom prst="arc">
          <a:avLst>
            <a:gd name="adj1" fmla="val 13200000"/>
            <a:gd name="adj2" fmla="val 192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6C8402-5429-B646-9B0F-505714ED94D1}">
      <dsp:nvSpPr>
        <dsp:cNvPr id="0" name=""/>
        <dsp:cNvSpPr/>
      </dsp:nvSpPr>
      <dsp:spPr>
        <a:xfrm>
          <a:off x="1374517" y="2141010"/>
          <a:ext cx="753489" cy="753489"/>
        </a:xfrm>
        <a:prstGeom prst="arc">
          <a:avLst>
            <a:gd name="adj1" fmla="val 2400000"/>
            <a:gd name="adj2" fmla="val 84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33FF2C-FE4B-4C4F-AC76-83A5D9871006}">
      <dsp:nvSpPr>
        <dsp:cNvPr id="0" name=""/>
        <dsp:cNvSpPr/>
      </dsp:nvSpPr>
      <dsp:spPr>
        <a:xfrm>
          <a:off x="997773" y="2276638"/>
          <a:ext cx="1506979" cy="48223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Aliquam eu</a:t>
          </a:r>
        </a:p>
      </dsp:txBody>
      <dsp:txXfrm>
        <a:off x="997773" y="2276638"/>
        <a:ext cx="1506979" cy="482233"/>
      </dsp:txXfrm>
    </dsp:sp>
    <dsp:sp modelId="{D2AD5ADE-7399-2B4F-83D3-A31E93BDFFB6}">
      <dsp:nvSpPr>
        <dsp:cNvPr id="0" name=""/>
        <dsp:cNvSpPr/>
      </dsp:nvSpPr>
      <dsp:spPr>
        <a:xfrm>
          <a:off x="462795" y="1071055"/>
          <a:ext cx="753489" cy="753489"/>
        </a:xfrm>
        <a:prstGeom prst="arc">
          <a:avLst>
            <a:gd name="adj1" fmla="val 13200000"/>
            <a:gd name="adj2" fmla="val 192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45660-5FAE-A642-82F6-3736FC76794A}">
      <dsp:nvSpPr>
        <dsp:cNvPr id="0" name=""/>
        <dsp:cNvSpPr/>
      </dsp:nvSpPr>
      <dsp:spPr>
        <a:xfrm>
          <a:off x="462795" y="1071055"/>
          <a:ext cx="753489" cy="753489"/>
        </a:xfrm>
        <a:prstGeom prst="arc">
          <a:avLst>
            <a:gd name="adj1" fmla="val 2400000"/>
            <a:gd name="adj2" fmla="val 840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DC6882-CDA1-5D42-BEC3-313FE89DF7F6}">
      <dsp:nvSpPr>
        <dsp:cNvPr id="0" name=""/>
        <dsp:cNvSpPr/>
      </dsp:nvSpPr>
      <dsp:spPr>
        <a:xfrm>
          <a:off x="86050" y="1206683"/>
          <a:ext cx="1506979" cy="48223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Vivamus euismod mauris</a:t>
          </a:r>
        </a:p>
      </dsp:txBody>
      <dsp:txXfrm>
        <a:off x="86050" y="1206683"/>
        <a:ext cx="1506979" cy="482233"/>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Proces usporiadaný do kruhu"/>
  <dgm:desc val="Používa sa na zobrazenie sekvenčných krokov procesu. Obmedzenie na jedenásť tvarov úrovne 1 s neobmedzeným počtom tvarov úrovne 2. Najlepšie funguje s malým množstvom textu. Nepoužitý text sa nezobrazí, po prepnutí rozložení však zostáva k dispozícii."/>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1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1/layout/ConvergingText#1">
  <dgm:title val="Zbiehavý Text"/>
  <dgm:desc val="Používa sa na zobrazenie viacerých krokov alebo častí, ktoré sa spájajú do celku. Obmedzenie na jeden tvar úrovne 1 s textom a maximálne päť tvarov úrovne 2."/>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8.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889938"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7607" y="2"/>
            <a:ext cx="2889938" cy="498056"/>
          </a:xfrm>
          <a:prstGeom prst="rect">
            <a:avLst/>
          </a:prstGeom>
        </p:spPr>
        <p:txBody>
          <a:bodyPr vert="horz" lIns="91440" tIns="45720" rIns="91440" bIns="45720" rtlCol="0"/>
          <a:lstStyle>
            <a:lvl1pPr algn="r">
              <a:defRPr sz="1200"/>
            </a:lvl1pPr>
          </a:lstStyle>
          <a:p>
            <a:fld id="{B60CD0EA-239A-0D42-86FA-938C392FE9F7}" type="datetime1">
              <a:t>3/21/2020</a:t>
            </a:fld>
            <a:endParaRPr lang="en-US"/>
          </a:p>
        </p:txBody>
      </p:sp>
      <p:sp>
        <p:nvSpPr>
          <p:cNvPr id="4" name="Footer Placeholder 3"/>
          <p:cNvSpPr>
            <a:spLocks noGrp="1"/>
          </p:cNvSpPr>
          <p:nvPr>
            <p:ph type="ftr" sz="quarter" idx="2"/>
          </p:nvPr>
        </p:nvSpPr>
        <p:spPr>
          <a:xfrm>
            <a:off x="0" y="9428585"/>
            <a:ext cx="2889938" cy="49805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7607" y="9428585"/>
            <a:ext cx="2889938" cy="498055"/>
          </a:xfrm>
          <a:prstGeom prst="rect">
            <a:avLst/>
          </a:prstGeom>
        </p:spPr>
        <p:txBody>
          <a:bodyPr vert="horz" lIns="91440" tIns="45720" rIns="91440" bIns="45720" rtlCol="0" anchor="b"/>
          <a:lstStyle>
            <a:lvl1pPr algn="r">
              <a:defRPr sz="1200"/>
            </a:lvl1pPr>
          </a:lstStyle>
          <a:p>
            <a:fld id="{CCAA83DC-AE9A-44FF-A844-E2E5D5BA047F}" type="slidenum">
              <a:rPr lang="en-US" smtClean="0"/>
              <a:t>‹#›</a:t>
            </a:fld>
            <a:endParaRPr lang="en-US"/>
          </a:p>
        </p:txBody>
      </p:sp>
    </p:spTree>
    <p:extLst>
      <p:ext uri="{BB962C8B-B14F-4D97-AF65-F5344CB8AC3E}">
        <p14:creationId xmlns:p14="http://schemas.microsoft.com/office/powerpoint/2010/main" val="127622522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889938"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2"/>
            <a:ext cx="2889938" cy="498056"/>
          </a:xfrm>
          <a:prstGeom prst="rect">
            <a:avLst/>
          </a:prstGeom>
        </p:spPr>
        <p:txBody>
          <a:bodyPr vert="horz" lIns="91440" tIns="45720" rIns="91440" bIns="45720" rtlCol="0"/>
          <a:lstStyle>
            <a:lvl1pPr algn="r">
              <a:defRPr sz="1200"/>
            </a:lvl1pPr>
          </a:lstStyle>
          <a:p>
            <a:fld id="{5193309F-0A04-C444-9877-B2D5B465713C}" type="datetime1">
              <a:t>3/21/2020</a:t>
            </a:fld>
            <a:endParaRPr lang="en-US"/>
          </a:p>
        </p:txBody>
      </p:sp>
      <p:sp>
        <p:nvSpPr>
          <p:cNvPr id="4" name="Slide Image Placeholder 3"/>
          <p:cNvSpPr>
            <a:spLocks noGrp="1" noRot="1" noChangeAspect="1"/>
          </p:cNvSpPr>
          <p:nvPr>
            <p:ph type="sldImg" idx="2"/>
          </p:nvPr>
        </p:nvSpPr>
        <p:spPr>
          <a:xfrm>
            <a:off x="357188" y="1241425"/>
            <a:ext cx="5954712"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77195"/>
            <a:ext cx="5335270" cy="390861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5"/>
            <a:ext cx="2889938"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28585"/>
            <a:ext cx="2889938" cy="498055"/>
          </a:xfrm>
          <a:prstGeom prst="rect">
            <a:avLst/>
          </a:prstGeom>
        </p:spPr>
        <p:txBody>
          <a:bodyPr vert="horz" lIns="91440" tIns="45720" rIns="91440" bIns="45720" rtlCol="0" anchor="b"/>
          <a:lstStyle>
            <a:lvl1pPr algn="r">
              <a:defRPr sz="1200"/>
            </a:lvl1pPr>
          </a:lstStyle>
          <a:p>
            <a:fld id="{39C4FF52-46E3-43CB-AB80-CBEE90E8F28C}" type="slidenum">
              <a:rPr lang="en-US" smtClean="0"/>
              <a:t>‹#›</a:t>
            </a:fld>
            <a:endParaRPr lang="en-US"/>
          </a:p>
        </p:txBody>
      </p:sp>
    </p:spTree>
    <p:extLst>
      <p:ext uri="{BB962C8B-B14F-4D97-AF65-F5344CB8AC3E}">
        <p14:creationId xmlns:p14="http://schemas.microsoft.com/office/powerpoint/2010/main" val="3799800046"/>
      </p:ext>
    </p:extLst>
  </p:cSld>
  <p:clrMap bg1="lt1" tx1="dk1" bg2="lt2" tx2="dk2" accent1="accent1" accent2="accent2" accent3="accent3" accent4="accent4" accent5="accent5" accent6="accent6" hlink="hlink" folHlink="folHlink"/>
  <p:hf sldNum="0" hdr="0" ftr="0" dt="0"/>
  <p:notesStyle>
    <a:lvl1pPr marL="0" algn="l" defTabSz="914124" rtl="0" eaLnBrk="1" latinLnBrk="0" hangingPunct="1">
      <a:defRPr sz="1200" kern="1200">
        <a:solidFill>
          <a:schemeClr val="tx1"/>
        </a:solidFill>
        <a:latin typeface="+mn-lt"/>
        <a:ea typeface="+mn-ea"/>
        <a:cs typeface="+mn-cs"/>
      </a:defRPr>
    </a:lvl1pPr>
    <a:lvl2pPr marL="457061" algn="l" defTabSz="914124" rtl="0" eaLnBrk="1" latinLnBrk="0" hangingPunct="1">
      <a:defRPr sz="1200" kern="1200">
        <a:solidFill>
          <a:schemeClr val="tx1"/>
        </a:solidFill>
        <a:latin typeface="+mn-lt"/>
        <a:ea typeface="+mn-ea"/>
        <a:cs typeface="+mn-cs"/>
      </a:defRPr>
    </a:lvl2pPr>
    <a:lvl3pPr marL="914124" algn="l" defTabSz="914124" rtl="0" eaLnBrk="1" latinLnBrk="0" hangingPunct="1">
      <a:defRPr sz="1200" kern="1200">
        <a:solidFill>
          <a:schemeClr val="tx1"/>
        </a:solidFill>
        <a:latin typeface="+mn-lt"/>
        <a:ea typeface="+mn-ea"/>
        <a:cs typeface="+mn-cs"/>
      </a:defRPr>
    </a:lvl3pPr>
    <a:lvl4pPr marL="1371186" algn="l" defTabSz="914124" rtl="0" eaLnBrk="1" latinLnBrk="0" hangingPunct="1">
      <a:defRPr sz="1200" kern="1200">
        <a:solidFill>
          <a:schemeClr val="tx1"/>
        </a:solidFill>
        <a:latin typeface="+mn-lt"/>
        <a:ea typeface="+mn-ea"/>
        <a:cs typeface="+mn-cs"/>
      </a:defRPr>
    </a:lvl4pPr>
    <a:lvl5pPr marL="1828247" algn="l" defTabSz="914124" rtl="0" eaLnBrk="1" latinLnBrk="0" hangingPunct="1">
      <a:defRPr sz="1200" kern="1200">
        <a:solidFill>
          <a:schemeClr val="tx1"/>
        </a:solidFill>
        <a:latin typeface="+mn-lt"/>
        <a:ea typeface="+mn-ea"/>
        <a:cs typeface="+mn-cs"/>
      </a:defRPr>
    </a:lvl5pPr>
    <a:lvl6pPr marL="2285309" algn="l" defTabSz="914124" rtl="0" eaLnBrk="1" latinLnBrk="0" hangingPunct="1">
      <a:defRPr sz="1200" kern="1200">
        <a:solidFill>
          <a:schemeClr val="tx1"/>
        </a:solidFill>
        <a:latin typeface="+mn-lt"/>
        <a:ea typeface="+mn-ea"/>
        <a:cs typeface="+mn-cs"/>
      </a:defRPr>
    </a:lvl6pPr>
    <a:lvl7pPr marL="2742371" algn="l" defTabSz="914124" rtl="0" eaLnBrk="1" latinLnBrk="0" hangingPunct="1">
      <a:defRPr sz="1200" kern="1200">
        <a:solidFill>
          <a:schemeClr val="tx1"/>
        </a:solidFill>
        <a:latin typeface="+mn-lt"/>
        <a:ea typeface="+mn-ea"/>
        <a:cs typeface="+mn-cs"/>
      </a:defRPr>
    </a:lvl7pPr>
    <a:lvl8pPr marL="3199432" algn="l" defTabSz="914124" rtl="0" eaLnBrk="1" latinLnBrk="0" hangingPunct="1">
      <a:defRPr sz="1200" kern="1200">
        <a:solidFill>
          <a:schemeClr val="tx1"/>
        </a:solidFill>
        <a:latin typeface="+mn-lt"/>
        <a:ea typeface="+mn-ea"/>
        <a:cs typeface="+mn-cs"/>
      </a:defRPr>
    </a:lvl8pPr>
    <a:lvl9pPr marL="3656494" algn="l" defTabSz="914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2166265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9510970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40905033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23051449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475146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918096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141386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561515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962719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4237641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948454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2012457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465894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2079556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sk-SK"/>
          </a:p>
        </p:txBody>
      </p:sp>
      <p:sp>
        <p:nvSpPr>
          <p:cNvPr id="4" name="Slide Number Placeholder 3"/>
          <p:cNvSpPr>
            <a:spLocks noGrp="1"/>
          </p:cNvSpPr>
          <p:nvPr>
            <p:ph type="sldNum" sz="quarter" idx="10"/>
          </p:nvPr>
        </p:nvSpPr>
        <p:spPr/>
        <p:txBody>
          <a:bodyPr/>
          <a:lstStyle/>
          <a:p>
            <a:fld id="{39C4FF52-46E3-43CB-AB80-CBEE90E8F28C}" type="slidenum">
              <a:rPr lang="en-US" smtClean="0"/>
              <a:t>2</a:t>
            </a:fld>
            <a:endParaRPr lang="en-US"/>
          </a:p>
        </p:txBody>
      </p:sp>
    </p:spTree>
    <p:extLst>
      <p:ext uri="{BB962C8B-B14F-4D97-AF65-F5344CB8AC3E}">
        <p14:creationId xmlns:p14="http://schemas.microsoft.com/office/powerpoint/2010/main" val="1900238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626057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0107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901576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535492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2468023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948678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198554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966430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0606973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697490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sk-SK"/>
          </a:p>
        </p:txBody>
      </p:sp>
      <p:sp>
        <p:nvSpPr>
          <p:cNvPr id="4" name="Slide Number Placeholder 3"/>
          <p:cNvSpPr>
            <a:spLocks noGrp="1"/>
          </p:cNvSpPr>
          <p:nvPr>
            <p:ph type="sldNum" sz="quarter" idx="10"/>
          </p:nvPr>
        </p:nvSpPr>
        <p:spPr/>
        <p:txBody>
          <a:bodyPr/>
          <a:lstStyle/>
          <a:p>
            <a:fld id="{39C4FF52-46E3-43CB-AB80-CBEE90E8F28C}" type="slidenum">
              <a:rPr lang="en-US" smtClean="0"/>
              <a:t>3</a:t>
            </a:fld>
            <a:endParaRPr lang="en-US"/>
          </a:p>
        </p:txBody>
      </p:sp>
    </p:spTree>
    <p:extLst>
      <p:ext uri="{BB962C8B-B14F-4D97-AF65-F5344CB8AC3E}">
        <p14:creationId xmlns:p14="http://schemas.microsoft.com/office/powerpoint/2010/main" val="3839136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4157724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144756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431728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C4FF52-46E3-43CB-AB80-CBEE90E8F28C}" type="slidenum">
              <a:rPr lang="en-US" smtClean="0"/>
              <a:t>33</a:t>
            </a:fld>
            <a:endParaRPr lang="en-US"/>
          </a:p>
        </p:txBody>
      </p:sp>
    </p:spTree>
    <p:extLst>
      <p:ext uri="{BB962C8B-B14F-4D97-AF65-F5344CB8AC3E}">
        <p14:creationId xmlns:p14="http://schemas.microsoft.com/office/powerpoint/2010/main" val="428670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384035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448603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sk-SK"/>
          </a:p>
        </p:txBody>
      </p:sp>
      <p:sp>
        <p:nvSpPr>
          <p:cNvPr id="4" name="Slide Number Placeholder 3"/>
          <p:cNvSpPr>
            <a:spLocks noGrp="1"/>
          </p:cNvSpPr>
          <p:nvPr>
            <p:ph type="sldNum" sz="quarter" idx="10"/>
          </p:nvPr>
        </p:nvSpPr>
        <p:spPr/>
        <p:txBody>
          <a:bodyPr/>
          <a:lstStyle/>
          <a:p>
            <a:fld id="{39C4FF52-46E3-43CB-AB80-CBEE90E8F28C}" type="slidenum">
              <a:rPr lang="en-US" smtClean="0"/>
              <a:t>36</a:t>
            </a:fld>
            <a:endParaRPr lang="en-US"/>
          </a:p>
        </p:txBody>
      </p:sp>
    </p:spTree>
    <p:extLst>
      <p:ext uri="{BB962C8B-B14F-4D97-AF65-F5344CB8AC3E}">
        <p14:creationId xmlns:p14="http://schemas.microsoft.com/office/powerpoint/2010/main" val="13183133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683563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755727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2700868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008706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595402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sk-SK"/>
          </a:p>
        </p:txBody>
      </p:sp>
      <p:sp>
        <p:nvSpPr>
          <p:cNvPr id="4" name="Slide Number Placeholder 3"/>
          <p:cNvSpPr>
            <a:spLocks noGrp="1"/>
          </p:cNvSpPr>
          <p:nvPr>
            <p:ph type="sldNum" sz="quarter" idx="10"/>
          </p:nvPr>
        </p:nvSpPr>
        <p:spPr/>
        <p:txBody>
          <a:bodyPr/>
          <a:lstStyle/>
          <a:p>
            <a:fld id="{39C4FF52-46E3-43CB-AB80-CBEE90E8F28C}" type="slidenum">
              <a:rPr lang="en-US" smtClean="0"/>
              <a:t>41</a:t>
            </a:fld>
            <a:endParaRPr lang="en-US"/>
          </a:p>
        </p:txBody>
      </p:sp>
    </p:spTree>
    <p:extLst>
      <p:ext uri="{BB962C8B-B14F-4D97-AF65-F5344CB8AC3E}">
        <p14:creationId xmlns:p14="http://schemas.microsoft.com/office/powerpoint/2010/main" val="3846584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C4FF52-46E3-43CB-AB80-CBEE90E8F28C}" type="slidenum">
              <a:rPr lang="en-US" smtClean="0"/>
              <a:t>42</a:t>
            </a:fld>
            <a:endParaRPr lang="en-US"/>
          </a:p>
        </p:txBody>
      </p:sp>
    </p:spTree>
    <p:extLst>
      <p:ext uri="{BB962C8B-B14F-4D97-AF65-F5344CB8AC3E}">
        <p14:creationId xmlns:p14="http://schemas.microsoft.com/office/powerpoint/2010/main" val="37119150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25194647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sk-SK"/>
          </a:p>
        </p:txBody>
      </p:sp>
      <p:sp>
        <p:nvSpPr>
          <p:cNvPr id="4" name="Slide Number Placeholder 3"/>
          <p:cNvSpPr>
            <a:spLocks noGrp="1"/>
          </p:cNvSpPr>
          <p:nvPr>
            <p:ph type="sldNum" sz="quarter" idx="10"/>
          </p:nvPr>
        </p:nvSpPr>
        <p:spPr/>
        <p:txBody>
          <a:bodyPr/>
          <a:lstStyle/>
          <a:p>
            <a:fld id="{39C4FF52-46E3-43CB-AB80-CBEE90E8F28C}" type="slidenum">
              <a:rPr lang="en-US" smtClean="0"/>
              <a:t>44</a:t>
            </a:fld>
            <a:endParaRPr lang="en-US"/>
          </a:p>
        </p:txBody>
      </p:sp>
    </p:spTree>
    <p:extLst>
      <p:ext uri="{BB962C8B-B14F-4D97-AF65-F5344CB8AC3E}">
        <p14:creationId xmlns:p14="http://schemas.microsoft.com/office/powerpoint/2010/main" val="1318313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2210550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4079747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25712554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250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2813918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sk-SK"/>
          </a:p>
        </p:txBody>
      </p:sp>
      <p:sp>
        <p:nvSpPr>
          <p:cNvPr id="4" name="Slide Number Placeholder 3"/>
          <p:cNvSpPr>
            <a:spLocks noGrp="1"/>
          </p:cNvSpPr>
          <p:nvPr>
            <p:ph type="sldNum" sz="quarter" idx="10"/>
          </p:nvPr>
        </p:nvSpPr>
        <p:spPr/>
        <p:txBody>
          <a:bodyPr/>
          <a:lstStyle/>
          <a:p>
            <a:fld id="{39C4FF52-46E3-43CB-AB80-CBEE90E8F28C}" type="slidenum">
              <a:rPr lang="en-US" smtClean="0"/>
              <a:t>5</a:t>
            </a:fld>
            <a:endParaRPr lang="en-US"/>
          </a:p>
        </p:txBody>
      </p:sp>
    </p:spTree>
    <p:extLst>
      <p:ext uri="{BB962C8B-B14F-4D97-AF65-F5344CB8AC3E}">
        <p14:creationId xmlns:p14="http://schemas.microsoft.com/office/powerpoint/2010/main" val="19002386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86705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86705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C4FF52-46E3-43CB-AB80-CBEE90E8F28C}" type="slidenum">
              <a:rPr lang="en-US" smtClean="0"/>
              <a:t>52</a:t>
            </a:fld>
            <a:endParaRPr lang="en-US"/>
          </a:p>
        </p:txBody>
      </p:sp>
    </p:spTree>
    <p:extLst>
      <p:ext uri="{BB962C8B-B14F-4D97-AF65-F5344CB8AC3E}">
        <p14:creationId xmlns:p14="http://schemas.microsoft.com/office/powerpoint/2010/main" val="20689660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851297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sk-SK"/>
          </a:p>
        </p:txBody>
      </p:sp>
      <p:sp>
        <p:nvSpPr>
          <p:cNvPr id="4" name="Slide Number Placeholder 3"/>
          <p:cNvSpPr>
            <a:spLocks noGrp="1"/>
          </p:cNvSpPr>
          <p:nvPr>
            <p:ph type="sldNum" sz="quarter" idx="10"/>
          </p:nvPr>
        </p:nvSpPr>
        <p:spPr/>
        <p:txBody>
          <a:bodyPr/>
          <a:lstStyle/>
          <a:p>
            <a:fld id="{39C4FF52-46E3-43CB-AB80-CBEE90E8F28C}" type="slidenum">
              <a:rPr lang="en-US" smtClean="0"/>
              <a:t>54</a:t>
            </a:fld>
            <a:endParaRPr lang="en-US"/>
          </a:p>
        </p:txBody>
      </p:sp>
    </p:spTree>
    <p:extLst>
      <p:ext uri="{BB962C8B-B14F-4D97-AF65-F5344CB8AC3E}">
        <p14:creationId xmlns:p14="http://schemas.microsoft.com/office/powerpoint/2010/main" val="19002386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sk-SK"/>
          </a:p>
        </p:txBody>
      </p:sp>
      <p:sp>
        <p:nvSpPr>
          <p:cNvPr id="4" name="Slide Number Placeholder 3"/>
          <p:cNvSpPr>
            <a:spLocks noGrp="1"/>
          </p:cNvSpPr>
          <p:nvPr>
            <p:ph type="sldNum" sz="quarter" idx="10"/>
          </p:nvPr>
        </p:nvSpPr>
        <p:spPr/>
        <p:txBody>
          <a:bodyPr/>
          <a:lstStyle/>
          <a:p>
            <a:fld id="{39C4FF52-46E3-43CB-AB80-CBEE90E8F28C}" type="slidenum">
              <a:rPr lang="en-US" smtClean="0"/>
              <a:t>55</a:t>
            </a:fld>
            <a:endParaRPr lang="en-US"/>
          </a:p>
        </p:txBody>
      </p:sp>
    </p:spTree>
    <p:extLst>
      <p:ext uri="{BB962C8B-B14F-4D97-AF65-F5344CB8AC3E}">
        <p14:creationId xmlns:p14="http://schemas.microsoft.com/office/powerpoint/2010/main" val="19002386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2115615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5105398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8330889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2061822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25382278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2210809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0910035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8048708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8174128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sk-SK"/>
          </a:p>
        </p:txBody>
      </p:sp>
      <p:sp>
        <p:nvSpPr>
          <p:cNvPr id="4" name="Slide Number Placeholder 3"/>
          <p:cNvSpPr>
            <a:spLocks noGrp="1"/>
          </p:cNvSpPr>
          <p:nvPr>
            <p:ph type="sldNum" sz="quarter" idx="10"/>
          </p:nvPr>
        </p:nvSpPr>
        <p:spPr/>
        <p:txBody>
          <a:bodyPr/>
          <a:lstStyle/>
          <a:p>
            <a:fld id="{39C4FF52-46E3-43CB-AB80-CBEE90E8F28C}" type="slidenum">
              <a:rPr lang="en-US" smtClean="0"/>
              <a:t>64</a:t>
            </a:fld>
            <a:endParaRPr lang="en-US"/>
          </a:p>
        </p:txBody>
      </p:sp>
    </p:spTree>
    <p:extLst>
      <p:ext uri="{BB962C8B-B14F-4D97-AF65-F5344CB8AC3E}">
        <p14:creationId xmlns:p14="http://schemas.microsoft.com/office/powerpoint/2010/main" val="19002386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sk-SK"/>
          </a:p>
        </p:txBody>
      </p:sp>
      <p:sp>
        <p:nvSpPr>
          <p:cNvPr id="4" name="Slide Number Placeholder 3"/>
          <p:cNvSpPr>
            <a:spLocks noGrp="1"/>
          </p:cNvSpPr>
          <p:nvPr>
            <p:ph type="sldNum" sz="quarter" idx="10"/>
          </p:nvPr>
        </p:nvSpPr>
        <p:spPr/>
        <p:txBody>
          <a:bodyPr/>
          <a:lstStyle/>
          <a:p>
            <a:fld id="{39C4FF52-46E3-43CB-AB80-CBEE90E8F28C}" type="slidenum">
              <a:rPr lang="en-US" smtClean="0"/>
              <a:t>65</a:t>
            </a:fld>
            <a:endParaRPr lang="en-US"/>
          </a:p>
        </p:txBody>
      </p:sp>
    </p:spTree>
    <p:extLst>
      <p:ext uri="{BB962C8B-B14F-4D97-AF65-F5344CB8AC3E}">
        <p14:creationId xmlns:p14="http://schemas.microsoft.com/office/powerpoint/2010/main" val="19002386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sk-SK"/>
          </a:p>
        </p:txBody>
      </p:sp>
      <p:sp>
        <p:nvSpPr>
          <p:cNvPr id="4" name="Slide Number Placeholder 3"/>
          <p:cNvSpPr>
            <a:spLocks noGrp="1"/>
          </p:cNvSpPr>
          <p:nvPr>
            <p:ph type="sldNum" sz="quarter" idx="10"/>
          </p:nvPr>
        </p:nvSpPr>
        <p:spPr/>
        <p:txBody>
          <a:bodyPr/>
          <a:lstStyle/>
          <a:p>
            <a:fld id="{39C4FF52-46E3-43CB-AB80-CBEE90E8F28C}" type="slidenum">
              <a:rPr lang="en-US" smtClean="0"/>
              <a:t>66</a:t>
            </a:fld>
            <a:endParaRPr lang="en-US"/>
          </a:p>
        </p:txBody>
      </p:sp>
    </p:spTree>
    <p:extLst>
      <p:ext uri="{BB962C8B-B14F-4D97-AF65-F5344CB8AC3E}">
        <p14:creationId xmlns:p14="http://schemas.microsoft.com/office/powerpoint/2010/main" val="19002386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sk-SK"/>
          </a:p>
        </p:txBody>
      </p:sp>
      <p:sp>
        <p:nvSpPr>
          <p:cNvPr id="4" name="Slide Number Placeholder 3"/>
          <p:cNvSpPr>
            <a:spLocks noGrp="1"/>
          </p:cNvSpPr>
          <p:nvPr>
            <p:ph type="sldNum" sz="quarter" idx="10"/>
          </p:nvPr>
        </p:nvSpPr>
        <p:spPr/>
        <p:txBody>
          <a:bodyPr/>
          <a:lstStyle/>
          <a:p>
            <a:fld id="{39C4FF52-46E3-43CB-AB80-CBEE90E8F28C}" type="slidenum">
              <a:rPr lang="en-US" smtClean="0"/>
              <a:t>67</a:t>
            </a:fld>
            <a:endParaRPr lang="en-US"/>
          </a:p>
        </p:txBody>
      </p:sp>
    </p:spTree>
    <p:extLst>
      <p:ext uri="{BB962C8B-B14F-4D97-AF65-F5344CB8AC3E}">
        <p14:creationId xmlns:p14="http://schemas.microsoft.com/office/powerpoint/2010/main" val="19002386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sk-SK"/>
          </a:p>
        </p:txBody>
      </p:sp>
      <p:sp>
        <p:nvSpPr>
          <p:cNvPr id="4" name="Slide Number Placeholder 3"/>
          <p:cNvSpPr>
            <a:spLocks noGrp="1"/>
          </p:cNvSpPr>
          <p:nvPr>
            <p:ph type="sldNum" sz="quarter" idx="10"/>
          </p:nvPr>
        </p:nvSpPr>
        <p:spPr/>
        <p:txBody>
          <a:bodyPr/>
          <a:lstStyle/>
          <a:p>
            <a:fld id="{39C4FF52-46E3-43CB-AB80-CBEE90E8F28C}" type="slidenum">
              <a:rPr lang="en-US" smtClean="0"/>
              <a:t>68</a:t>
            </a:fld>
            <a:endParaRPr lang="en-US"/>
          </a:p>
        </p:txBody>
      </p:sp>
    </p:spTree>
    <p:extLst>
      <p:ext uri="{BB962C8B-B14F-4D97-AF65-F5344CB8AC3E}">
        <p14:creationId xmlns:p14="http://schemas.microsoft.com/office/powerpoint/2010/main" val="19002386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340077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0570698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0454377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4723709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6645098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0526972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1602845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761803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7288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0511712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24476627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527670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42005473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7618282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2456472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8633874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3880541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27723536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sk-SK"/>
          </a:p>
        </p:txBody>
      </p:sp>
      <p:sp>
        <p:nvSpPr>
          <p:cNvPr id="4" name="Slide Number Placeholder 3"/>
          <p:cNvSpPr>
            <a:spLocks noGrp="1"/>
          </p:cNvSpPr>
          <p:nvPr>
            <p:ph type="sldNum" sz="quarter" idx="10"/>
          </p:nvPr>
        </p:nvSpPr>
        <p:spPr/>
        <p:txBody>
          <a:bodyPr/>
          <a:lstStyle/>
          <a:p>
            <a:fld id="{39C4FF52-46E3-43CB-AB80-CBEE90E8F28C}" type="slidenum">
              <a:rPr lang="en-US" smtClean="0"/>
              <a:t>85</a:t>
            </a:fld>
            <a:endParaRPr lang="en-US"/>
          </a:p>
        </p:txBody>
      </p:sp>
    </p:spTree>
    <p:extLst>
      <p:ext uri="{BB962C8B-B14F-4D97-AF65-F5344CB8AC3E}">
        <p14:creationId xmlns:p14="http://schemas.microsoft.com/office/powerpoint/2010/main" val="19002386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sk-SK"/>
          </a:p>
        </p:txBody>
      </p:sp>
      <p:sp>
        <p:nvSpPr>
          <p:cNvPr id="4" name="Slide Number Placeholder 3"/>
          <p:cNvSpPr>
            <a:spLocks noGrp="1"/>
          </p:cNvSpPr>
          <p:nvPr>
            <p:ph type="sldNum" sz="quarter" idx="10"/>
          </p:nvPr>
        </p:nvSpPr>
        <p:spPr/>
        <p:txBody>
          <a:bodyPr/>
          <a:lstStyle/>
          <a:p>
            <a:fld id="{39C4FF52-46E3-43CB-AB80-CBEE90E8F28C}" type="slidenum">
              <a:rPr lang="en-US" smtClean="0"/>
              <a:t>86</a:t>
            </a:fld>
            <a:endParaRPr lang="en-US"/>
          </a:p>
        </p:txBody>
      </p:sp>
    </p:spTree>
    <p:extLst>
      <p:ext uri="{BB962C8B-B14F-4D97-AF65-F5344CB8AC3E}">
        <p14:creationId xmlns:p14="http://schemas.microsoft.com/office/powerpoint/2010/main" val="19002386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sk-SK"/>
          </a:p>
        </p:txBody>
      </p:sp>
      <p:sp>
        <p:nvSpPr>
          <p:cNvPr id="4" name="Slide Number Placeholder 3"/>
          <p:cNvSpPr>
            <a:spLocks noGrp="1"/>
          </p:cNvSpPr>
          <p:nvPr>
            <p:ph type="sldNum" sz="quarter" idx="10"/>
          </p:nvPr>
        </p:nvSpPr>
        <p:spPr/>
        <p:txBody>
          <a:bodyPr/>
          <a:lstStyle/>
          <a:p>
            <a:fld id="{39C4FF52-46E3-43CB-AB80-CBEE90E8F28C}" type="slidenum">
              <a:rPr lang="en-US" smtClean="0"/>
              <a:t>87</a:t>
            </a:fld>
            <a:endParaRPr lang="en-US"/>
          </a:p>
        </p:txBody>
      </p:sp>
    </p:spTree>
    <p:extLst>
      <p:ext uri="{BB962C8B-B14F-4D97-AF65-F5344CB8AC3E}">
        <p14:creationId xmlns:p14="http://schemas.microsoft.com/office/powerpoint/2010/main" val="190023863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sk-SK"/>
          </a:p>
        </p:txBody>
      </p:sp>
      <p:sp>
        <p:nvSpPr>
          <p:cNvPr id="4" name="Slide Number Placeholder 3"/>
          <p:cNvSpPr>
            <a:spLocks noGrp="1"/>
          </p:cNvSpPr>
          <p:nvPr>
            <p:ph type="sldNum" sz="quarter" idx="10"/>
          </p:nvPr>
        </p:nvSpPr>
        <p:spPr/>
        <p:txBody>
          <a:bodyPr/>
          <a:lstStyle/>
          <a:p>
            <a:fld id="{39C4FF52-46E3-43CB-AB80-CBEE90E8F28C}" type="slidenum">
              <a:rPr lang="en-US" smtClean="0"/>
              <a:t>88</a:t>
            </a:fld>
            <a:endParaRPr lang="en-US"/>
          </a:p>
        </p:txBody>
      </p:sp>
    </p:spTree>
    <p:extLst>
      <p:ext uri="{BB962C8B-B14F-4D97-AF65-F5344CB8AC3E}">
        <p14:creationId xmlns:p14="http://schemas.microsoft.com/office/powerpoint/2010/main" val="19002386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sk-SK"/>
          </a:p>
        </p:txBody>
      </p:sp>
      <p:sp>
        <p:nvSpPr>
          <p:cNvPr id="4" name="Slide Number Placeholder 3"/>
          <p:cNvSpPr>
            <a:spLocks noGrp="1"/>
          </p:cNvSpPr>
          <p:nvPr>
            <p:ph type="sldNum" sz="quarter" idx="10"/>
          </p:nvPr>
        </p:nvSpPr>
        <p:spPr/>
        <p:txBody>
          <a:bodyPr/>
          <a:lstStyle/>
          <a:p>
            <a:fld id="{39C4FF52-46E3-43CB-AB80-CBEE90E8F28C}" type="slidenum">
              <a:rPr lang="en-US" smtClean="0"/>
              <a:t>89</a:t>
            </a:fld>
            <a:endParaRPr lang="en-US"/>
          </a:p>
        </p:txBody>
      </p:sp>
    </p:spTree>
    <p:extLst>
      <p:ext uri="{BB962C8B-B14F-4D97-AF65-F5344CB8AC3E}">
        <p14:creationId xmlns:p14="http://schemas.microsoft.com/office/powerpoint/2010/main" val="1900238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25527566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34316526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8666242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8158900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9476623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90587896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6381044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2360315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2234186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917530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2050256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Slide 1">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10"/>
          </p:nvPr>
        </p:nvSpPr>
        <p:spPr/>
        <p:txBody>
          <a:bodyPr/>
          <a:lstStyle/>
          <a:p>
            <a:r>
              <a:rPr lang="en-US" dirty="0"/>
              <a:t>www.graphicriver.net/goashape</a:t>
            </a:r>
          </a:p>
        </p:txBody>
      </p:sp>
      <p:sp>
        <p:nvSpPr>
          <p:cNvPr id="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779046924"/>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4572000" y="1657350"/>
            <a:ext cx="4320000" cy="2582333"/>
          </a:xfrm>
          <a:prstGeom prst="rect">
            <a:avLst/>
          </a:prstGeom>
        </p:spPr>
        <p:txBody>
          <a:bodyPr>
            <a:no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11" name="Title 10"/>
          <p:cNvSpPr>
            <a:spLocks noGrp="1"/>
          </p:cNvSpPr>
          <p:nvPr>
            <p:ph type="title"/>
          </p:nvPr>
        </p:nvSpPr>
        <p:spPr>
          <a:xfrm>
            <a:off x="252466" y="819152"/>
            <a:ext cx="7900987" cy="381000"/>
          </a:xfrm>
        </p:spPr>
        <p:txBody>
          <a:bodyPr vert="horz"/>
          <a:lstStyle/>
          <a:p>
            <a:r>
              <a:rPr lang="sk-SK"/>
              <a:t>Click to edit Master title style</a:t>
            </a:r>
            <a:endParaRPr lang="en-US"/>
          </a:p>
        </p:txBody>
      </p:sp>
      <p:sp>
        <p:nvSpPr>
          <p:cNvPr id="7" name="Content Placeholder 16"/>
          <p:cNvSpPr>
            <a:spLocks noGrp="1"/>
          </p:cNvSpPr>
          <p:nvPr>
            <p:ph sz="quarter" idx="18"/>
          </p:nvPr>
        </p:nvSpPr>
        <p:spPr>
          <a:xfrm>
            <a:off x="252444" y="1657350"/>
            <a:ext cx="1957387" cy="12954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r>
              <a:rPr lang="sk-SK"/>
              <a:t>Click to edit Master text styles</a:t>
            </a:r>
          </a:p>
        </p:txBody>
      </p:sp>
      <p:sp>
        <p:nvSpPr>
          <p:cNvPr id="8" name="Content Placeholder 16"/>
          <p:cNvSpPr>
            <a:spLocks noGrp="1"/>
          </p:cNvSpPr>
          <p:nvPr>
            <p:ph sz="quarter" idx="19"/>
          </p:nvPr>
        </p:nvSpPr>
        <p:spPr>
          <a:xfrm>
            <a:off x="252444" y="2944286"/>
            <a:ext cx="1957387" cy="12954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r>
              <a:rPr lang="sk-SK"/>
              <a:t>Click to edit Master text styles</a:t>
            </a:r>
          </a:p>
        </p:txBody>
      </p:sp>
      <p:sp>
        <p:nvSpPr>
          <p:cNvPr id="9" name="Content Placeholder 16"/>
          <p:cNvSpPr>
            <a:spLocks noGrp="1"/>
          </p:cNvSpPr>
          <p:nvPr>
            <p:ph sz="quarter" idx="20"/>
          </p:nvPr>
        </p:nvSpPr>
        <p:spPr>
          <a:xfrm>
            <a:off x="2201366" y="1657350"/>
            <a:ext cx="1957387" cy="12954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r>
              <a:rPr lang="sk-SK"/>
              <a:t>Click to edit Master text styles</a:t>
            </a:r>
          </a:p>
        </p:txBody>
      </p:sp>
      <p:sp>
        <p:nvSpPr>
          <p:cNvPr id="10" name="Content Placeholder 16"/>
          <p:cNvSpPr>
            <a:spLocks noGrp="1"/>
          </p:cNvSpPr>
          <p:nvPr>
            <p:ph sz="quarter" idx="21"/>
          </p:nvPr>
        </p:nvSpPr>
        <p:spPr>
          <a:xfrm>
            <a:off x="2201366" y="2944286"/>
            <a:ext cx="1957387" cy="12954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r>
              <a:rPr lang="sk-SK"/>
              <a:t>Click to edit Master text styles</a:t>
            </a:r>
          </a:p>
        </p:txBody>
      </p:sp>
      <p:sp>
        <p:nvSpPr>
          <p:cNvPr id="15"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329758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2000" y="1352550"/>
            <a:ext cx="4320000" cy="2895600"/>
          </a:xfrm>
          <a:prstGeom prst="rect">
            <a:avLst/>
          </a:prstGeom>
        </p:spPr>
        <p:txBody>
          <a:bodyPr>
            <a:noAutofit/>
          </a:bodyPr>
          <a:lstStyle>
            <a:lvl1pPr marL="0" indent="0" algn="l">
              <a:lnSpc>
                <a:spcPct val="120000"/>
              </a:lnSpc>
              <a:buFont typeface="Arial"/>
              <a:buNone/>
              <a:defRPr sz="1000">
                <a:solidFill>
                  <a:schemeClr val="tx1"/>
                </a:solidFill>
                <a:latin typeface="Roboto Light"/>
                <a:cs typeface="Roboto Light"/>
              </a:defRPr>
            </a:lvl1pPr>
            <a:lvl2pPr marL="456947" indent="0" algn="ctr">
              <a:buNone/>
              <a:defRPr sz="2000"/>
            </a:lvl2pPr>
            <a:lvl3pPr marL="913911" indent="0" algn="ctr">
              <a:buNone/>
              <a:defRPr sz="1800"/>
            </a:lvl3pPr>
            <a:lvl4pPr marL="1370867" indent="0" algn="ctr">
              <a:buNone/>
              <a:defRPr sz="1600"/>
            </a:lvl4pPr>
            <a:lvl5pPr marL="1827821" indent="0" algn="ctr">
              <a:buNone/>
              <a:defRPr sz="1600"/>
            </a:lvl5pPr>
            <a:lvl6pPr marL="2284775" indent="0" algn="ctr">
              <a:buNone/>
              <a:defRPr sz="1600"/>
            </a:lvl6pPr>
            <a:lvl7pPr marL="2741723" indent="0" algn="ctr">
              <a:buNone/>
              <a:defRPr sz="1600"/>
            </a:lvl7pPr>
            <a:lvl8pPr marL="3198680" indent="0" algn="ctr">
              <a:buNone/>
              <a:defRPr sz="1600"/>
            </a:lvl8pPr>
            <a:lvl9pPr marL="3655634" indent="0" algn="ctr">
              <a:buNone/>
              <a:defRPr sz="1600"/>
            </a:lvl9pPr>
          </a:lstStyle>
          <a:p>
            <a:r>
              <a:rPr lang="en-US" dirty="0"/>
              <a:t>Click to edit master subtitle style</a:t>
            </a:r>
          </a:p>
        </p:txBody>
      </p:sp>
      <p:sp>
        <p:nvSpPr>
          <p:cNvPr id="17" name="Content Placeholder 16"/>
          <p:cNvSpPr>
            <a:spLocks noGrp="1"/>
          </p:cNvSpPr>
          <p:nvPr>
            <p:ph sz="quarter" idx="14" hasCustomPrompt="1"/>
          </p:nvPr>
        </p:nvSpPr>
        <p:spPr>
          <a:xfrm>
            <a:off x="4572000" y="1352550"/>
            <a:ext cx="4320000" cy="2895600"/>
          </a:xfrm>
          <a:prstGeom prst="rect">
            <a:avLst/>
          </a:prstGeom>
        </p:spPr>
        <p:txBody>
          <a:bodyPr>
            <a:norm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p:txBody>
          <a:bodyPr/>
          <a:lstStyle/>
          <a:p>
            <a:r>
              <a:rPr lang="en-US" dirty="0"/>
              <a:t>www.graphicriver.net/goashape</a:t>
            </a:r>
          </a:p>
        </p:txBody>
      </p:sp>
      <p:sp>
        <p:nvSpPr>
          <p:cNvPr id="8" name="Title 7"/>
          <p:cNvSpPr>
            <a:spLocks noGrp="1"/>
          </p:cNvSpPr>
          <p:nvPr>
            <p:ph type="title"/>
          </p:nvPr>
        </p:nvSpPr>
        <p:spPr/>
        <p:txBody>
          <a:bodyPr vert="horz"/>
          <a:lstStyle/>
          <a:p>
            <a:r>
              <a:rPr lang="sk-SK"/>
              <a:t>Click to edit Master title style</a:t>
            </a:r>
            <a:endParaRPr lang="en-US"/>
          </a:p>
        </p:txBody>
      </p:sp>
      <p:sp>
        <p:nvSpPr>
          <p:cNvPr id="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021187110"/>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Slide 1">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2000" y="1352550"/>
            <a:ext cx="4320000" cy="2895600"/>
          </a:xfrm>
          <a:prstGeom prst="rect">
            <a:avLst/>
          </a:prstGeom>
        </p:spPr>
        <p:txBody>
          <a:bodyPr>
            <a:noAutofit/>
          </a:bodyPr>
          <a:lstStyle>
            <a:lvl1pPr marL="0" indent="0" algn="l">
              <a:lnSpc>
                <a:spcPct val="120000"/>
              </a:lnSpc>
              <a:buFont typeface="Arial"/>
              <a:buNone/>
              <a:defRPr sz="1000">
                <a:solidFill>
                  <a:schemeClr val="tx1"/>
                </a:solidFill>
                <a:latin typeface="Roboto Light"/>
                <a:cs typeface="Roboto Light"/>
              </a:defRPr>
            </a:lvl1pPr>
            <a:lvl2pPr marL="456947" indent="0" algn="ctr">
              <a:buNone/>
              <a:defRPr sz="2000"/>
            </a:lvl2pPr>
            <a:lvl3pPr marL="913911" indent="0" algn="ctr">
              <a:buNone/>
              <a:defRPr sz="1800"/>
            </a:lvl3pPr>
            <a:lvl4pPr marL="1370867" indent="0" algn="ctr">
              <a:buNone/>
              <a:defRPr sz="1600"/>
            </a:lvl4pPr>
            <a:lvl5pPr marL="1827821" indent="0" algn="ctr">
              <a:buNone/>
              <a:defRPr sz="1600"/>
            </a:lvl5pPr>
            <a:lvl6pPr marL="2284775" indent="0" algn="ctr">
              <a:buNone/>
              <a:defRPr sz="1600"/>
            </a:lvl6pPr>
            <a:lvl7pPr marL="2741723" indent="0" algn="ctr">
              <a:buNone/>
              <a:defRPr sz="1600"/>
            </a:lvl7pPr>
            <a:lvl8pPr marL="3198680" indent="0" algn="ctr">
              <a:buNone/>
              <a:defRPr sz="1600"/>
            </a:lvl8pPr>
            <a:lvl9pPr marL="3655634" indent="0" algn="ctr">
              <a:buNone/>
              <a:defRPr sz="1600"/>
            </a:lvl9pPr>
          </a:lstStyle>
          <a:p>
            <a:r>
              <a:rPr lang="en-US" dirty="0"/>
              <a:t>Click to edit master subtitle style</a:t>
            </a:r>
          </a:p>
        </p:txBody>
      </p:sp>
      <p:sp>
        <p:nvSpPr>
          <p:cNvPr id="6" name="Footer Placeholder 5"/>
          <p:cNvSpPr>
            <a:spLocks noGrp="1"/>
          </p:cNvSpPr>
          <p:nvPr>
            <p:ph type="ftr" sz="quarter" idx="10"/>
          </p:nvPr>
        </p:nvSpPr>
        <p:spPr/>
        <p:txBody>
          <a:bodyPr/>
          <a:lstStyle/>
          <a:p>
            <a:r>
              <a:rPr lang="en-US" dirty="0"/>
              <a:t>www.graphicriver.net/goashape</a:t>
            </a:r>
          </a:p>
        </p:txBody>
      </p:sp>
      <p:sp>
        <p:nvSpPr>
          <p:cNvPr id="11" name="Title 10"/>
          <p:cNvSpPr>
            <a:spLocks noGrp="1"/>
          </p:cNvSpPr>
          <p:nvPr>
            <p:ph type="title"/>
          </p:nvPr>
        </p:nvSpPr>
        <p:spPr/>
        <p:txBody>
          <a:bodyPr vert="horz"/>
          <a:lstStyle/>
          <a:p>
            <a:r>
              <a:rPr lang="sk-SK"/>
              <a:t>Click to edit Master title style</a:t>
            </a:r>
            <a:endParaRPr lang="en-US"/>
          </a:p>
        </p:txBody>
      </p:sp>
      <p:sp>
        <p:nvSpPr>
          <p:cNvPr id="8"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886398156"/>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Slide 1">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24" y="1352550"/>
            <a:ext cx="4319999" cy="2895600"/>
          </a:xfrm>
          <a:prstGeom prst="rect">
            <a:avLst/>
          </a:prstGeom>
        </p:spPr>
        <p:txBody>
          <a:bodyPr>
            <a:normAutofit/>
          </a:bodyPr>
          <a:lstStyle>
            <a:lvl1pPr marL="0" indent="0" algn="l">
              <a:lnSpc>
                <a:spcPct val="120000"/>
              </a:lnSpc>
              <a:buFont typeface="Arial"/>
              <a:buNone/>
              <a:defRPr sz="1000">
                <a:solidFill>
                  <a:schemeClr val="tx1"/>
                </a:solidFill>
                <a:latin typeface="Roboto Light"/>
                <a:cs typeface="Roboto Light"/>
              </a:defRPr>
            </a:lvl1pPr>
            <a:lvl2pPr marL="456947" indent="0" algn="ctr">
              <a:buNone/>
              <a:defRPr sz="2000"/>
            </a:lvl2pPr>
            <a:lvl3pPr marL="913911" indent="0" algn="ctr">
              <a:buNone/>
              <a:defRPr sz="1800"/>
            </a:lvl3pPr>
            <a:lvl4pPr marL="1370867" indent="0" algn="ctr">
              <a:buNone/>
              <a:defRPr sz="1600"/>
            </a:lvl4pPr>
            <a:lvl5pPr marL="1827821" indent="0" algn="ctr">
              <a:buNone/>
              <a:defRPr sz="1600"/>
            </a:lvl5pPr>
            <a:lvl6pPr marL="2284775" indent="0" algn="ctr">
              <a:buNone/>
              <a:defRPr sz="1600"/>
            </a:lvl6pPr>
            <a:lvl7pPr marL="2741723" indent="0" algn="ctr">
              <a:buNone/>
              <a:defRPr sz="1600"/>
            </a:lvl7pPr>
            <a:lvl8pPr marL="3198680" indent="0" algn="ctr">
              <a:buNone/>
              <a:defRPr sz="1600"/>
            </a:lvl8pPr>
            <a:lvl9pPr marL="3655634" indent="0" algn="ctr">
              <a:buNone/>
              <a:defRPr sz="1600"/>
            </a:lvl9pPr>
          </a:lstStyle>
          <a:p>
            <a:r>
              <a:rPr lang="sk-SK"/>
              <a:t>Click to edit Master subtitle style</a:t>
            </a:r>
            <a:endParaRPr lang="en-US" dirty="0"/>
          </a:p>
        </p:txBody>
      </p:sp>
      <p:sp>
        <p:nvSpPr>
          <p:cNvPr id="4" name="Content Placeholder 3"/>
          <p:cNvSpPr>
            <a:spLocks noGrp="1"/>
          </p:cNvSpPr>
          <p:nvPr>
            <p:ph sz="quarter" idx="17"/>
          </p:nvPr>
        </p:nvSpPr>
        <p:spPr>
          <a:xfrm>
            <a:off x="252416" y="1352550"/>
            <a:ext cx="4319588" cy="2895600"/>
          </a:xfrm>
          <a:prstGeom prst="rect">
            <a:avLst/>
          </a:prstGeo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5" name="Title 4"/>
          <p:cNvSpPr>
            <a:spLocks noGrp="1"/>
          </p:cNvSpPr>
          <p:nvPr>
            <p:ph type="title"/>
          </p:nvPr>
        </p:nvSpPr>
        <p:spPr/>
        <p:txBody>
          <a:bodyPr vert="horz"/>
          <a:lstStyle/>
          <a:p>
            <a:r>
              <a:rPr lang="sk-SK"/>
              <a:t>Click to edit Master title style</a:t>
            </a:r>
            <a:endParaRPr lang="en-US"/>
          </a:p>
        </p:txBody>
      </p:sp>
      <p:sp>
        <p:nvSpPr>
          <p:cNvPr id="6" name="Footer Placeholder 5"/>
          <p:cNvSpPr>
            <a:spLocks noGrp="1"/>
          </p:cNvSpPr>
          <p:nvPr>
            <p:ph type="ftr" sz="quarter" idx="18"/>
          </p:nvPr>
        </p:nvSpPr>
        <p:spPr/>
        <p:txBody>
          <a:bodyPr/>
          <a:lstStyle/>
          <a:p>
            <a:r>
              <a:rPr lang="en-US" dirty="0"/>
              <a:t>www.graphicriver.net/goashape</a:t>
            </a:r>
          </a:p>
        </p:txBody>
      </p:sp>
      <p:sp>
        <p:nvSpPr>
          <p:cNvPr id="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033879693"/>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Slide 1">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24" y="1352550"/>
            <a:ext cx="4319999" cy="2895600"/>
          </a:xfrm>
          <a:prstGeom prst="rect">
            <a:avLst/>
          </a:prstGeom>
        </p:spPr>
        <p:txBody>
          <a:bodyPr>
            <a:noAutofit/>
          </a:bodyPr>
          <a:lstStyle>
            <a:lvl1pPr marL="0" indent="0" algn="l">
              <a:lnSpc>
                <a:spcPct val="120000"/>
              </a:lnSpc>
              <a:buFont typeface="Arial"/>
              <a:buNone/>
              <a:defRPr sz="1000">
                <a:solidFill>
                  <a:schemeClr val="tx1"/>
                </a:solidFill>
                <a:latin typeface="Roboto Light"/>
                <a:cs typeface="Roboto Light"/>
              </a:defRPr>
            </a:lvl1pPr>
            <a:lvl2pPr marL="456947" indent="0" algn="ctr">
              <a:buNone/>
              <a:defRPr sz="2000"/>
            </a:lvl2pPr>
            <a:lvl3pPr marL="913911" indent="0" algn="ctr">
              <a:buNone/>
              <a:defRPr sz="1800"/>
            </a:lvl3pPr>
            <a:lvl4pPr marL="1370867" indent="0" algn="ctr">
              <a:buNone/>
              <a:defRPr sz="1600"/>
            </a:lvl4pPr>
            <a:lvl5pPr marL="1827821" indent="0" algn="ctr">
              <a:buNone/>
              <a:defRPr sz="1600"/>
            </a:lvl5pPr>
            <a:lvl6pPr marL="2284775" indent="0" algn="ctr">
              <a:buNone/>
              <a:defRPr sz="1600"/>
            </a:lvl6pPr>
            <a:lvl7pPr marL="2741723" indent="0" algn="ctr">
              <a:buNone/>
              <a:defRPr sz="1600"/>
            </a:lvl7pPr>
            <a:lvl8pPr marL="3198680" indent="0" algn="ctr">
              <a:buNone/>
              <a:defRPr sz="1600"/>
            </a:lvl8pPr>
            <a:lvl9pPr marL="3655634" indent="0" algn="ctr">
              <a:buNone/>
              <a:defRPr sz="1600"/>
            </a:lvl9pPr>
          </a:lstStyle>
          <a:p>
            <a:r>
              <a:rPr lang="sk-SK"/>
              <a:t>Click to edit Master subtitle style</a:t>
            </a:r>
            <a:endParaRPr lang="en-US" dirty="0"/>
          </a:p>
        </p:txBody>
      </p:sp>
      <p:sp>
        <p:nvSpPr>
          <p:cNvPr id="2" name="Title 1"/>
          <p:cNvSpPr>
            <a:spLocks noGrp="1"/>
          </p:cNvSpPr>
          <p:nvPr>
            <p:ph type="title"/>
          </p:nvPr>
        </p:nvSpPr>
        <p:spPr/>
        <p:txBody>
          <a:bodyPr vert="horz"/>
          <a:lstStyle/>
          <a:p>
            <a:r>
              <a:rPr lang="sk-SK"/>
              <a:t>Click to edit Master title style</a:t>
            </a:r>
            <a:endParaRPr lang="en-US"/>
          </a:p>
        </p:txBody>
      </p:sp>
      <p:sp>
        <p:nvSpPr>
          <p:cNvPr id="4" name="Footer Placeholder 3"/>
          <p:cNvSpPr>
            <a:spLocks noGrp="1"/>
          </p:cNvSpPr>
          <p:nvPr>
            <p:ph type="ftr" sz="quarter" idx="10"/>
          </p:nvPr>
        </p:nvSpPr>
        <p:spPr/>
        <p:txBody>
          <a:bodyPr/>
          <a:lstStyle/>
          <a:p>
            <a:r>
              <a:rPr lang="en-US" dirty="0"/>
              <a:t>www.graphicriver.net/goashape</a:t>
            </a:r>
          </a:p>
        </p:txBody>
      </p:sp>
      <p:sp>
        <p:nvSpPr>
          <p:cNvPr id="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591583282"/>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lide 1">
    <p:spTree>
      <p:nvGrpSpPr>
        <p:cNvPr id="1" name=""/>
        <p:cNvGrpSpPr/>
        <p:nvPr/>
      </p:nvGrpSpPr>
      <p:grpSpPr>
        <a:xfrm>
          <a:off x="0" y="0"/>
          <a:ext cx="0" cy="0"/>
          <a:chOff x="0" y="0"/>
          <a:chExt cx="0" cy="0"/>
        </a:xfrm>
      </p:grpSpPr>
      <p:sp>
        <p:nvSpPr>
          <p:cNvPr id="14" name="Content Placeholder 16"/>
          <p:cNvSpPr>
            <a:spLocks noGrp="1"/>
          </p:cNvSpPr>
          <p:nvPr>
            <p:ph sz="quarter" idx="14" hasCustomPrompt="1"/>
          </p:nvPr>
        </p:nvSpPr>
        <p:spPr>
          <a:xfrm>
            <a:off x="252000" y="1352550"/>
            <a:ext cx="8640000" cy="2895600"/>
          </a:xfrm>
          <a:prstGeom prst="rect">
            <a:avLst/>
          </a:prstGeom>
        </p:spPr>
        <p:txBody>
          <a:bodyPr>
            <a:noAutofit/>
          </a:bodyPr>
          <a:lstStyle>
            <a:lvl1pPr marL="0" indent="0">
              <a:lnSpc>
                <a:spcPct val="130000"/>
              </a:lnSpc>
              <a:spcBef>
                <a:spcPts val="0"/>
              </a:spcBef>
              <a:buNone/>
              <a:defRPr sz="1000" b="0" i="0">
                <a:solidFill>
                  <a:schemeClr val="tx1"/>
                </a:solidFill>
                <a:latin typeface="Roboto Light"/>
                <a:cs typeface="Roboto Light"/>
              </a:defRPr>
            </a:lvl1pPr>
            <a:lvl2pPr marL="456947" indent="0">
              <a:lnSpc>
                <a:spcPct val="120000"/>
              </a:lnSpc>
              <a:spcBef>
                <a:spcPts val="0"/>
              </a:spcBef>
              <a:buNone/>
              <a:defRPr sz="1000" b="0" i="0">
                <a:solidFill>
                  <a:schemeClr val="tx1"/>
                </a:solidFill>
                <a:latin typeface="Roboto Light"/>
                <a:cs typeface="Roboto Light"/>
              </a:defRPr>
            </a:lvl2pPr>
            <a:lvl3pPr marL="913911" indent="0">
              <a:lnSpc>
                <a:spcPct val="130000"/>
              </a:lnSpc>
              <a:spcBef>
                <a:spcPts val="0"/>
              </a:spcBef>
              <a:buNone/>
              <a:defRPr sz="1000" b="0" i="0">
                <a:solidFill>
                  <a:schemeClr val="tx1"/>
                </a:solidFill>
                <a:latin typeface="Roboto Light"/>
                <a:cs typeface="Roboto Light"/>
              </a:defRPr>
            </a:lvl3pPr>
            <a:lvl4pPr marL="1370867" indent="0">
              <a:lnSpc>
                <a:spcPct val="130000"/>
              </a:lnSpc>
              <a:spcBef>
                <a:spcPts val="0"/>
              </a:spcBef>
              <a:buNone/>
              <a:defRPr sz="1000" b="0" i="0">
                <a:solidFill>
                  <a:schemeClr val="tx1"/>
                </a:solidFill>
                <a:latin typeface="Roboto Light"/>
                <a:cs typeface="Roboto Light"/>
              </a:defRPr>
            </a:lvl4pPr>
            <a:lvl5pPr marL="1827821" indent="0">
              <a:lnSpc>
                <a:spcPct val="130000"/>
              </a:lnSpc>
              <a:spcBef>
                <a:spcPts val="0"/>
              </a:spcBef>
              <a:buFont typeface="Arial"/>
              <a:buNone/>
              <a:defRPr sz="1000" b="0" i="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p:txBody>
          <a:bodyPr/>
          <a:lstStyle/>
          <a:p>
            <a:r>
              <a:rPr lang="en-US" dirty="0"/>
              <a:t>www.graphicriver.net/goashape</a:t>
            </a:r>
          </a:p>
        </p:txBody>
      </p:sp>
      <p:sp>
        <p:nvSpPr>
          <p:cNvPr id="4" name="Title 3"/>
          <p:cNvSpPr>
            <a:spLocks noGrp="1"/>
          </p:cNvSpPr>
          <p:nvPr>
            <p:ph type="title"/>
          </p:nvPr>
        </p:nvSpPr>
        <p:spPr/>
        <p:txBody>
          <a:bodyPr vert="horz"/>
          <a:lstStyle/>
          <a:p>
            <a:r>
              <a:rPr lang="sk-SK"/>
              <a:t>Click to edit Master title style</a:t>
            </a:r>
            <a:endParaRPr lang="en-US"/>
          </a:p>
        </p:txBody>
      </p:sp>
      <p:sp>
        <p:nvSpPr>
          <p:cNvPr id="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461852609"/>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lide 1">
    <p:spTree>
      <p:nvGrpSpPr>
        <p:cNvPr id="1" name=""/>
        <p:cNvGrpSpPr/>
        <p:nvPr/>
      </p:nvGrpSpPr>
      <p:grpSpPr>
        <a:xfrm>
          <a:off x="0" y="0"/>
          <a:ext cx="0" cy="0"/>
          <a:chOff x="0" y="0"/>
          <a:chExt cx="0" cy="0"/>
        </a:xfrm>
      </p:grpSpPr>
      <p:sp>
        <p:nvSpPr>
          <p:cNvPr id="14" name="Content Placeholder 16"/>
          <p:cNvSpPr>
            <a:spLocks noGrp="1"/>
          </p:cNvSpPr>
          <p:nvPr>
            <p:ph sz="quarter" idx="14"/>
          </p:nvPr>
        </p:nvSpPr>
        <p:spPr>
          <a:xfrm>
            <a:off x="0" y="1352555"/>
            <a:ext cx="9144000" cy="1981200"/>
          </a:xfrm>
          <a:prstGeom prst="rect">
            <a:avLst/>
          </a:prstGeom>
        </p:spPr>
        <p:txBody>
          <a:bodyPr>
            <a:noAutofit/>
          </a:bodyPr>
          <a:lstStyle>
            <a:lvl1pPr marL="0" indent="0">
              <a:lnSpc>
                <a:spcPct val="130000"/>
              </a:lnSpc>
              <a:spcBef>
                <a:spcPts val="0"/>
              </a:spcBef>
              <a:buNone/>
              <a:defRPr sz="1000" b="0" i="0">
                <a:solidFill>
                  <a:schemeClr val="tx1"/>
                </a:solidFill>
                <a:latin typeface="Roboto Light"/>
                <a:cs typeface="Roboto Light"/>
              </a:defRPr>
            </a:lvl1pPr>
            <a:lvl2pPr marL="456947" indent="0">
              <a:lnSpc>
                <a:spcPct val="120000"/>
              </a:lnSpc>
              <a:spcBef>
                <a:spcPts val="0"/>
              </a:spcBef>
              <a:buNone/>
              <a:defRPr sz="1000" b="0" i="0">
                <a:solidFill>
                  <a:schemeClr val="tx1"/>
                </a:solidFill>
                <a:latin typeface="Roboto Light"/>
                <a:cs typeface="Roboto Light"/>
              </a:defRPr>
            </a:lvl2pPr>
            <a:lvl3pPr marL="913911" indent="0">
              <a:lnSpc>
                <a:spcPct val="130000"/>
              </a:lnSpc>
              <a:spcBef>
                <a:spcPts val="0"/>
              </a:spcBef>
              <a:buNone/>
              <a:defRPr sz="1000" b="0" i="0">
                <a:solidFill>
                  <a:schemeClr val="tx1"/>
                </a:solidFill>
                <a:latin typeface="Roboto Light"/>
                <a:cs typeface="Roboto Light"/>
              </a:defRPr>
            </a:lvl3pPr>
            <a:lvl4pPr marL="1370867" indent="0">
              <a:lnSpc>
                <a:spcPct val="130000"/>
              </a:lnSpc>
              <a:spcBef>
                <a:spcPts val="0"/>
              </a:spcBef>
              <a:buNone/>
              <a:defRPr sz="1000" b="0" i="0">
                <a:solidFill>
                  <a:schemeClr val="tx1"/>
                </a:solidFill>
                <a:latin typeface="Roboto Light"/>
                <a:cs typeface="Roboto Light"/>
              </a:defRPr>
            </a:lvl4pPr>
            <a:lvl5pPr marL="1827821" indent="0">
              <a:lnSpc>
                <a:spcPct val="130000"/>
              </a:lnSpc>
              <a:spcBef>
                <a:spcPts val="0"/>
              </a:spcBef>
              <a:buFont typeface="Arial"/>
              <a:buNone/>
              <a:defRPr sz="1000" b="0" i="0">
                <a:solidFill>
                  <a:schemeClr val="tx1"/>
                </a:solidFill>
                <a:latin typeface="Roboto Light"/>
                <a:cs typeface="Roboto Light"/>
              </a:defRPr>
            </a:lvl5pPr>
          </a:lstStyle>
          <a:p>
            <a:pPr lvl="0"/>
            <a:r>
              <a:rPr lang="sk-SK"/>
              <a:t>Click to edit Master text styles</a:t>
            </a:r>
          </a:p>
        </p:txBody>
      </p:sp>
      <p:sp>
        <p:nvSpPr>
          <p:cNvPr id="2" name="Footer Placeholder 1"/>
          <p:cNvSpPr>
            <a:spLocks noGrp="1"/>
          </p:cNvSpPr>
          <p:nvPr>
            <p:ph type="ftr" sz="quarter" idx="17"/>
          </p:nvPr>
        </p:nvSpPr>
        <p:spPr/>
        <p:txBody>
          <a:bodyPr/>
          <a:lstStyle/>
          <a:p>
            <a:r>
              <a:rPr lang="en-US" dirty="0"/>
              <a:t>www.graphicriver.net/goashape</a:t>
            </a:r>
          </a:p>
        </p:txBody>
      </p:sp>
      <p:sp>
        <p:nvSpPr>
          <p:cNvPr id="4" name="Title 3"/>
          <p:cNvSpPr>
            <a:spLocks noGrp="1"/>
          </p:cNvSpPr>
          <p:nvPr>
            <p:ph type="title"/>
          </p:nvPr>
        </p:nvSpPr>
        <p:spPr/>
        <p:txBody>
          <a:bodyPr vert="horz"/>
          <a:lstStyle/>
          <a:p>
            <a:r>
              <a:rPr lang="sk-SK"/>
              <a:t>Click to edit Master title style</a:t>
            </a:r>
            <a:endParaRPr lang="en-US"/>
          </a:p>
        </p:txBody>
      </p:sp>
      <p:sp>
        <p:nvSpPr>
          <p:cNvPr id="5" name="Text Placeholder 4"/>
          <p:cNvSpPr>
            <a:spLocks noGrp="1"/>
          </p:cNvSpPr>
          <p:nvPr>
            <p:ph type="body" sz="quarter" idx="18"/>
          </p:nvPr>
        </p:nvSpPr>
        <p:spPr>
          <a:xfrm>
            <a:off x="252416" y="3486150"/>
            <a:ext cx="4319588" cy="914400"/>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sk-SK"/>
              <a:t>Click to edit Master text styles</a:t>
            </a:r>
          </a:p>
        </p:txBody>
      </p:sp>
      <p:sp>
        <p:nvSpPr>
          <p:cNvPr id="7" name="Text Placeholder 4"/>
          <p:cNvSpPr>
            <a:spLocks noGrp="1"/>
          </p:cNvSpPr>
          <p:nvPr>
            <p:ph type="body" sz="quarter" idx="19"/>
          </p:nvPr>
        </p:nvSpPr>
        <p:spPr>
          <a:xfrm>
            <a:off x="4572004" y="3486150"/>
            <a:ext cx="4319588" cy="914400"/>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sk-SK"/>
              <a:t>Click to edit Master text styles</a:t>
            </a:r>
          </a:p>
        </p:txBody>
      </p:sp>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540422113"/>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019831" y="1352550"/>
            <a:ext cx="2872201" cy="28800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7" name="Content Placeholder 16"/>
          <p:cNvSpPr>
            <a:spLocks noGrp="1"/>
          </p:cNvSpPr>
          <p:nvPr>
            <p:ph sz="quarter" idx="19" hasCustomPrompt="1"/>
          </p:nvPr>
        </p:nvSpPr>
        <p:spPr>
          <a:xfrm>
            <a:off x="252447" y="1352550"/>
            <a:ext cx="2871787" cy="28800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p:cNvSpPr>
          <p:nvPr>
            <p:ph sz="quarter" idx="20" hasCustomPrompt="1"/>
          </p:nvPr>
        </p:nvSpPr>
        <p:spPr>
          <a:xfrm>
            <a:off x="3141159" y="1352550"/>
            <a:ext cx="2871787" cy="28800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sk-SK"/>
              <a:t>Click to edit Master title style</a:t>
            </a:r>
            <a:endParaRPr lang="en-US"/>
          </a:p>
        </p:txBody>
      </p:sp>
      <p:sp>
        <p:nvSpPr>
          <p:cNvPr id="11"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616226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lide 1">
    <p:spTree>
      <p:nvGrpSpPr>
        <p:cNvPr id="1" name=""/>
        <p:cNvGrpSpPr/>
        <p:nvPr/>
      </p:nvGrpSpPr>
      <p:grpSpPr>
        <a:xfrm>
          <a:off x="0" y="0"/>
          <a:ext cx="0" cy="0"/>
          <a:chOff x="0" y="0"/>
          <a:chExt cx="0" cy="0"/>
        </a:xfrm>
      </p:grpSpPr>
      <p:sp>
        <p:nvSpPr>
          <p:cNvPr id="3" name="Footer Placeholder 2"/>
          <p:cNvSpPr>
            <a:spLocks noGrp="1"/>
          </p:cNvSpPr>
          <p:nvPr>
            <p:ph type="ftr" sz="quarter" idx="23"/>
          </p:nvPr>
        </p:nvSpPr>
        <p:spPr/>
        <p:txBody>
          <a:bodyPr/>
          <a:lstStyle/>
          <a:p>
            <a:r>
              <a:rPr lang="en-US" dirty="0"/>
              <a:t>www.graphicriver.net/goashape</a:t>
            </a:r>
          </a:p>
        </p:txBody>
      </p:sp>
      <p:sp>
        <p:nvSpPr>
          <p:cNvPr id="6" name="Title 5"/>
          <p:cNvSpPr>
            <a:spLocks noGrp="1"/>
          </p:cNvSpPr>
          <p:nvPr>
            <p:ph type="title"/>
          </p:nvPr>
        </p:nvSpPr>
        <p:spPr/>
        <p:txBody>
          <a:bodyPr vert="horz"/>
          <a:lstStyle/>
          <a:p>
            <a:r>
              <a:rPr lang="sk-SK"/>
              <a:t>Click to edit Master title style</a:t>
            </a:r>
            <a:endParaRPr lang="en-US"/>
          </a:p>
        </p:txBody>
      </p:sp>
      <p:sp>
        <p:nvSpPr>
          <p:cNvPr id="4" name="Content Placeholder 3"/>
          <p:cNvSpPr>
            <a:spLocks noGrp="1"/>
          </p:cNvSpPr>
          <p:nvPr>
            <p:ph sz="quarter" idx="24"/>
          </p:nvPr>
        </p:nvSpPr>
        <p:spPr>
          <a:xfrm>
            <a:off x="252449" y="1352550"/>
            <a:ext cx="2159001" cy="288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12" name="Content Placeholder 3"/>
          <p:cNvSpPr>
            <a:spLocks noGrp="1"/>
          </p:cNvSpPr>
          <p:nvPr>
            <p:ph sz="quarter" idx="25"/>
          </p:nvPr>
        </p:nvSpPr>
        <p:spPr>
          <a:xfrm>
            <a:off x="2411438" y="1352550"/>
            <a:ext cx="2159001" cy="288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13" name="Content Placeholder 3"/>
          <p:cNvSpPr>
            <a:spLocks noGrp="1"/>
          </p:cNvSpPr>
          <p:nvPr>
            <p:ph sz="quarter" idx="26"/>
          </p:nvPr>
        </p:nvSpPr>
        <p:spPr>
          <a:xfrm>
            <a:off x="4570430" y="1352550"/>
            <a:ext cx="2159001" cy="288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14" name="Content Placeholder 3"/>
          <p:cNvSpPr>
            <a:spLocks noGrp="1"/>
          </p:cNvSpPr>
          <p:nvPr>
            <p:ph sz="quarter" idx="27"/>
          </p:nvPr>
        </p:nvSpPr>
        <p:spPr>
          <a:xfrm>
            <a:off x="6733043" y="1352550"/>
            <a:ext cx="2159001" cy="288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128640979"/>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Slide 1">
    <p:spTree>
      <p:nvGrpSpPr>
        <p:cNvPr id="1" name=""/>
        <p:cNvGrpSpPr/>
        <p:nvPr/>
      </p:nvGrpSpPr>
      <p:grpSpPr>
        <a:xfrm>
          <a:off x="0" y="0"/>
          <a:ext cx="0" cy="0"/>
          <a:chOff x="0" y="0"/>
          <a:chExt cx="0" cy="0"/>
        </a:xfrm>
      </p:grpSpPr>
      <p:sp>
        <p:nvSpPr>
          <p:cNvPr id="7" name="Picture Placeholder 6"/>
          <p:cNvSpPr>
            <a:spLocks noGrp="1" noChangeAspect="1"/>
          </p:cNvSpPr>
          <p:nvPr>
            <p:ph type="pic" sz="quarter" idx="17"/>
          </p:nvPr>
        </p:nvSpPr>
        <p:spPr>
          <a:xfrm>
            <a:off x="4572000" y="0"/>
            <a:ext cx="4572000" cy="5143500"/>
          </a:xfrm>
          <a:prstGeom prst="rect">
            <a:avLst/>
          </a:prstGeom>
          <a:noFill/>
          <a:effectLst/>
        </p:spPr>
        <p:txBody>
          <a:bodyPr>
            <a:normAutofit/>
          </a:bodyPr>
          <a:lstStyle>
            <a:lvl1pPr marL="0" indent="0">
              <a:buNone/>
              <a:defRPr sz="1000"/>
            </a:lvl1pPr>
          </a:lstStyle>
          <a:p>
            <a:r>
              <a:rPr lang="sk-SK"/>
              <a:t>Drag picture to placeholder or click icon to add</a:t>
            </a:r>
            <a:endParaRPr lang="en-US"/>
          </a:p>
        </p:txBody>
      </p:sp>
      <p:sp>
        <p:nvSpPr>
          <p:cNvPr id="9" name="Text Placeholder 8"/>
          <p:cNvSpPr>
            <a:spLocks noGrp="1"/>
          </p:cNvSpPr>
          <p:nvPr>
            <p:ph type="body" sz="quarter" idx="21"/>
          </p:nvPr>
        </p:nvSpPr>
        <p:spPr>
          <a:xfrm>
            <a:off x="252416" y="1352550"/>
            <a:ext cx="4319588" cy="2895600"/>
          </a:xfrm>
          <a:prstGeom prst="rect">
            <a:avLst/>
          </a:prstGeom>
        </p:spPr>
        <p:txBody>
          <a:bodyPr rIns="269933">
            <a:noAutofit/>
          </a:bodyPr>
          <a:lstStyle>
            <a:lvl1pPr marL="0" indent="0" algn="l">
              <a:lnSpc>
                <a:spcPct val="120000"/>
              </a:lnSpc>
              <a:buNone/>
              <a:defRPr sz="1000">
                <a:latin typeface="Roboto Light"/>
                <a:cs typeface="Roboto Light"/>
              </a:defRPr>
            </a:lvl1pPr>
            <a:lvl2pPr marL="456947" indent="0" algn="l">
              <a:lnSpc>
                <a:spcPct val="120000"/>
              </a:lnSpc>
              <a:buNone/>
              <a:defRPr sz="1000">
                <a:latin typeface="Roboto Light"/>
                <a:cs typeface="Roboto Light"/>
              </a:defRPr>
            </a:lvl2pPr>
            <a:lvl3pPr marL="913911" indent="0" algn="l">
              <a:lnSpc>
                <a:spcPct val="120000"/>
              </a:lnSpc>
              <a:buNone/>
              <a:defRPr sz="1000">
                <a:latin typeface="Roboto Light"/>
                <a:cs typeface="Roboto Light"/>
              </a:defRPr>
            </a:lvl3pPr>
            <a:lvl4pPr marL="1370867" indent="0" algn="l">
              <a:lnSpc>
                <a:spcPct val="120000"/>
              </a:lnSpc>
              <a:buNone/>
              <a:defRPr sz="1000">
                <a:latin typeface="Roboto Light"/>
                <a:cs typeface="Roboto Light"/>
              </a:defRPr>
            </a:lvl4pPr>
            <a:lvl5pPr marL="1827821" indent="0" algn="l">
              <a:lnSpc>
                <a:spcPct val="120000"/>
              </a:lnSpc>
              <a:buNone/>
              <a:defRPr sz="1000">
                <a:latin typeface="Roboto Light"/>
                <a:cs typeface="Roboto Light"/>
              </a:defRPr>
            </a:lvl5pPr>
          </a:lstStyle>
          <a:p>
            <a:pPr lvl="0"/>
            <a:r>
              <a:rPr lang="sk-SK"/>
              <a:t>Click to edit Master text styles</a:t>
            </a:r>
          </a:p>
        </p:txBody>
      </p:sp>
      <p:sp>
        <p:nvSpPr>
          <p:cNvPr id="2" name="Title 1"/>
          <p:cNvSpPr>
            <a:spLocks noGrp="1"/>
          </p:cNvSpPr>
          <p:nvPr>
            <p:ph type="title"/>
          </p:nvPr>
        </p:nvSpPr>
        <p:spPr>
          <a:xfrm>
            <a:off x="252005" y="819152"/>
            <a:ext cx="4320003" cy="381000"/>
          </a:xfrm>
        </p:spPr>
        <p:txBody>
          <a:bodyPr vert="horz"/>
          <a:lstStyle/>
          <a:p>
            <a:r>
              <a:rPr lang="sk-SK"/>
              <a:t>Click to edit Master title style</a:t>
            </a:r>
            <a:endParaRPr lang="en-US"/>
          </a:p>
        </p:txBody>
      </p:sp>
      <p:sp>
        <p:nvSpPr>
          <p:cNvPr id="3" name="Footer Placeholder 2"/>
          <p:cNvSpPr>
            <a:spLocks noGrp="1"/>
          </p:cNvSpPr>
          <p:nvPr>
            <p:ph type="ftr" sz="quarter" idx="22"/>
          </p:nvPr>
        </p:nvSpPr>
        <p:spPr/>
        <p:txBody>
          <a:bodyPr/>
          <a:lstStyle/>
          <a:p>
            <a:r>
              <a:rPr lang="en-US" dirty="0"/>
              <a:t>www.graphicriver.net/goashape</a:t>
            </a:r>
          </a:p>
        </p:txBody>
      </p:sp>
    </p:spTree>
    <p:extLst>
      <p:ext uri="{BB962C8B-B14F-4D97-AF65-F5344CB8AC3E}">
        <p14:creationId xmlns:p14="http://schemas.microsoft.com/office/powerpoint/2010/main" val="32215170"/>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192000" y="1504952"/>
            <a:ext cx="270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6"/>
          <p:cNvSpPr>
            <a:spLocks noGrp="1"/>
          </p:cNvSpPr>
          <p:nvPr>
            <p:ph sz="quarter" idx="19" hasCustomPrompt="1"/>
          </p:nvPr>
        </p:nvSpPr>
        <p:spPr>
          <a:xfrm>
            <a:off x="286279" y="1504952"/>
            <a:ext cx="270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p:cNvSpPr>
          <p:nvPr>
            <p:ph sz="quarter" idx="20" hasCustomPrompt="1"/>
          </p:nvPr>
        </p:nvSpPr>
        <p:spPr>
          <a:xfrm>
            <a:off x="3239140" y="1504952"/>
            <a:ext cx="270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9" name="Content Placeholder 16"/>
          <p:cNvSpPr>
            <a:spLocks noGrp="1"/>
          </p:cNvSpPr>
          <p:nvPr>
            <p:ph sz="quarter" idx="22" hasCustomPrompt="1"/>
          </p:nvPr>
        </p:nvSpPr>
        <p:spPr>
          <a:xfrm>
            <a:off x="6192000" y="3333754"/>
            <a:ext cx="270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6"/>
          <p:cNvSpPr>
            <a:spLocks noGrp="1"/>
          </p:cNvSpPr>
          <p:nvPr>
            <p:ph sz="quarter" idx="23" hasCustomPrompt="1"/>
          </p:nvPr>
        </p:nvSpPr>
        <p:spPr>
          <a:xfrm>
            <a:off x="286279" y="3333754"/>
            <a:ext cx="270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6"/>
          <p:cNvSpPr>
            <a:spLocks noGrp="1"/>
          </p:cNvSpPr>
          <p:nvPr>
            <p:ph sz="quarter" idx="24" hasCustomPrompt="1"/>
          </p:nvPr>
        </p:nvSpPr>
        <p:spPr>
          <a:xfrm>
            <a:off x="3239140" y="3333754"/>
            <a:ext cx="270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1150211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Slide 1">
    <p:spTree>
      <p:nvGrpSpPr>
        <p:cNvPr id="1" name=""/>
        <p:cNvGrpSpPr/>
        <p:nvPr/>
      </p:nvGrpSpPr>
      <p:grpSpPr>
        <a:xfrm>
          <a:off x="0" y="0"/>
          <a:ext cx="0" cy="0"/>
          <a:chOff x="0" y="0"/>
          <a:chExt cx="0" cy="0"/>
        </a:xfrm>
      </p:grpSpPr>
      <p:sp>
        <p:nvSpPr>
          <p:cNvPr id="7" name="Picture Placeholder 6"/>
          <p:cNvSpPr>
            <a:spLocks noGrp="1" noChangeAspect="1"/>
          </p:cNvSpPr>
          <p:nvPr>
            <p:ph type="pic" sz="quarter" idx="17"/>
          </p:nvPr>
        </p:nvSpPr>
        <p:spPr>
          <a:xfrm>
            <a:off x="0" y="0"/>
            <a:ext cx="4572000" cy="5143500"/>
          </a:xfrm>
          <a:prstGeom prst="rect">
            <a:avLst/>
          </a:prstGeom>
          <a:noFill/>
          <a:effectLst/>
        </p:spPr>
        <p:txBody>
          <a:bodyPr>
            <a:normAutofit/>
          </a:bodyPr>
          <a:lstStyle>
            <a:lvl1pPr marL="0" indent="0">
              <a:buNone/>
              <a:defRPr sz="1000"/>
            </a:lvl1pPr>
          </a:lstStyle>
          <a:p>
            <a:r>
              <a:rPr lang="sk-SK"/>
              <a:t>Drag picture to placeholder or click icon to add</a:t>
            </a:r>
            <a:endParaRPr lang="en-US"/>
          </a:p>
        </p:txBody>
      </p:sp>
      <p:sp>
        <p:nvSpPr>
          <p:cNvPr id="9" name="Text Placeholder 8"/>
          <p:cNvSpPr>
            <a:spLocks noGrp="1"/>
          </p:cNvSpPr>
          <p:nvPr>
            <p:ph type="body" sz="quarter" idx="21"/>
          </p:nvPr>
        </p:nvSpPr>
        <p:spPr>
          <a:xfrm>
            <a:off x="4868338" y="1352550"/>
            <a:ext cx="4023668" cy="2895600"/>
          </a:xfrm>
          <a:prstGeom prst="rect">
            <a:avLst/>
          </a:prstGeom>
        </p:spPr>
        <p:txBody>
          <a:bodyPr rIns="269933">
            <a:noAutofit/>
          </a:bodyPr>
          <a:lstStyle>
            <a:lvl1pPr marL="0" indent="0" algn="l">
              <a:lnSpc>
                <a:spcPct val="120000"/>
              </a:lnSpc>
              <a:buNone/>
              <a:defRPr sz="1000">
                <a:latin typeface="Roboto Light"/>
                <a:cs typeface="Roboto Light"/>
              </a:defRPr>
            </a:lvl1pPr>
            <a:lvl2pPr marL="456947" indent="0" algn="l">
              <a:lnSpc>
                <a:spcPct val="120000"/>
              </a:lnSpc>
              <a:buNone/>
              <a:defRPr sz="1000">
                <a:latin typeface="Roboto Light"/>
                <a:cs typeface="Roboto Light"/>
              </a:defRPr>
            </a:lvl2pPr>
            <a:lvl3pPr marL="913911" indent="0" algn="l">
              <a:lnSpc>
                <a:spcPct val="120000"/>
              </a:lnSpc>
              <a:buNone/>
              <a:defRPr sz="1000">
                <a:latin typeface="Roboto Light"/>
                <a:cs typeface="Roboto Light"/>
              </a:defRPr>
            </a:lvl3pPr>
            <a:lvl4pPr marL="1370867" indent="0" algn="l">
              <a:lnSpc>
                <a:spcPct val="120000"/>
              </a:lnSpc>
              <a:buNone/>
              <a:defRPr sz="1000">
                <a:latin typeface="Roboto Light"/>
                <a:cs typeface="Roboto Light"/>
              </a:defRPr>
            </a:lvl4pPr>
            <a:lvl5pPr marL="1827821" indent="0" algn="l">
              <a:lnSpc>
                <a:spcPct val="120000"/>
              </a:lnSpc>
              <a:buNone/>
              <a:defRPr sz="1000">
                <a:latin typeface="Roboto Light"/>
                <a:cs typeface="Roboto Light"/>
              </a:defRPr>
            </a:lvl5pPr>
          </a:lstStyle>
          <a:p>
            <a:pPr lvl="0"/>
            <a:r>
              <a:rPr lang="sk-SK"/>
              <a:t>Click to edit Master text styles</a:t>
            </a:r>
          </a:p>
        </p:txBody>
      </p:sp>
      <p:sp>
        <p:nvSpPr>
          <p:cNvPr id="2" name="Title 1"/>
          <p:cNvSpPr>
            <a:spLocks noGrp="1"/>
          </p:cNvSpPr>
          <p:nvPr>
            <p:ph type="title"/>
          </p:nvPr>
        </p:nvSpPr>
        <p:spPr>
          <a:xfrm>
            <a:off x="4867978" y="819152"/>
            <a:ext cx="3292351" cy="381000"/>
          </a:xfrm>
        </p:spPr>
        <p:txBody>
          <a:bodyPr vert="horz"/>
          <a:lstStyle/>
          <a:p>
            <a:r>
              <a:rPr lang="sk-SK"/>
              <a:t>Click to edit Master title style</a:t>
            </a:r>
            <a:endParaRPr lang="en-US"/>
          </a:p>
        </p:txBody>
      </p:sp>
      <p:sp>
        <p:nvSpPr>
          <p:cNvPr id="3" name="Footer Placeholder 2"/>
          <p:cNvSpPr>
            <a:spLocks noGrp="1"/>
          </p:cNvSpPr>
          <p:nvPr>
            <p:ph type="ftr" sz="quarter" idx="22"/>
          </p:nvPr>
        </p:nvSpPr>
        <p:spPr/>
        <p:txBody>
          <a:bodyPr/>
          <a:lstStyle/>
          <a:p>
            <a:r>
              <a:rPr lang="en-US" dirty="0"/>
              <a:t>www.graphicriver.net/goashape</a:t>
            </a:r>
          </a:p>
        </p:txBody>
      </p:sp>
      <p:sp>
        <p:nvSpPr>
          <p:cNvPr id="6"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633720198"/>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Slide 1">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779046924"/>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Slide 1">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10"/>
          </p:nvPr>
        </p:nvSpPr>
        <p:spPr/>
        <p:txBody>
          <a:bodyPr/>
          <a:lstStyle/>
          <a:p>
            <a:r>
              <a:rPr lang="en-US" dirty="0"/>
              <a:t>www.graphicriver.net/goashape</a:t>
            </a:r>
          </a:p>
        </p:txBody>
      </p:sp>
      <p:sp>
        <p:nvSpPr>
          <p:cNvPr id="6"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712070790"/>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192000" y="1504952"/>
            <a:ext cx="270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6"/>
          <p:cNvSpPr>
            <a:spLocks noGrp="1"/>
          </p:cNvSpPr>
          <p:nvPr>
            <p:ph sz="quarter" idx="19" hasCustomPrompt="1"/>
          </p:nvPr>
        </p:nvSpPr>
        <p:spPr>
          <a:xfrm>
            <a:off x="286279" y="1504952"/>
            <a:ext cx="270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p:cNvSpPr>
          <p:nvPr>
            <p:ph sz="quarter" idx="20" hasCustomPrompt="1"/>
          </p:nvPr>
        </p:nvSpPr>
        <p:spPr>
          <a:xfrm>
            <a:off x="3239140" y="1504952"/>
            <a:ext cx="270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9" name="Content Placeholder 16"/>
          <p:cNvSpPr>
            <a:spLocks noGrp="1"/>
          </p:cNvSpPr>
          <p:nvPr>
            <p:ph sz="quarter" idx="22" hasCustomPrompt="1"/>
          </p:nvPr>
        </p:nvSpPr>
        <p:spPr>
          <a:xfrm>
            <a:off x="6192000" y="3333754"/>
            <a:ext cx="270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6"/>
          <p:cNvSpPr>
            <a:spLocks noGrp="1"/>
          </p:cNvSpPr>
          <p:nvPr>
            <p:ph sz="quarter" idx="23" hasCustomPrompt="1"/>
          </p:nvPr>
        </p:nvSpPr>
        <p:spPr>
          <a:xfrm>
            <a:off x="286279" y="3333754"/>
            <a:ext cx="270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6"/>
          <p:cNvSpPr>
            <a:spLocks noGrp="1"/>
          </p:cNvSpPr>
          <p:nvPr>
            <p:ph sz="quarter" idx="24" hasCustomPrompt="1"/>
          </p:nvPr>
        </p:nvSpPr>
        <p:spPr>
          <a:xfrm>
            <a:off x="3239140" y="3333754"/>
            <a:ext cx="270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1205567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Slide 1">
    <p:spTree>
      <p:nvGrpSpPr>
        <p:cNvPr id="1" name=""/>
        <p:cNvGrpSpPr/>
        <p:nvPr/>
      </p:nvGrpSpPr>
      <p:grpSpPr>
        <a:xfrm>
          <a:off x="0" y="0"/>
          <a:ext cx="0" cy="0"/>
          <a:chOff x="0" y="0"/>
          <a:chExt cx="0" cy="0"/>
        </a:xfrm>
      </p:grpSpPr>
      <p:sp>
        <p:nvSpPr>
          <p:cNvPr id="3" name="Footer Placeholder 2"/>
          <p:cNvSpPr>
            <a:spLocks noGrp="1"/>
          </p:cNvSpPr>
          <p:nvPr>
            <p:ph type="ftr" sz="quarter" idx="23"/>
          </p:nvPr>
        </p:nvSpPr>
        <p:spPr/>
        <p:txBody>
          <a:bodyPr/>
          <a:lstStyle/>
          <a:p>
            <a:r>
              <a:rPr lang="en-US" dirty="0"/>
              <a:t>www.graphicriver.net/goashape</a:t>
            </a:r>
          </a:p>
        </p:txBody>
      </p:sp>
      <p:sp>
        <p:nvSpPr>
          <p:cNvPr id="6" name="Title 5"/>
          <p:cNvSpPr>
            <a:spLocks noGrp="1"/>
          </p:cNvSpPr>
          <p:nvPr>
            <p:ph type="title"/>
          </p:nvPr>
        </p:nvSpPr>
        <p:spPr/>
        <p:txBody>
          <a:bodyPr vert="horz"/>
          <a:lstStyle/>
          <a:p>
            <a:r>
              <a:rPr lang="x-none"/>
              <a:t>Click to edit Master title style</a:t>
            </a:r>
            <a:endParaRPr lang="en-US"/>
          </a:p>
        </p:txBody>
      </p:sp>
      <p:sp>
        <p:nvSpPr>
          <p:cNvPr id="4" name="Content Placeholder 3"/>
          <p:cNvSpPr>
            <a:spLocks noGrp="1"/>
          </p:cNvSpPr>
          <p:nvPr>
            <p:ph sz="quarter" idx="24"/>
          </p:nvPr>
        </p:nvSpPr>
        <p:spPr>
          <a:xfrm>
            <a:off x="271613" y="1809750"/>
            <a:ext cx="2159001" cy="2160000"/>
          </a:xfrm>
        </p:spPr>
        <p:txBody>
          <a:bodyPr/>
          <a:lstStyle/>
          <a:p>
            <a:pPr lvl="0"/>
            <a:endParaRPr lang="en-US"/>
          </a:p>
        </p:txBody>
      </p:sp>
      <p:sp>
        <p:nvSpPr>
          <p:cNvPr id="12" name="Content Placeholder 3"/>
          <p:cNvSpPr>
            <a:spLocks noGrp="1"/>
          </p:cNvSpPr>
          <p:nvPr>
            <p:ph sz="quarter" idx="25"/>
          </p:nvPr>
        </p:nvSpPr>
        <p:spPr>
          <a:xfrm>
            <a:off x="2425427" y="1809750"/>
            <a:ext cx="2159001" cy="2160000"/>
          </a:xfrm>
        </p:spPr>
        <p:txBody>
          <a:bodyPr/>
          <a:lstStyle/>
          <a:p>
            <a:pPr lvl="0"/>
            <a:endParaRPr lang="en-US"/>
          </a:p>
        </p:txBody>
      </p:sp>
      <p:sp>
        <p:nvSpPr>
          <p:cNvPr id="13" name="Content Placeholder 3"/>
          <p:cNvSpPr>
            <a:spLocks noGrp="1"/>
          </p:cNvSpPr>
          <p:nvPr>
            <p:ph sz="quarter" idx="26"/>
          </p:nvPr>
        </p:nvSpPr>
        <p:spPr>
          <a:xfrm>
            <a:off x="4579250" y="1809750"/>
            <a:ext cx="2159001" cy="2160000"/>
          </a:xfrm>
        </p:spPr>
        <p:txBody>
          <a:bodyPr/>
          <a:lstStyle/>
          <a:p>
            <a:pPr lvl="0"/>
            <a:endParaRPr lang="en-US"/>
          </a:p>
        </p:txBody>
      </p:sp>
      <p:sp>
        <p:nvSpPr>
          <p:cNvPr id="14" name="Content Placeholder 3"/>
          <p:cNvSpPr>
            <a:spLocks noGrp="1"/>
          </p:cNvSpPr>
          <p:nvPr>
            <p:ph sz="quarter" idx="27"/>
          </p:nvPr>
        </p:nvSpPr>
        <p:spPr>
          <a:xfrm>
            <a:off x="6733043" y="1809750"/>
            <a:ext cx="2159001" cy="2160000"/>
          </a:xfrm>
        </p:spPr>
        <p:txBody>
          <a:bodyPr/>
          <a:lstStyle/>
          <a:p>
            <a:pPr lvl="0"/>
            <a:endParaRPr lang="en-US"/>
          </a:p>
        </p:txBody>
      </p:sp>
      <p:sp>
        <p:nvSpPr>
          <p:cNvPr id="5" name="Text Placeholder 4"/>
          <p:cNvSpPr>
            <a:spLocks noGrp="1"/>
          </p:cNvSpPr>
          <p:nvPr>
            <p:ph type="body" sz="quarter" idx="28"/>
          </p:nvPr>
        </p:nvSpPr>
        <p:spPr>
          <a:xfrm>
            <a:off x="982146" y="1200150"/>
            <a:ext cx="7171267" cy="609600"/>
          </a:xfrm>
        </p:spPr>
        <p:txBody>
          <a:bodyPr lIns="134967" tIns="70182" rIns="134967" bIns="70182"/>
          <a:lstStyle>
            <a:lvl1pPr algn="ctr">
              <a:lnSpc>
                <a:spcPct val="120000"/>
              </a:lnSpc>
              <a:spcAft>
                <a:spcPts val="600"/>
              </a:spcAft>
              <a:defRPr/>
            </a:lvl1pPr>
            <a:lvl2pPr algn="ctr">
              <a:lnSpc>
                <a:spcPct val="120000"/>
              </a:lnSpc>
              <a:spcAft>
                <a:spcPts val="600"/>
              </a:spcAft>
              <a:defRPr/>
            </a:lvl2pPr>
            <a:lvl3pPr algn="ctr">
              <a:lnSpc>
                <a:spcPct val="120000"/>
              </a:lnSpc>
              <a:spcAft>
                <a:spcPts val="600"/>
              </a:spcAft>
              <a:defRPr/>
            </a:lvl3pPr>
            <a:lvl4pPr algn="ctr">
              <a:lnSpc>
                <a:spcPct val="120000"/>
              </a:lnSpc>
              <a:spcAft>
                <a:spcPts val="600"/>
              </a:spcAft>
              <a:defRPr/>
            </a:lvl4pPr>
            <a:lvl5pPr algn="ctr">
              <a:lnSpc>
                <a:spcPct val="120000"/>
              </a:lnSpc>
              <a:spcAft>
                <a:spcPts val="600"/>
              </a:spcAft>
              <a:defRPr/>
            </a:lvl5pPr>
          </a:lstStyle>
          <a:p>
            <a:pPr lvl="0"/>
            <a:r>
              <a:rPr lang="x-none"/>
              <a:t>Click to edit Master text styles</a:t>
            </a:r>
            <a:endParaRPr lang="en-US"/>
          </a:p>
        </p:txBody>
      </p:sp>
      <p:sp>
        <p:nvSpPr>
          <p:cNvPr id="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427109034"/>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3778500"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7" name="Content Placeholder 16"/>
          <p:cNvSpPr>
            <a:spLocks noGrp="1"/>
          </p:cNvSpPr>
          <p:nvPr>
            <p:ph sz="quarter" idx="19"/>
          </p:nvPr>
        </p:nvSpPr>
        <p:spPr>
          <a:xfrm>
            <a:off x="286294" y="1504952"/>
            <a:ext cx="1618723"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8" name="Content Placeholder 16"/>
          <p:cNvSpPr>
            <a:spLocks noGrp="1"/>
          </p:cNvSpPr>
          <p:nvPr>
            <p:ph sz="quarter" idx="20"/>
          </p:nvPr>
        </p:nvSpPr>
        <p:spPr>
          <a:xfrm>
            <a:off x="2031749"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9" name="Content Placeholder 16"/>
          <p:cNvSpPr>
            <a:spLocks noGrp="1"/>
          </p:cNvSpPr>
          <p:nvPr>
            <p:ph sz="quarter" idx="22"/>
          </p:nvPr>
        </p:nvSpPr>
        <p:spPr>
          <a:xfrm>
            <a:off x="3778500"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0" name="Content Placeholder 16"/>
          <p:cNvSpPr>
            <a:spLocks noGrp="1"/>
          </p:cNvSpPr>
          <p:nvPr>
            <p:ph sz="quarter" idx="23"/>
          </p:nvPr>
        </p:nvSpPr>
        <p:spPr>
          <a:xfrm>
            <a:off x="286294" y="3333754"/>
            <a:ext cx="1618723"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1" name="Content Placeholder 16"/>
          <p:cNvSpPr>
            <a:spLocks noGrp="1"/>
          </p:cNvSpPr>
          <p:nvPr>
            <p:ph sz="quarter" idx="24"/>
          </p:nvPr>
        </p:nvSpPr>
        <p:spPr>
          <a:xfrm>
            <a:off x="2031749"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2" name="Content Placeholder 16"/>
          <p:cNvSpPr>
            <a:spLocks noGrp="1"/>
          </p:cNvSpPr>
          <p:nvPr>
            <p:ph sz="quarter" idx="25"/>
          </p:nvPr>
        </p:nvSpPr>
        <p:spPr>
          <a:xfrm>
            <a:off x="5525251"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3" name="Content Placeholder 16"/>
          <p:cNvSpPr>
            <a:spLocks noGrp="1"/>
          </p:cNvSpPr>
          <p:nvPr>
            <p:ph sz="quarter" idx="26"/>
          </p:nvPr>
        </p:nvSpPr>
        <p:spPr>
          <a:xfrm>
            <a:off x="5525251"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4" name="Content Placeholder 16"/>
          <p:cNvSpPr>
            <a:spLocks noGrp="1"/>
          </p:cNvSpPr>
          <p:nvPr>
            <p:ph sz="quarter" idx="27"/>
          </p:nvPr>
        </p:nvSpPr>
        <p:spPr>
          <a:xfrm>
            <a:off x="7272000"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5" name="Content Placeholder 16"/>
          <p:cNvSpPr>
            <a:spLocks noGrp="1"/>
          </p:cNvSpPr>
          <p:nvPr>
            <p:ph sz="quarter" idx="28"/>
          </p:nvPr>
        </p:nvSpPr>
        <p:spPr>
          <a:xfrm>
            <a:off x="7272000"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3412067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3778500"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7" name="Content Placeholder 16"/>
          <p:cNvSpPr>
            <a:spLocks noGrp="1"/>
          </p:cNvSpPr>
          <p:nvPr>
            <p:ph sz="quarter" idx="19"/>
          </p:nvPr>
        </p:nvSpPr>
        <p:spPr>
          <a:xfrm>
            <a:off x="286294" y="1504955"/>
            <a:ext cx="1618723"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8" name="Content Placeholder 16"/>
          <p:cNvSpPr>
            <a:spLocks noGrp="1"/>
          </p:cNvSpPr>
          <p:nvPr>
            <p:ph sz="quarter" idx="20"/>
          </p:nvPr>
        </p:nvSpPr>
        <p:spPr>
          <a:xfrm>
            <a:off x="2031749"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12" name="Content Placeholder 16"/>
          <p:cNvSpPr>
            <a:spLocks noGrp="1"/>
          </p:cNvSpPr>
          <p:nvPr>
            <p:ph sz="quarter" idx="25"/>
          </p:nvPr>
        </p:nvSpPr>
        <p:spPr>
          <a:xfrm>
            <a:off x="5525251"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4" name="Content Placeholder 16"/>
          <p:cNvSpPr>
            <a:spLocks noGrp="1"/>
          </p:cNvSpPr>
          <p:nvPr>
            <p:ph sz="quarter" idx="27"/>
          </p:nvPr>
        </p:nvSpPr>
        <p:spPr>
          <a:xfrm>
            <a:off x="7272000"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6" name="Text Placeholder 5"/>
          <p:cNvSpPr>
            <a:spLocks noGrp="1"/>
          </p:cNvSpPr>
          <p:nvPr>
            <p:ph type="body" sz="quarter" idx="22"/>
          </p:nvPr>
        </p:nvSpPr>
        <p:spPr>
          <a:xfrm>
            <a:off x="285762"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17" name="Text Placeholder 5"/>
          <p:cNvSpPr>
            <a:spLocks noGrp="1"/>
          </p:cNvSpPr>
          <p:nvPr>
            <p:ph type="body" sz="quarter" idx="28"/>
          </p:nvPr>
        </p:nvSpPr>
        <p:spPr>
          <a:xfrm>
            <a:off x="286294"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18" name="Text Placeholder 5"/>
          <p:cNvSpPr>
            <a:spLocks noGrp="1"/>
          </p:cNvSpPr>
          <p:nvPr>
            <p:ph type="body" sz="quarter" idx="29"/>
          </p:nvPr>
        </p:nvSpPr>
        <p:spPr>
          <a:xfrm>
            <a:off x="2031234"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19" name="Text Placeholder 5"/>
          <p:cNvSpPr>
            <a:spLocks noGrp="1"/>
          </p:cNvSpPr>
          <p:nvPr>
            <p:ph type="body" sz="quarter" idx="30"/>
          </p:nvPr>
        </p:nvSpPr>
        <p:spPr>
          <a:xfrm>
            <a:off x="2031762"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20" name="Text Placeholder 5"/>
          <p:cNvSpPr>
            <a:spLocks noGrp="1"/>
          </p:cNvSpPr>
          <p:nvPr>
            <p:ph type="body" sz="quarter" idx="31"/>
          </p:nvPr>
        </p:nvSpPr>
        <p:spPr>
          <a:xfrm>
            <a:off x="3779794"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21" name="Text Placeholder 5"/>
          <p:cNvSpPr>
            <a:spLocks noGrp="1"/>
          </p:cNvSpPr>
          <p:nvPr>
            <p:ph type="body" sz="quarter" idx="32"/>
          </p:nvPr>
        </p:nvSpPr>
        <p:spPr>
          <a:xfrm>
            <a:off x="3780322"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22" name="Text Placeholder 5"/>
          <p:cNvSpPr>
            <a:spLocks noGrp="1"/>
          </p:cNvSpPr>
          <p:nvPr>
            <p:ph type="body" sz="quarter" idx="33"/>
          </p:nvPr>
        </p:nvSpPr>
        <p:spPr>
          <a:xfrm>
            <a:off x="5525262"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23" name="Text Placeholder 5"/>
          <p:cNvSpPr>
            <a:spLocks noGrp="1"/>
          </p:cNvSpPr>
          <p:nvPr>
            <p:ph type="body" sz="quarter" idx="34"/>
          </p:nvPr>
        </p:nvSpPr>
        <p:spPr>
          <a:xfrm>
            <a:off x="5525794"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24" name="Text Placeholder 5"/>
          <p:cNvSpPr>
            <a:spLocks noGrp="1"/>
          </p:cNvSpPr>
          <p:nvPr>
            <p:ph type="body" sz="quarter" idx="35"/>
          </p:nvPr>
        </p:nvSpPr>
        <p:spPr>
          <a:xfrm>
            <a:off x="7273294"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25" name="Text Placeholder 5"/>
          <p:cNvSpPr>
            <a:spLocks noGrp="1"/>
          </p:cNvSpPr>
          <p:nvPr>
            <p:ph type="body" sz="quarter" idx="36"/>
          </p:nvPr>
        </p:nvSpPr>
        <p:spPr>
          <a:xfrm>
            <a:off x="7273819"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2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9378138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6192000" y="1504950"/>
            <a:ext cx="2700000" cy="1440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7" name="Content Placeholder 16"/>
          <p:cNvSpPr>
            <a:spLocks noGrp="1"/>
          </p:cNvSpPr>
          <p:nvPr>
            <p:ph sz="quarter" idx="19"/>
          </p:nvPr>
        </p:nvSpPr>
        <p:spPr>
          <a:xfrm>
            <a:off x="286279" y="1504950"/>
            <a:ext cx="2700000" cy="1440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8" name="Content Placeholder 16"/>
          <p:cNvSpPr>
            <a:spLocks noGrp="1"/>
          </p:cNvSpPr>
          <p:nvPr>
            <p:ph sz="quarter" idx="20"/>
          </p:nvPr>
        </p:nvSpPr>
        <p:spPr>
          <a:xfrm>
            <a:off x="3239140" y="1504950"/>
            <a:ext cx="2700000" cy="1440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6" name="Text Placeholder 5"/>
          <p:cNvSpPr>
            <a:spLocks noGrp="1"/>
          </p:cNvSpPr>
          <p:nvPr>
            <p:ph type="body" sz="quarter" idx="22"/>
          </p:nvPr>
        </p:nvSpPr>
        <p:spPr>
          <a:xfrm>
            <a:off x="285755" y="2925284"/>
            <a:ext cx="2700339" cy="540000"/>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12" name="Text Placeholder 5"/>
          <p:cNvSpPr>
            <a:spLocks noGrp="1"/>
          </p:cNvSpPr>
          <p:nvPr>
            <p:ph type="body" sz="quarter" idx="23"/>
          </p:nvPr>
        </p:nvSpPr>
        <p:spPr>
          <a:xfrm>
            <a:off x="3239144" y="2925284"/>
            <a:ext cx="2700339" cy="540000"/>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13" name="Text Placeholder 5"/>
          <p:cNvSpPr>
            <a:spLocks noGrp="1"/>
          </p:cNvSpPr>
          <p:nvPr>
            <p:ph type="body" sz="quarter" idx="24"/>
          </p:nvPr>
        </p:nvSpPr>
        <p:spPr>
          <a:xfrm>
            <a:off x="6191669" y="2925284"/>
            <a:ext cx="2700339" cy="540000"/>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14" name="Text Placeholder 5"/>
          <p:cNvSpPr>
            <a:spLocks noGrp="1"/>
          </p:cNvSpPr>
          <p:nvPr>
            <p:ph type="body" sz="quarter" idx="25"/>
          </p:nvPr>
        </p:nvSpPr>
        <p:spPr>
          <a:xfrm>
            <a:off x="286282" y="3409970"/>
            <a:ext cx="2700339"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15" name="Text Placeholder 5"/>
          <p:cNvSpPr>
            <a:spLocks noGrp="1"/>
          </p:cNvSpPr>
          <p:nvPr>
            <p:ph type="body" sz="quarter" idx="26"/>
          </p:nvPr>
        </p:nvSpPr>
        <p:spPr>
          <a:xfrm>
            <a:off x="3239144" y="3409970"/>
            <a:ext cx="2700339"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16" name="Text Placeholder 5"/>
          <p:cNvSpPr>
            <a:spLocks noGrp="1"/>
          </p:cNvSpPr>
          <p:nvPr>
            <p:ph type="body" sz="quarter" idx="27"/>
          </p:nvPr>
        </p:nvSpPr>
        <p:spPr>
          <a:xfrm>
            <a:off x="6192200" y="3409970"/>
            <a:ext cx="2700339"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18"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898085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214559" y="1320823"/>
            <a:ext cx="2677467" cy="3056467"/>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6"/>
          <p:cNvSpPr>
            <a:spLocks noGrp="1"/>
          </p:cNvSpPr>
          <p:nvPr>
            <p:ph sz="quarter" idx="19" hasCustomPrompt="1"/>
          </p:nvPr>
        </p:nvSpPr>
        <p:spPr>
          <a:xfrm>
            <a:off x="262471" y="1320823"/>
            <a:ext cx="2695932" cy="3056467"/>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p:cNvSpPr>
          <p:nvPr>
            <p:ph sz="quarter" idx="20" hasCustomPrompt="1"/>
          </p:nvPr>
        </p:nvSpPr>
        <p:spPr>
          <a:xfrm>
            <a:off x="3250011" y="1320823"/>
            <a:ext cx="2673001" cy="3056467"/>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8417974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4572000" y="1352550"/>
            <a:ext cx="4320000" cy="28956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11" name="Title 10"/>
          <p:cNvSpPr>
            <a:spLocks noGrp="1"/>
          </p:cNvSpPr>
          <p:nvPr>
            <p:ph type="title"/>
          </p:nvPr>
        </p:nvSpPr>
        <p:spPr>
          <a:xfrm>
            <a:off x="973717" y="819152"/>
            <a:ext cx="7179733" cy="381000"/>
          </a:xfrm>
        </p:spPr>
        <p:txBody>
          <a:bodyPr vert="horz"/>
          <a:lstStyle/>
          <a:p>
            <a:r>
              <a:rPr lang="x-none"/>
              <a:t>Click to edit Master title style</a:t>
            </a:r>
            <a:endParaRPr lang="en-US"/>
          </a:p>
        </p:txBody>
      </p:sp>
      <p:sp>
        <p:nvSpPr>
          <p:cNvPr id="8"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184500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Slide 1">
    <p:spTree>
      <p:nvGrpSpPr>
        <p:cNvPr id="1" name=""/>
        <p:cNvGrpSpPr/>
        <p:nvPr/>
      </p:nvGrpSpPr>
      <p:grpSpPr>
        <a:xfrm>
          <a:off x="0" y="0"/>
          <a:ext cx="0" cy="0"/>
          <a:chOff x="0" y="0"/>
          <a:chExt cx="0" cy="0"/>
        </a:xfrm>
      </p:grpSpPr>
      <p:sp>
        <p:nvSpPr>
          <p:cNvPr id="3" name="Footer Placeholder 2"/>
          <p:cNvSpPr>
            <a:spLocks noGrp="1"/>
          </p:cNvSpPr>
          <p:nvPr>
            <p:ph type="ftr" sz="quarter" idx="23"/>
          </p:nvPr>
        </p:nvSpPr>
        <p:spPr/>
        <p:txBody>
          <a:bodyPr/>
          <a:lstStyle/>
          <a:p>
            <a:r>
              <a:rPr lang="en-US" dirty="0"/>
              <a:t>www.graphicriver.net/goashape</a:t>
            </a:r>
          </a:p>
        </p:txBody>
      </p:sp>
      <p:sp>
        <p:nvSpPr>
          <p:cNvPr id="6" name="Title 5"/>
          <p:cNvSpPr>
            <a:spLocks noGrp="1"/>
          </p:cNvSpPr>
          <p:nvPr>
            <p:ph type="title"/>
          </p:nvPr>
        </p:nvSpPr>
        <p:spPr/>
        <p:txBody>
          <a:bodyPr vert="horz"/>
          <a:lstStyle/>
          <a:p>
            <a:r>
              <a:rPr lang="sk-SK"/>
              <a:t>Click to edit Master title style</a:t>
            </a:r>
            <a:endParaRPr lang="en-US"/>
          </a:p>
        </p:txBody>
      </p:sp>
      <p:sp>
        <p:nvSpPr>
          <p:cNvPr id="4" name="Content Placeholder 3"/>
          <p:cNvSpPr>
            <a:spLocks noGrp="1"/>
          </p:cNvSpPr>
          <p:nvPr>
            <p:ph sz="quarter" idx="24"/>
          </p:nvPr>
        </p:nvSpPr>
        <p:spPr>
          <a:xfrm>
            <a:off x="271613" y="1809750"/>
            <a:ext cx="2159001" cy="2160000"/>
          </a:xfrm>
        </p:spPr>
        <p:txBody>
          <a:bodyPr/>
          <a:lstStyle/>
          <a:p>
            <a:pPr lvl="0"/>
            <a:r>
              <a:rPr lang="sk-SK"/>
              <a:t>Click to edit Master text styles</a:t>
            </a:r>
          </a:p>
        </p:txBody>
      </p:sp>
      <p:sp>
        <p:nvSpPr>
          <p:cNvPr id="12" name="Content Placeholder 3"/>
          <p:cNvSpPr>
            <a:spLocks noGrp="1"/>
          </p:cNvSpPr>
          <p:nvPr>
            <p:ph sz="quarter" idx="25"/>
          </p:nvPr>
        </p:nvSpPr>
        <p:spPr>
          <a:xfrm>
            <a:off x="2425427" y="1809750"/>
            <a:ext cx="2159001" cy="2160000"/>
          </a:xfrm>
        </p:spPr>
        <p:txBody>
          <a:bodyPr/>
          <a:lstStyle/>
          <a:p>
            <a:pPr lvl="0"/>
            <a:r>
              <a:rPr lang="sk-SK"/>
              <a:t>Click to edit Master text styles</a:t>
            </a:r>
          </a:p>
        </p:txBody>
      </p:sp>
      <p:sp>
        <p:nvSpPr>
          <p:cNvPr id="13" name="Content Placeholder 3"/>
          <p:cNvSpPr>
            <a:spLocks noGrp="1"/>
          </p:cNvSpPr>
          <p:nvPr>
            <p:ph sz="quarter" idx="26"/>
          </p:nvPr>
        </p:nvSpPr>
        <p:spPr>
          <a:xfrm>
            <a:off x="4579250" y="1809750"/>
            <a:ext cx="2159001" cy="2160000"/>
          </a:xfrm>
        </p:spPr>
        <p:txBody>
          <a:bodyPr/>
          <a:lstStyle/>
          <a:p>
            <a:pPr lvl="0"/>
            <a:r>
              <a:rPr lang="sk-SK"/>
              <a:t>Click to edit Master text styles</a:t>
            </a:r>
          </a:p>
        </p:txBody>
      </p:sp>
      <p:sp>
        <p:nvSpPr>
          <p:cNvPr id="14" name="Content Placeholder 3"/>
          <p:cNvSpPr>
            <a:spLocks noGrp="1"/>
          </p:cNvSpPr>
          <p:nvPr>
            <p:ph sz="quarter" idx="27"/>
          </p:nvPr>
        </p:nvSpPr>
        <p:spPr>
          <a:xfrm>
            <a:off x="6733043" y="1809750"/>
            <a:ext cx="2159001" cy="2160000"/>
          </a:xfrm>
        </p:spPr>
        <p:txBody>
          <a:bodyPr/>
          <a:lstStyle/>
          <a:p>
            <a:pPr lvl="0"/>
            <a:r>
              <a:rPr lang="sk-SK"/>
              <a:t>Click to edit Master text styles</a:t>
            </a:r>
          </a:p>
        </p:txBody>
      </p:sp>
      <p:sp>
        <p:nvSpPr>
          <p:cNvPr id="5" name="Text Placeholder 4"/>
          <p:cNvSpPr>
            <a:spLocks noGrp="1"/>
          </p:cNvSpPr>
          <p:nvPr>
            <p:ph type="body" sz="quarter" idx="28"/>
          </p:nvPr>
        </p:nvSpPr>
        <p:spPr>
          <a:xfrm>
            <a:off x="271649" y="1200150"/>
            <a:ext cx="7881797" cy="609600"/>
          </a:xfrm>
        </p:spPr>
        <p:txBody>
          <a:bodyPr lIns="134967" tIns="70182" rIns="134967" bIns="70182"/>
          <a:lstStyle>
            <a:lvl1pPr algn="l">
              <a:lnSpc>
                <a:spcPct val="120000"/>
              </a:lnSpc>
              <a:spcAft>
                <a:spcPts val="600"/>
              </a:spcAft>
              <a:defRPr/>
            </a:lvl1pPr>
            <a:lvl2pPr algn="ctr">
              <a:lnSpc>
                <a:spcPct val="120000"/>
              </a:lnSpc>
              <a:spcAft>
                <a:spcPts val="600"/>
              </a:spcAft>
              <a:defRPr/>
            </a:lvl2pPr>
            <a:lvl3pPr algn="ctr">
              <a:lnSpc>
                <a:spcPct val="120000"/>
              </a:lnSpc>
              <a:spcAft>
                <a:spcPts val="600"/>
              </a:spcAft>
              <a:defRPr/>
            </a:lvl3pPr>
            <a:lvl4pPr algn="ctr">
              <a:lnSpc>
                <a:spcPct val="120000"/>
              </a:lnSpc>
              <a:spcAft>
                <a:spcPts val="600"/>
              </a:spcAft>
              <a:defRPr/>
            </a:lvl4pPr>
            <a:lvl5pPr algn="ctr">
              <a:lnSpc>
                <a:spcPct val="120000"/>
              </a:lnSpc>
              <a:spcAft>
                <a:spcPts val="600"/>
              </a:spcAft>
              <a:defRPr/>
            </a:lvl5pPr>
          </a:lstStyle>
          <a:p>
            <a:pPr lvl="0"/>
            <a:r>
              <a:rPr lang="sk-SK"/>
              <a:t>Click to edit Master text styles</a:t>
            </a:r>
          </a:p>
        </p:txBody>
      </p:sp>
      <p:sp>
        <p:nvSpPr>
          <p:cNvPr id="16"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017797157"/>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Slide 1">
    <p:spTree>
      <p:nvGrpSpPr>
        <p:cNvPr id="1" name=""/>
        <p:cNvGrpSpPr/>
        <p:nvPr/>
      </p:nvGrpSpPr>
      <p:grpSpPr>
        <a:xfrm>
          <a:off x="0" y="0"/>
          <a:ext cx="0" cy="0"/>
          <a:chOff x="0" y="0"/>
          <a:chExt cx="0" cy="0"/>
        </a:xfrm>
      </p:grpSpPr>
      <p:sp>
        <p:nvSpPr>
          <p:cNvPr id="17" name="Content Placeholder 16"/>
          <p:cNvSpPr>
            <a:spLocks noGrp="1"/>
          </p:cNvSpPr>
          <p:nvPr>
            <p:ph sz="quarter" idx="14" hasCustomPrompt="1"/>
          </p:nvPr>
        </p:nvSpPr>
        <p:spPr>
          <a:xfrm>
            <a:off x="252000" y="1352550"/>
            <a:ext cx="4320000" cy="2895600"/>
          </a:xfrm>
          <a:prstGeom prst="rect">
            <a:avLst/>
          </a:prstGeom>
        </p:spPr>
        <p:txBody>
          <a:bodyPr>
            <a:norm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p:txBody>
          <a:bodyPr/>
          <a:lstStyle/>
          <a:p>
            <a:r>
              <a:rPr lang="en-US" dirty="0"/>
              <a:t>www.graphicriver.net/goashape</a:t>
            </a:r>
          </a:p>
        </p:txBody>
      </p:sp>
      <p:sp>
        <p:nvSpPr>
          <p:cNvPr id="8" name="Title 7"/>
          <p:cNvSpPr>
            <a:spLocks noGrp="1"/>
          </p:cNvSpPr>
          <p:nvPr>
            <p:ph type="title"/>
          </p:nvPr>
        </p:nvSpPr>
        <p:spPr/>
        <p:txBody>
          <a:bodyPr vert="horz"/>
          <a:lstStyle/>
          <a:p>
            <a:r>
              <a:rPr lang="x-none"/>
              <a:t>Click to edit Master title style</a:t>
            </a:r>
            <a:endParaRPr lang="en-US"/>
          </a:p>
        </p:txBody>
      </p:sp>
      <p:sp>
        <p:nvSpPr>
          <p:cNvPr id="6"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079950235"/>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4572000" y="1657350"/>
            <a:ext cx="4320000" cy="2582333"/>
          </a:xfrm>
          <a:prstGeom prst="rect">
            <a:avLst/>
          </a:prstGeom>
        </p:spPr>
        <p:txBody>
          <a:bodyPr>
            <a:no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11" name="Title 10"/>
          <p:cNvSpPr>
            <a:spLocks noGrp="1"/>
          </p:cNvSpPr>
          <p:nvPr>
            <p:ph type="title"/>
          </p:nvPr>
        </p:nvSpPr>
        <p:spPr>
          <a:xfrm>
            <a:off x="965255" y="819152"/>
            <a:ext cx="7188201" cy="381000"/>
          </a:xfrm>
        </p:spPr>
        <p:txBody>
          <a:bodyPr vert="horz"/>
          <a:lstStyle/>
          <a:p>
            <a:r>
              <a:rPr lang="x-none"/>
              <a:t>Click to edit Master title style</a:t>
            </a:r>
            <a:endParaRPr lang="en-US"/>
          </a:p>
        </p:txBody>
      </p:sp>
      <p:sp>
        <p:nvSpPr>
          <p:cNvPr id="7" name="Content Placeholder 16"/>
          <p:cNvSpPr>
            <a:spLocks noGrp="1"/>
          </p:cNvSpPr>
          <p:nvPr>
            <p:ph sz="quarter" idx="18"/>
          </p:nvPr>
        </p:nvSpPr>
        <p:spPr>
          <a:xfrm>
            <a:off x="252444" y="1657350"/>
            <a:ext cx="1957387" cy="12954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endParaRPr lang="en-US" dirty="0"/>
          </a:p>
        </p:txBody>
      </p:sp>
      <p:sp>
        <p:nvSpPr>
          <p:cNvPr id="8" name="Content Placeholder 16"/>
          <p:cNvSpPr>
            <a:spLocks noGrp="1"/>
          </p:cNvSpPr>
          <p:nvPr>
            <p:ph sz="quarter" idx="19"/>
          </p:nvPr>
        </p:nvSpPr>
        <p:spPr>
          <a:xfrm>
            <a:off x="252444" y="2944286"/>
            <a:ext cx="1957387" cy="12954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endParaRPr lang="en-US" dirty="0"/>
          </a:p>
        </p:txBody>
      </p:sp>
      <p:sp>
        <p:nvSpPr>
          <p:cNvPr id="9" name="Content Placeholder 16"/>
          <p:cNvSpPr>
            <a:spLocks noGrp="1"/>
          </p:cNvSpPr>
          <p:nvPr>
            <p:ph sz="quarter" idx="20"/>
          </p:nvPr>
        </p:nvSpPr>
        <p:spPr>
          <a:xfrm>
            <a:off x="2201366" y="1657350"/>
            <a:ext cx="1957387" cy="12954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endParaRPr lang="en-US" dirty="0"/>
          </a:p>
        </p:txBody>
      </p:sp>
      <p:sp>
        <p:nvSpPr>
          <p:cNvPr id="10" name="Content Placeholder 16"/>
          <p:cNvSpPr>
            <a:spLocks noGrp="1"/>
          </p:cNvSpPr>
          <p:nvPr>
            <p:ph sz="quarter" idx="21"/>
          </p:nvPr>
        </p:nvSpPr>
        <p:spPr>
          <a:xfrm>
            <a:off x="2201366" y="2944286"/>
            <a:ext cx="1957387" cy="12954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endParaRPr lang="en-US" dirty="0"/>
          </a:p>
        </p:txBody>
      </p:sp>
      <p:sp>
        <p:nvSpPr>
          <p:cNvPr id="13"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4890954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2000" y="1352550"/>
            <a:ext cx="4320000" cy="2895600"/>
          </a:xfrm>
          <a:prstGeom prst="rect">
            <a:avLst/>
          </a:prstGeom>
        </p:spPr>
        <p:txBody>
          <a:bodyPr>
            <a:noAutofit/>
          </a:bodyPr>
          <a:lstStyle>
            <a:lvl1pPr marL="0" indent="0" algn="l">
              <a:lnSpc>
                <a:spcPct val="120000"/>
              </a:lnSpc>
              <a:buFont typeface="Arial"/>
              <a:buNone/>
              <a:defRPr sz="1000">
                <a:solidFill>
                  <a:schemeClr val="tx1"/>
                </a:solidFill>
                <a:latin typeface="Roboto Light"/>
                <a:cs typeface="Roboto Light"/>
              </a:defRPr>
            </a:lvl1pPr>
            <a:lvl2pPr marL="456947" indent="0" algn="ctr">
              <a:buNone/>
              <a:defRPr sz="2000"/>
            </a:lvl2pPr>
            <a:lvl3pPr marL="913911" indent="0" algn="ctr">
              <a:buNone/>
              <a:defRPr sz="1800"/>
            </a:lvl3pPr>
            <a:lvl4pPr marL="1370867" indent="0" algn="ctr">
              <a:buNone/>
              <a:defRPr sz="1600"/>
            </a:lvl4pPr>
            <a:lvl5pPr marL="1827821" indent="0" algn="ctr">
              <a:buNone/>
              <a:defRPr sz="1600"/>
            </a:lvl5pPr>
            <a:lvl6pPr marL="2284775" indent="0" algn="ctr">
              <a:buNone/>
              <a:defRPr sz="1600"/>
            </a:lvl6pPr>
            <a:lvl7pPr marL="2741723" indent="0" algn="ctr">
              <a:buNone/>
              <a:defRPr sz="1600"/>
            </a:lvl7pPr>
            <a:lvl8pPr marL="3198680" indent="0" algn="ctr">
              <a:buNone/>
              <a:defRPr sz="1600"/>
            </a:lvl8pPr>
            <a:lvl9pPr marL="3655634" indent="0" algn="ctr">
              <a:buNone/>
              <a:defRPr sz="1600"/>
            </a:lvl9pPr>
          </a:lstStyle>
          <a:p>
            <a:r>
              <a:rPr lang="en-US" dirty="0"/>
              <a:t>Click to edit master subtitle style</a:t>
            </a:r>
          </a:p>
        </p:txBody>
      </p:sp>
      <p:sp>
        <p:nvSpPr>
          <p:cNvPr id="17" name="Content Placeholder 16"/>
          <p:cNvSpPr>
            <a:spLocks noGrp="1"/>
          </p:cNvSpPr>
          <p:nvPr>
            <p:ph sz="quarter" idx="14" hasCustomPrompt="1"/>
          </p:nvPr>
        </p:nvSpPr>
        <p:spPr>
          <a:xfrm>
            <a:off x="4572000" y="1352550"/>
            <a:ext cx="4320000" cy="2895600"/>
          </a:xfrm>
          <a:prstGeom prst="rect">
            <a:avLst/>
          </a:prstGeom>
        </p:spPr>
        <p:txBody>
          <a:bodyPr>
            <a:norm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p:txBody>
          <a:bodyPr/>
          <a:lstStyle/>
          <a:p>
            <a:r>
              <a:rPr lang="en-US" dirty="0"/>
              <a:t>www.graphicriver.net/goashape</a:t>
            </a:r>
          </a:p>
        </p:txBody>
      </p:sp>
      <p:sp>
        <p:nvSpPr>
          <p:cNvPr id="8" name="Title 7"/>
          <p:cNvSpPr>
            <a:spLocks noGrp="1"/>
          </p:cNvSpPr>
          <p:nvPr>
            <p:ph type="title"/>
          </p:nvPr>
        </p:nvSpPr>
        <p:spPr/>
        <p:txBody>
          <a:bodyPr vert="horz"/>
          <a:lstStyle/>
          <a:p>
            <a:r>
              <a:rPr lang="x-none"/>
              <a:t>Click to edit Master title style</a:t>
            </a:r>
            <a:endParaRPr lang="en-US"/>
          </a:p>
        </p:txBody>
      </p:sp>
      <p:sp>
        <p:nvSpPr>
          <p:cNvPr id="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284819128"/>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lide 1">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2000" y="1352550"/>
            <a:ext cx="4320000" cy="2895600"/>
          </a:xfrm>
          <a:prstGeom prst="rect">
            <a:avLst/>
          </a:prstGeom>
        </p:spPr>
        <p:txBody>
          <a:bodyPr>
            <a:noAutofit/>
          </a:bodyPr>
          <a:lstStyle>
            <a:lvl1pPr marL="0" indent="0" algn="l">
              <a:lnSpc>
                <a:spcPct val="120000"/>
              </a:lnSpc>
              <a:buFont typeface="Arial"/>
              <a:buNone/>
              <a:defRPr sz="1000">
                <a:solidFill>
                  <a:schemeClr val="tx1"/>
                </a:solidFill>
                <a:latin typeface="Roboto Light"/>
                <a:cs typeface="Roboto Light"/>
              </a:defRPr>
            </a:lvl1pPr>
            <a:lvl2pPr marL="456947" indent="0" algn="ctr">
              <a:buNone/>
              <a:defRPr sz="2000"/>
            </a:lvl2pPr>
            <a:lvl3pPr marL="913911" indent="0" algn="ctr">
              <a:buNone/>
              <a:defRPr sz="1800"/>
            </a:lvl3pPr>
            <a:lvl4pPr marL="1370867" indent="0" algn="ctr">
              <a:buNone/>
              <a:defRPr sz="1600"/>
            </a:lvl4pPr>
            <a:lvl5pPr marL="1827821" indent="0" algn="ctr">
              <a:buNone/>
              <a:defRPr sz="1600"/>
            </a:lvl5pPr>
            <a:lvl6pPr marL="2284775" indent="0" algn="ctr">
              <a:buNone/>
              <a:defRPr sz="1600"/>
            </a:lvl6pPr>
            <a:lvl7pPr marL="2741723" indent="0" algn="ctr">
              <a:buNone/>
              <a:defRPr sz="1600"/>
            </a:lvl7pPr>
            <a:lvl8pPr marL="3198680" indent="0" algn="ctr">
              <a:buNone/>
              <a:defRPr sz="1600"/>
            </a:lvl8pPr>
            <a:lvl9pPr marL="3655634" indent="0" algn="ctr">
              <a:buNone/>
              <a:defRPr sz="1600"/>
            </a:lvl9pPr>
          </a:lstStyle>
          <a:p>
            <a:r>
              <a:rPr lang="en-US" dirty="0"/>
              <a:t>Click to edit master subtitle style</a:t>
            </a:r>
          </a:p>
        </p:txBody>
      </p:sp>
      <p:sp>
        <p:nvSpPr>
          <p:cNvPr id="6" name="Footer Placeholder 5"/>
          <p:cNvSpPr>
            <a:spLocks noGrp="1"/>
          </p:cNvSpPr>
          <p:nvPr>
            <p:ph type="ftr" sz="quarter" idx="10"/>
          </p:nvPr>
        </p:nvSpPr>
        <p:spPr/>
        <p:txBody>
          <a:bodyPr/>
          <a:lstStyle/>
          <a:p>
            <a:r>
              <a:rPr lang="en-US" dirty="0"/>
              <a:t>www.graphicriver.net/goashape</a:t>
            </a:r>
          </a:p>
        </p:txBody>
      </p:sp>
      <p:sp>
        <p:nvSpPr>
          <p:cNvPr id="11" name="Title 10"/>
          <p:cNvSpPr>
            <a:spLocks noGrp="1"/>
          </p:cNvSpPr>
          <p:nvPr>
            <p:ph type="title"/>
          </p:nvPr>
        </p:nvSpPr>
        <p:spPr/>
        <p:txBody>
          <a:bodyPr vert="horz"/>
          <a:lstStyle/>
          <a:p>
            <a:r>
              <a:rPr lang="x-none"/>
              <a:t>Click to edit Master title style</a:t>
            </a:r>
            <a:endParaRPr lang="en-US"/>
          </a:p>
        </p:txBody>
      </p:sp>
      <p:sp>
        <p:nvSpPr>
          <p:cNvPr id="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228272386"/>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Slide 1">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24" y="1352550"/>
            <a:ext cx="4319999" cy="2895600"/>
          </a:xfrm>
          <a:prstGeom prst="rect">
            <a:avLst/>
          </a:prstGeom>
        </p:spPr>
        <p:txBody>
          <a:bodyPr>
            <a:normAutofit/>
          </a:bodyPr>
          <a:lstStyle>
            <a:lvl1pPr marL="0" indent="0" algn="l">
              <a:lnSpc>
                <a:spcPct val="120000"/>
              </a:lnSpc>
              <a:buFont typeface="Arial"/>
              <a:buNone/>
              <a:defRPr sz="1000">
                <a:solidFill>
                  <a:schemeClr val="tx1"/>
                </a:solidFill>
                <a:latin typeface="Roboto Light"/>
                <a:cs typeface="Roboto Light"/>
              </a:defRPr>
            </a:lvl1pPr>
            <a:lvl2pPr marL="456947" indent="0" algn="ctr">
              <a:buNone/>
              <a:defRPr sz="2000"/>
            </a:lvl2pPr>
            <a:lvl3pPr marL="913911" indent="0" algn="ctr">
              <a:buNone/>
              <a:defRPr sz="1800"/>
            </a:lvl3pPr>
            <a:lvl4pPr marL="1370867" indent="0" algn="ctr">
              <a:buNone/>
              <a:defRPr sz="1600"/>
            </a:lvl4pPr>
            <a:lvl5pPr marL="1827821" indent="0" algn="ctr">
              <a:buNone/>
              <a:defRPr sz="1600"/>
            </a:lvl5pPr>
            <a:lvl6pPr marL="2284775" indent="0" algn="ctr">
              <a:buNone/>
              <a:defRPr sz="1600"/>
            </a:lvl6pPr>
            <a:lvl7pPr marL="2741723" indent="0" algn="ctr">
              <a:buNone/>
              <a:defRPr sz="1600"/>
            </a:lvl7pPr>
            <a:lvl8pPr marL="3198680" indent="0" algn="ctr">
              <a:buNone/>
              <a:defRPr sz="1600"/>
            </a:lvl8pPr>
            <a:lvl9pPr marL="3655634" indent="0" algn="ctr">
              <a:buNone/>
              <a:defRPr sz="1600"/>
            </a:lvl9pPr>
          </a:lstStyle>
          <a:p>
            <a:endParaRPr lang="en-US" dirty="0"/>
          </a:p>
        </p:txBody>
      </p:sp>
      <p:sp>
        <p:nvSpPr>
          <p:cNvPr id="4" name="Content Placeholder 3"/>
          <p:cNvSpPr>
            <a:spLocks noGrp="1"/>
          </p:cNvSpPr>
          <p:nvPr>
            <p:ph sz="quarter" idx="17"/>
          </p:nvPr>
        </p:nvSpPr>
        <p:spPr>
          <a:xfrm>
            <a:off x="252416" y="1352550"/>
            <a:ext cx="4319588" cy="2895600"/>
          </a:xfrm>
          <a:prstGeom prst="rect">
            <a:avLst/>
          </a:prstGeom>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itle 4"/>
          <p:cNvSpPr>
            <a:spLocks noGrp="1"/>
          </p:cNvSpPr>
          <p:nvPr>
            <p:ph type="title"/>
          </p:nvPr>
        </p:nvSpPr>
        <p:spPr/>
        <p:txBody>
          <a:bodyPr vert="horz"/>
          <a:lstStyle/>
          <a:p>
            <a:r>
              <a:rPr lang="x-none"/>
              <a:t>Click to edit Master title style</a:t>
            </a:r>
            <a:endParaRPr lang="en-US"/>
          </a:p>
        </p:txBody>
      </p:sp>
      <p:sp>
        <p:nvSpPr>
          <p:cNvPr id="6" name="Footer Placeholder 5"/>
          <p:cNvSpPr>
            <a:spLocks noGrp="1"/>
          </p:cNvSpPr>
          <p:nvPr>
            <p:ph type="ftr" sz="quarter" idx="18"/>
          </p:nvPr>
        </p:nvSpPr>
        <p:spPr/>
        <p:txBody>
          <a:bodyPr/>
          <a:lstStyle/>
          <a:p>
            <a:r>
              <a:rPr lang="en-US" dirty="0"/>
              <a:t>www.graphicriver.net/goashape</a:t>
            </a:r>
          </a:p>
        </p:txBody>
      </p:sp>
      <p:sp>
        <p:nvSpPr>
          <p:cNvPr id="8"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129967762"/>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9_Slide 1">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24" y="1352550"/>
            <a:ext cx="4319999" cy="2895600"/>
          </a:xfrm>
          <a:prstGeom prst="rect">
            <a:avLst/>
          </a:prstGeom>
        </p:spPr>
        <p:txBody>
          <a:bodyPr>
            <a:noAutofit/>
          </a:bodyPr>
          <a:lstStyle>
            <a:lvl1pPr marL="0" indent="0" algn="l">
              <a:lnSpc>
                <a:spcPct val="120000"/>
              </a:lnSpc>
              <a:buFont typeface="Arial"/>
              <a:buNone/>
              <a:defRPr sz="1000">
                <a:solidFill>
                  <a:schemeClr val="tx1"/>
                </a:solidFill>
                <a:latin typeface="Roboto Light"/>
                <a:cs typeface="Roboto Light"/>
              </a:defRPr>
            </a:lvl1pPr>
            <a:lvl2pPr marL="456947" indent="0" algn="ctr">
              <a:buNone/>
              <a:defRPr sz="2000"/>
            </a:lvl2pPr>
            <a:lvl3pPr marL="913911" indent="0" algn="ctr">
              <a:buNone/>
              <a:defRPr sz="1800"/>
            </a:lvl3pPr>
            <a:lvl4pPr marL="1370867" indent="0" algn="ctr">
              <a:buNone/>
              <a:defRPr sz="1600"/>
            </a:lvl4pPr>
            <a:lvl5pPr marL="1827821" indent="0" algn="ctr">
              <a:buNone/>
              <a:defRPr sz="1600"/>
            </a:lvl5pPr>
            <a:lvl6pPr marL="2284775" indent="0" algn="ctr">
              <a:buNone/>
              <a:defRPr sz="1600"/>
            </a:lvl6pPr>
            <a:lvl7pPr marL="2741723" indent="0" algn="ctr">
              <a:buNone/>
              <a:defRPr sz="1600"/>
            </a:lvl7pPr>
            <a:lvl8pPr marL="3198680" indent="0" algn="ctr">
              <a:buNone/>
              <a:defRPr sz="1600"/>
            </a:lvl8pPr>
            <a:lvl9pPr marL="3655634" indent="0" algn="ctr">
              <a:buNone/>
              <a:defRPr sz="1600"/>
            </a:lvl9pPr>
          </a:lstStyle>
          <a:p>
            <a:endParaRPr lang="en-US" dirty="0"/>
          </a:p>
        </p:txBody>
      </p:sp>
      <p:sp>
        <p:nvSpPr>
          <p:cNvPr id="2" name="Title 1"/>
          <p:cNvSpPr>
            <a:spLocks noGrp="1"/>
          </p:cNvSpPr>
          <p:nvPr>
            <p:ph type="title"/>
          </p:nvPr>
        </p:nvSpPr>
        <p:spPr/>
        <p:txBody>
          <a:bodyPr vert="horz"/>
          <a:lstStyle/>
          <a:p>
            <a:r>
              <a:rPr lang="x-none"/>
              <a:t>Click to edit Master title style</a:t>
            </a:r>
            <a:endParaRPr lang="en-US"/>
          </a:p>
        </p:txBody>
      </p:sp>
      <p:sp>
        <p:nvSpPr>
          <p:cNvPr id="4" name="Footer Placeholder 3"/>
          <p:cNvSpPr>
            <a:spLocks noGrp="1"/>
          </p:cNvSpPr>
          <p:nvPr>
            <p:ph type="ftr" sz="quarter" idx="10"/>
          </p:nvPr>
        </p:nvSpPr>
        <p:spPr/>
        <p:txBody>
          <a:bodyPr/>
          <a:lstStyle/>
          <a:p>
            <a:r>
              <a:rPr lang="en-US" dirty="0"/>
              <a:t>www.graphicriver.net/goashape</a:t>
            </a:r>
          </a:p>
        </p:txBody>
      </p:sp>
      <p:sp>
        <p:nvSpPr>
          <p:cNvPr id="6"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564400591"/>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lide 1">
    <p:spTree>
      <p:nvGrpSpPr>
        <p:cNvPr id="1" name=""/>
        <p:cNvGrpSpPr/>
        <p:nvPr/>
      </p:nvGrpSpPr>
      <p:grpSpPr>
        <a:xfrm>
          <a:off x="0" y="0"/>
          <a:ext cx="0" cy="0"/>
          <a:chOff x="0" y="0"/>
          <a:chExt cx="0" cy="0"/>
        </a:xfrm>
      </p:grpSpPr>
      <p:sp>
        <p:nvSpPr>
          <p:cNvPr id="14" name="Content Placeholder 16"/>
          <p:cNvSpPr>
            <a:spLocks noGrp="1"/>
          </p:cNvSpPr>
          <p:nvPr>
            <p:ph sz="quarter" idx="14" hasCustomPrompt="1"/>
          </p:nvPr>
        </p:nvSpPr>
        <p:spPr>
          <a:xfrm>
            <a:off x="252000" y="1352550"/>
            <a:ext cx="8640000" cy="2895600"/>
          </a:xfrm>
          <a:prstGeom prst="rect">
            <a:avLst/>
          </a:prstGeom>
        </p:spPr>
        <p:txBody>
          <a:bodyPr>
            <a:noAutofit/>
          </a:bodyPr>
          <a:lstStyle>
            <a:lvl1pPr marL="0" indent="0">
              <a:lnSpc>
                <a:spcPct val="130000"/>
              </a:lnSpc>
              <a:spcBef>
                <a:spcPts val="0"/>
              </a:spcBef>
              <a:buNone/>
              <a:defRPr sz="1000" b="0" i="0">
                <a:solidFill>
                  <a:schemeClr val="tx1"/>
                </a:solidFill>
                <a:latin typeface="Roboto Light"/>
                <a:cs typeface="Roboto Light"/>
              </a:defRPr>
            </a:lvl1pPr>
            <a:lvl2pPr marL="456947" indent="0">
              <a:lnSpc>
                <a:spcPct val="120000"/>
              </a:lnSpc>
              <a:spcBef>
                <a:spcPts val="0"/>
              </a:spcBef>
              <a:buNone/>
              <a:defRPr sz="1000" b="0" i="0">
                <a:solidFill>
                  <a:schemeClr val="tx1"/>
                </a:solidFill>
                <a:latin typeface="Roboto Light"/>
                <a:cs typeface="Roboto Light"/>
              </a:defRPr>
            </a:lvl2pPr>
            <a:lvl3pPr marL="913911" indent="0">
              <a:lnSpc>
                <a:spcPct val="130000"/>
              </a:lnSpc>
              <a:spcBef>
                <a:spcPts val="0"/>
              </a:spcBef>
              <a:buNone/>
              <a:defRPr sz="1000" b="0" i="0">
                <a:solidFill>
                  <a:schemeClr val="tx1"/>
                </a:solidFill>
                <a:latin typeface="Roboto Light"/>
                <a:cs typeface="Roboto Light"/>
              </a:defRPr>
            </a:lvl3pPr>
            <a:lvl4pPr marL="1370867" indent="0">
              <a:lnSpc>
                <a:spcPct val="130000"/>
              </a:lnSpc>
              <a:spcBef>
                <a:spcPts val="0"/>
              </a:spcBef>
              <a:buNone/>
              <a:defRPr sz="1000" b="0" i="0">
                <a:solidFill>
                  <a:schemeClr val="tx1"/>
                </a:solidFill>
                <a:latin typeface="Roboto Light"/>
                <a:cs typeface="Roboto Light"/>
              </a:defRPr>
            </a:lvl4pPr>
            <a:lvl5pPr marL="1827821" indent="0">
              <a:lnSpc>
                <a:spcPct val="130000"/>
              </a:lnSpc>
              <a:spcBef>
                <a:spcPts val="0"/>
              </a:spcBef>
              <a:buFont typeface="Arial"/>
              <a:buNone/>
              <a:defRPr sz="1000" b="0" i="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p:txBody>
          <a:bodyPr/>
          <a:lstStyle/>
          <a:p>
            <a:r>
              <a:rPr lang="en-US" dirty="0"/>
              <a:t>www.graphicriver.net/goashape</a:t>
            </a:r>
          </a:p>
        </p:txBody>
      </p:sp>
      <p:sp>
        <p:nvSpPr>
          <p:cNvPr id="4" name="Title 3"/>
          <p:cNvSpPr>
            <a:spLocks noGrp="1"/>
          </p:cNvSpPr>
          <p:nvPr>
            <p:ph type="title"/>
          </p:nvPr>
        </p:nvSpPr>
        <p:spPr/>
        <p:txBody>
          <a:bodyPr vert="horz"/>
          <a:lstStyle/>
          <a:p>
            <a:r>
              <a:rPr lang="x-none"/>
              <a:t>Click to edit Master title style</a:t>
            </a:r>
            <a:endParaRPr lang="en-US"/>
          </a:p>
        </p:txBody>
      </p:sp>
      <p:sp>
        <p:nvSpPr>
          <p:cNvPr id="6"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892476657"/>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lide 1">
    <p:spTree>
      <p:nvGrpSpPr>
        <p:cNvPr id="1" name=""/>
        <p:cNvGrpSpPr/>
        <p:nvPr/>
      </p:nvGrpSpPr>
      <p:grpSpPr>
        <a:xfrm>
          <a:off x="0" y="0"/>
          <a:ext cx="0" cy="0"/>
          <a:chOff x="0" y="0"/>
          <a:chExt cx="0" cy="0"/>
        </a:xfrm>
      </p:grpSpPr>
      <p:sp>
        <p:nvSpPr>
          <p:cNvPr id="14" name="Content Placeholder 16"/>
          <p:cNvSpPr>
            <a:spLocks noGrp="1"/>
          </p:cNvSpPr>
          <p:nvPr>
            <p:ph sz="quarter" idx="14"/>
          </p:nvPr>
        </p:nvSpPr>
        <p:spPr>
          <a:xfrm>
            <a:off x="0" y="1352555"/>
            <a:ext cx="9144000" cy="1981200"/>
          </a:xfrm>
          <a:prstGeom prst="rect">
            <a:avLst/>
          </a:prstGeom>
        </p:spPr>
        <p:txBody>
          <a:bodyPr>
            <a:noAutofit/>
          </a:bodyPr>
          <a:lstStyle>
            <a:lvl1pPr marL="0" indent="0">
              <a:lnSpc>
                <a:spcPct val="130000"/>
              </a:lnSpc>
              <a:spcBef>
                <a:spcPts val="0"/>
              </a:spcBef>
              <a:buNone/>
              <a:defRPr sz="1000" b="0" i="0">
                <a:solidFill>
                  <a:schemeClr val="tx1"/>
                </a:solidFill>
                <a:latin typeface="Roboto Light"/>
                <a:cs typeface="Roboto Light"/>
              </a:defRPr>
            </a:lvl1pPr>
            <a:lvl2pPr marL="456947" indent="0">
              <a:lnSpc>
                <a:spcPct val="120000"/>
              </a:lnSpc>
              <a:spcBef>
                <a:spcPts val="0"/>
              </a:spcBef>
              <a:buNone/>
              <a:defRPr sz="1000" b="0" i="0">
                <a:solidFill>
                  <a:schemeClr val="tx1"/>
                </a:solidFill>
                <a:latin typeface="Roboto Light"/>
                <a:cs typeface="Roboto Light"/>
              </a:defRPr>
            </a:lvl2pPr>
            <a:lvl3pPr marL="913911" indent="0">
              <a:lnSpc>
                <a:spcPct val="130000"/>
              </a:lnSpc>
              <a:spcBef>
                <a:spcPts val="0"/>
              </a:spcBef>
              <a:buNone/>
              <a:defRPr sz="1000" b="0" i="0">
                <a:solidFill>
                  <a:schemeClr val="tx1"/>
                </a:solidFill>
                <a:latin typeface="Roboto Light"/>
                <a:cs typeface="Roboto Light"/>
              </a:defRPr>
            </a:lvl3pPr>
            <a:lvl4pPr marL="1370867" indent="0">
              <a:lnSpc>
                <a:spcPct val="130000"/>
              </a:lnSpc>
              <a:spcBef>
                <a:spcPts val="0"/>
              </a:spcBef>
              <a:buNone/>
              <a:defRPr sz="1000" b="0" i="0">
                <a:solidFill>
                  <a:schemeClr val="tx1"/>
                </a:solidFill>
                <a:latin typeface="Roboto Light"/>
                <a:cs typeface="Roboto Light"/>
              </a:defRPr>
            </a:lvl4pPr>
            <a:lvl5pPr marL="1827821" indent="0">
              <a:lnSpc>
                <a:spcPct val="130000"/>
              </a:lnSpc>
              <a:spcBef>
                <a:spcPts val="0"/>
              </a:spcBef>
              <a:buFont typeface="Arial"/>
              <a:buNone/>
              <a:defRPr sz="1000" b="0" i="0">
                <a:solidFill>
                  <a:schemeClr val="tx1"/>
                </a:solidFill>
                <a:latin typeface="Roboto Light"/>
                <a:cs typeface="Roboto Light"/>
              </a:defRPr>
            </a:lvl5pPr>
          </a:lstStyle>
          <a:p>
            <a:pPr lvl="0"/>
            <a:endParaRPr lang="en-US" dirty="0"/>
          </a:p>
        </p:txBody>
      </p:sp>
      <p:sp>
        <p:nvSpPr>
          <p:cNvPr id="2" name="Footer Placeholder 1"/>
          <p:cNvSpPr>
            <a:spLocks noGrp="1"/>
          </p:cNvSpPr>
          <p:nvPr>
            <p:ph type="ftr" sz="quarter" idx="17"/>
          </p:nvPr>
        </p:nvSpPr>
        <p:spPr/>
        <p:txBody>
          <a:bodyPr/>
          <a:lstStyle/>
          <a:p>
            <a:r>
              <a:rPr lang="en-US" dirty="0"/>
              <a:t>www.graphicriver.net/goashape</a:t>
            </a:r>
          </a:p>
        </p:txBody>
      </p:sp>
      <p:sp>
        <p:nvSpPr>
          <p:cNvPr id="4" name="Title 3"/>
          <p:cNvSpPr>
            <a:spLocks noGrp="1"/>
          </p:cNvSpPr>
          <p:nvPr>
            <p:ph type="title"/>
          </p:nvPr>
        </p:nvSpPr>
        <p:spPr/>
        <p:txBody>
          <a:bodyPr vert="horz"/>
          <a:lstStyle/>
          <a:p>
            <a:r>
              <a:rPr lang="x-none"/>
              <a:t>Click to edit Master title style</a:t>
            </a:r>
            <a:endParaRPr lang="en-US"/>
          </a:p>
        </p:txBody>
      </p:sp>
      <p:sp>
        <p:nvSpPr>
          <p:cNvPr id="5" name="Text Placeholder 4"/>
          <p:cNvSpPr>
            <a:spLocks noGrp="1"/>
          </p:cNvSpPr>
          <p:nvPr>
            <p:ph type="body" sz="quarter" idx="18"/>
          </p:nvPr>
        </p:nvSpPr>
        <p:spPr>
          <a:xfrm>
            <a:off x="252416" y="3486150"/>
            <a:ext cx="4319588" cy="914400"/>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endParaRPr lang="en-US"/>
          </a:p>
        </p:txBody>
      </p:sp>
      <p:sp>
        <p:nvSpPr>
          <p:cNvPr id="7" name="Text Placeholder 4"/>
          <p:cNvSpPr>
            <a:spLocks noGrp="1"/>
          </p:cNvSpPr>
          <p:nvPr>
            <p:ph type="body" sz="quarter" idx="19"/>
          </p:nvPr>
        </p:nvSpPr>
        <p:spPr>
          <a:xfrm>
            <a:off x="4572004" y="3486150"/>
            <a:ext cx="4319588" cy="914400"/>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endParaRPr lang="en-US"/>
          </a:p>
        </p:txBody>
      </p:sp>
      <p:sp>
        <p:nvSpPr>
          <p:cNvPr id="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502277698"/>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019831" y="1352550"/>
            <a:ext cx="2872201" cy="28800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7" name="Content Placeholder 16"/>
          <p:cNvSpPr>
            <a:spLocks noGrp="1"/>
          </p:cNvSpPr>
          <p:nvPr>
            <p:ph sz="quarter" idx="19" hasCustomPrompt="1"/>
          </p:nvPr>
        </p:nvSpPr>
        <p:spPr>
          <a:xfrm>
            <a:off x="252447" y="1352550"/>
            <a:ext cx="2871787" cy="28800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p:cNvSpPr>
          <p:nvPr>
            <p:ph sz="quarter" idx="20" hasCustomPrompt="1"/>
          </p:nvPr>
        </p:nvSpPr>
        <p:spPr>
          <a:xfrm>
            <a:off x="3141159" y="1352550"/>
            <a:ext cx="2871787" cy="28800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x-none"/>
              <a:t>Click to edit Master title style</a:t>
            </a:r>
            <a:endParaRPr lang="en-US"/>
          </a:p>
        </p:txBody>
      </p:sp>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3020496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Slide 1">
    <p:spTree>
      <p:nvGrpSpPr>
        <p:cNvPr id="1" name=""/>
        <p:cNvGrpSpPr/>
        <p:nvPr/>
      </p:nvGrpSpPr>
      <p:grpSpPr>
        <a:xfrm>
          <a:off x="0" y="0"/>
          <a:ext cx="0" cy="0"/>
          <a:chOff x="0" y="0"/>
          <a:chExt cx="0" cy="0"/>
        </a:xfrm>
      </p:grpSpPr>
      <p:sp>
        <p:nvSpPr>
          <p:cNvPr id="3" name="Footer Placeholder 2"/>
          <p:cNvSpPr>
            <a:spLocks noGrp="1"/>
          </p:cNvSpPr>
          <p:nvPr>
            <p:ph type="ftr" sz="quarter" idx="23"/>
          </p:nvPr>
        </p:nvSpPr>
        <p:spPr/>
        <p:txBody>
          <a:bodyPr/>
          <a:lstStyle/>
          <a:p>
            <a:r>
              <a:rPr lang="en-US" dirty="0"/>
              <a:t>www.graphicriver.net/goashape</a:t>
            </a:r>
          </a:p>
        </p:txBody>
      </p:sp>
      <p:sp>
        <p:nvSpPr>
          <p:cNvPr id="6" name="Title 5"/>
          <p:cNvSpPr>
            <a:spLocks noGrp="1"/>
          </p:cNvSpPr>
          <p:nvPr>
            <p:ph type="title"/>
          </p:nvPr>
        </p:nvSpPr>
        <p:spPr/>
        <p:txBody>
          <a:bodyPr vert="horz"/>
          <a:lstStyle/>
          <a:p>
            <a:r>
              <a:rPr lang="x-none"/>
              <a:t>Click to edit Master title style</a:t>
            </a:r>
            <a:endParaRPr lang="en-US"/>
          </a:p>
        </p:txBody>
      </p:sp>
      <p:sp>
        <p:nvSpPr>
          <p:cNvPr id="4" name="Content Placeholder 3"/>
          <p:cNvSpPr>
            <a:spLocks noGrp="1"/>
          </p:cNvSpPr>
          <p:nvPr>
            <p:ph sz="quarter" idx="24"/>
          </p:nvPr>
        </p:nvSpPr>
        <p:spPr>
          <a:xfrm>
            <a:off x="252449" y="1352550"/>
            <a:ext cx="2159001" cy="288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12" name="Content Placeholder 3"/>
          <p:cNvSpPr>
            <a:spLocks noGrp="1"/>
          </p:cNvSpPr>
          <p:nvPr>
            <p:ph sz="quarter" idx="25"/>
          </p:nvPr>
        </p:nvSpPr>
        <p:spPr>
          <a:xfrm>
            <a:off x="2411438" y="1352550"/>
            <a:ext cx="2159001" cy="288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13" name="Content Placeholder 3"/>
          <p:cNvSpPr>
            <a:spLocks noGrp="1"/>
          </p:cNvSpPr>
          <p:nvPr>
            <p:ph sz="quarter" idx="26"/>
          </p:nvPr>
        </p:nvSpPr>
        <p:spPr>
          <a:xfrm>
            <a:off x="4570430" y="1352550"/>
            <a:ext cx="2159001" cy="288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14" name="Content Placeholder 3"/>
          <p:cNvSpPr>
            <a:spLocks noGrp="1"/>
          </p:cNvSpPr>
          <p:nvPr>
            <p:ph sz="quarter" idx="27"/>
          </p:nvPr>
        </p:nvSpPr>
        <p:spPr>
          <a:xfrm>
            <a:off x="6733043" y="1352550"/>
            <a:ext cx="2159001" cy="288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577317467"/>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3778500"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7" name="Content Placeholder 16"/>
          <p:cNvSpPr>
            <a:spLocks noGrp="1"/>
          </p:cNvSpPr>
          <p:nvPr>
            <p:ph sz="quarter" idx="19"/>
          </p:nvPr>
        </p:nvSpPr>
        <p:spPr>
          <a:xfrm>
            <a:off x="286294" y="1504952"/>
            <a:ext cx="1618723"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8" name="Content Placeholder 16"/>
          <p:cNvSpPr>
            <a:spLocks noGrp="1"/>
          </p:cNvSpPr>
          <p:nvPr>
            <p:ph sz="quarter" idx="20"/>
          </p:nvPr>
        </p:nvSpPr>
        <p:spPr>
          <a:xfrm>
            <a:off x="2031749"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9" name="Content Placeholder 16"/>
          <p:cNvSpPr>
            <a:spLocks noGrp="1"/>
          </p:cNvSpPr>
          <p:nvPr>
            <p:ph sz="quarter" idx="22"/>
          </p:nvPr>
        </p:nvSpPr>
        <p:spPr>
          <a:xfrm>
            <a:off x="3778500"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10" name="Content Placeholder 16"/>
          <p:cNvSpPr>
            <a:spLocks noGrp="1"/>
          </p:cNvSpPr>
          <p:nvPr>
            <p:ph sz="quarter" idx="23"/>
          </p:nvPr>
        </p:nvSpPr>
        <p:spPr>
          <a:xfrm>
            <a:off x="286294" y="3333754"/>
            <a:ext cx="1618723"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11" name="Content Placeholder 16"/>
          <p:cNvSpPr>
            <a:spLocks noGrp="1"/>
          </p:cNvSpPr>
          <p:nvPr>
            <p:ph sz="quarter" idx="24"/>
          </p:nvPr>
        </p:nvSpPr>
        <p:spPr>
          <a:xfrm>
            <a:off x="2031749"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12" name="Content Placeholder 16"/>
          <p:cNvSpPr>
            <a:spLocks noGrp="1"/>
          </p:cNvSpPr>
          <p:nvPr>
            <p:ph sz="quarter" idx="25"/>
          </p:nvPr>
        </p:nvSpPr>
        <p:spPr>
          <a:xfrm>
            <a:off x="5525251"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13" name="Content Placeholder 16"/>
          <p:cNvSpPr>
            <a:spLocks noGrp="1"/>
          </p:cNvSpPr>
          <p:nvPr>
            <p:ph sz="quarter" idx="26"/>
          </p:nvPr>
        </p:nvSpPr>
        <p:spPr>
          <a:xfrm>
            <a:off x="5525251"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14" name="Content Placeholder 16"/>
          <p:cNvSpPr>
            <a:spLocks noGrp="1"/>
          </p:cNvSpPr>
          <p:nvPr>
            <p:ph sz="quarter" idx="27"/>
          </p:nvPr>
        </p:nvSpPr>
        <p:spPr>
          <a:xfrm>
            <a:off x="7272000"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15" name="Content Placeholder 16"/>
          <p:cNvSpPr>
            <a:spLocks noGrp="1"/>
          </p:cNvSpPr>
          <p:nvPr>
            <p:ph sz="quarter" idx="28"/>
          </p:nvPr>
        </p:nvSpPr>
        <p:spPr>
          <a:xfrm>
            <a:off x="7272000"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2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9904300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4572000" y="1352550"/>
            <a:ext cx="4320000" cy="2895600"/>
          </a:xfrm>
          <a:prstGeom prst="rect">
            <a:avLst/>
          </a:prstGeom>
        </p:spPr>
        <p:txBody>
          <a:bodyPr>
            <a:norm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11" name="Title 10"/>
          <p:cNvSpPr>
            <a:spLocks noGrp="1"/>
          </p:cNvSpPr>
          <p:nvPr>
            <p:ph type="title"/>
          </p:nvPr>
        </p:nvSpPr>
        <p:spPr>
          <a:xfrm>
            <a:off x="252466" y="819152"/>
            <a:ext cx="7900987" cy="381000"/>
          </a:xfrm>
        </p:spPr>
        <p:txBody>
          <a:bodyPr vert="horz"/>
          <a:lstStyle/>
          <a:p>
            <a:r>
              <a:rPr lang="x-none"/>
              <a:t>Click to edit Master title style</a:t>
            </a:r>
            <a:endParaRPr lang="en-US"/>
          </a:p>
        </p:txBody>
      </p:sp>
      <p:pic>
        <p:nvPicPr>
          <p:cNvPr id="2" name="Picture 1" descr="monitor.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00" y="1774300"/>
            <a:ext cx="3240000" cy="2473856"/>
          </a:xfrm>
          <a:prstGeom prst="rect">
            <a:avLst/>
          </a:prstGeom>
          <a:effectLst>
            <a:reflection stA="40000" endPos="5000" dir="5400000" sy="-100000" algn="bl" rotWithShape="0"/>
          </a:effectLst>
        </p:spPr>
      </p:pic>
      <p:sp>
        <p:nvSpPr>
          <p:cNvPr id="4" name="Content Placeholder 3"/>
          <p:cNvSpPr>
            <a:spLocks noGrp="1"/>
          </p:cNvSpPr>
          <p:nvPr>
            <p:ph sz="quarter" idx="18"/>
          </p:nvPr>
        </p:nvSpPr>
        <p:spPr>
          <a:xfrm>
            <a:off x="1032933" y="1894989"/>
            <a:ext cx="2988000" cy="1691999"/>
          </a:xfrm>
          <a:ln>
            <a:noFill/>
          </a:ln>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8"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7219953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ound Same Side Corner Rectangle 2"/>
          <p:cNvSpPr/>
          <p:nvPr userDrawn="1"/>
        </p:nvSpPr>
        <p:spPr>
          <a:xfrm>
            <a:off x="609601" y="1657352"/>
            <a:ext cx="3505200" cy="304800"/>
          </a:xfrm>
          <a:prstGeom prst="round2SameRect">
            <a:avLst>
              <a:gd name="adj1" fmla="val 16526"/>
              <a:gd name="adj2" fmla="val 0"/>
            </a:avLst>
          </a:prstGeom>
          <a:solidFill>
            <a:schemeClr val="bg1">
              <a:lumMod val="85000"/>
            </a:schemeClr>
          </a:solidFill>
          <a:ln w="1905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solidFill>
                <a:schemeClr val="bg1">
                  <a:lumMod val="95000"/>
                </a:schemeClr>
              </a:solidFill>
            </a:endParaRPr>
          </a:p>
        </p:txBody>
      </p:sp>
      <p:sp>
        <p:nvSpPr>
          <p:cNvPr id="5" name="Content Placeholder 16"/>
          <p:cNvSpPr>
            <a:spLocks noGrp="1"/>
          </p:cNvSpPr>
          <p:nvPr>
            <p:ph sz="quarter" idx="14" hasCustomPrompt="1"/>
          </p:nvPr>
        </p:nvSpPr>
        <p:spPr>
          <a:xfrm>
            <a:off x="4572000" y="1657350"/>
            <a:ext cx="4320000" cy="2438400"/>
          </a:xfrm>
          <a:prstGeom prst="rect">
            <a:avLst/>
          </a:prstGeom>
        </p:spPr>
        <p:txBody>
          <a:bodyPr>
            <a:norm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11" name="Title 10"/>
          <p:cNvSpPr>
            <a:spLocks noGrp="1"/>
          </p:cNvSpPr>
          <p:nvPr>
            <p:ph type="title"/>
          </p:nvPr>
        </p:nvSpPr>
        <p:spPr>
          <a:xfrm>
            <a:off x="252466" y="819152"/>
            <a:ext cx="7900987" cy="381000"/>
          </a:xfrm>
        </p:spPr>
        <p:txBody>
          <a:bodyPr vert="horz"/>
          <a:lstStyle/>
          <a:p>
            <a:r>
              <a:rPr lang="x-none"/>
              <a:t>Click to edit Master title style</a:t>
            </a:r>
            <a:endParaRPr lang="en-US"/>
          </a:p>
        </p:txBody>
      </p:sp>
      <p:sp>
        <p:nvSpPr>
          <p:cNvPr id="8" name="Multiply 7"/>
          <p:cNvSpPr/>
          <p:nvPr userDrawn="1"/>
        </p:nvSpPr>
        <p:spPr>
          <a:xfrm>
            <a:off x="3886203" y="1739900"/>
            <a:ext cx="152400" cy="152400"/>
          </a:xfrm>
          <a:prstGeom prst="mathMultiply">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p>
        </p:txBody>
      </p:sp>
      <p:sp>
        <p:nvSpPr>
          <p:cNvPr id="2" name="Rectangle 1"/>
          <p:cNvSpPr/>
          <p:nvPr userDrawn="1"/>
        </p:nvSpPr>
        <p:spPr>
          <a:xfrm>
            <a:off x="685851" y="1739900"/>
            <a:ext cx="2819401" cy="1524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l">
              <a:lnSpc>
                <a:spcPct val="80000"/>
              </a:lnSpc>
            </a:pPr>
            <a:r>
              <a:rPr lang="en-US" sz="600">
                <a:solidFill>
                  <a:schemeClr val="tx2"/>
                </a:solidFill>
              </a:rPr>
              <a:t>https://domain.net</a:t>
            </a:r>
          </a:p>
        </p:txBody>
      </p:sp>
      <p:sp>
        <p:nvSpPr>
          <p:cNvPr id="4" name="Content Placeholder 3"/>
          <p:cNvSpPr>
            <a:spLocks noGrp="1"/>
          </p:cNvSpPr>
          <p:nvPr>
            <p:ph sz="quarter" idx="18"/>
          </p:nvPr>
        </p:nvSpPr>
        <p:spPr>
          <a:xfrm>
            <a:off x="609601" y="1960033"/>
            <a:ext cx="3505200" cy="2133600"/>
          </a:xfrm>
          <a:ln>
            <a:solidFill>
              <a:schemeClr val="bg1">
                <a:lumMod val="85000"/>
              </a:schemeClr>
            </a:solidFill>
          </a:ln>
          <a:effectLst/>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1782304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Slide 1">
    <p:spTree>
      <p:nvGrpSpPr>
        <p:cNvPr id="1" name=""/>
        <p:cNvGrpSpPr/>
        <p:nvPr/>
      </p:nvGrpSpPr>
      <p:grpSpPr>
        <a:xfrm>
          <a:off x="0" y="0"/>
          <a:ext cx="0" cy="0"/>
          <a:chOff x="0" y="0"/>
          <a:chExt cx="0" cy="0"/>
        </a:xfrm>
      </p:grpSpPr>
      <p:sp>
        <p:nvSpPr>
          <p:cNvPr id="4" name="Content Placeholder 3"/>
          <p:cNvSpPr>
            <a:spLocks noGrp="1"/>
          </p:cNvSpPr>
          <p:nvPr>
            <p:ph sz="quarter" idx="17"/>
          </p:nvPr>
        </p:nvSpPr>
        <p:spPr>
          <a:xfrm>
            <a:off x="252416" y="1352550"/>
            <a:ext cx="4319588" cy="2895600"/>
          </a:xfrm>
          <a:prstGeom prst="rect">
            <a:avLst/>
          </a:prstGeom>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itle 4"/>
          <p:cNvSpPr>
            <a:spLocks noGrp="1"/>
          </p:cNvSpPr>
          <p:nvPr>
            <p:ph type="title"/>
          </p:nvPr>
        </p:nvSpPr>
        <p:spPr/>
        <p:txBody>
          <a:bodyPr vert="horz"/>
          <a:lstStyle/>
          <a:p>
            <a:r>
              <a:rPr lang="x-none"/>
              <a:t>Click to edit Master title style</a:t>
            </a:r>
            <a:endParaRPr lang="en-US"/>
          </a:p>
        </p:txBody>
      </p:sp>
      <p:sp>
        <p:nvSpPr>
          <p:cNvPr id="6" name="Footer Placeholder 5"/>
          <p:cNvSpPr>
            <a:spLocks noGrp="1"/>
          </p:cNvSpPr>
          <p:nvPr>
            <p:ph type="ftr" sz="quarter" idx="18"/>
          </p:nvPr>
        </p:nvSpPr>
        <p:spPr>
          <a:xfrm>
            <a:off x="4572000" y="4705373"/>
            <a:ext cx="4320000" cy="148167"/>
          </a:xfrm>
        </p:spPr>
        <p:txBody>
          <a:bodyPr/>
          <a:lstStyle/>
          <a:p>
            <a:r>
              <a:rPr lang="en-US" dirty="0"/>
              <a:t>www.graphicriver.net/goashape</a:t>
            </a:r>
          </a:p>
        </p:txBody>
      </p:sp>
      <p:pic>
        <p:nvPicPr>
          <p:cNvPr id="2" name="Picture 1" descr="laptop.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2000" y="1764721"/>
            <a:ext cx="3600000" cy="2071287"/>
          </a:xfrm>
          <a:prstGeom prst="rect">
            <a:avLst/>
          </a:prstGeom>
          <a:effectLst>
            <a:reflection stA="40000" endPos="5000" dir="5400000" sy="-100000" algn="bl" rotWithShape="0"/>
          </a:effectLst>
        </p:spPr>
      </p:pic>
      <p:sp>
        <p:nvSpPr>
          <p:cNvPr id="7" name="Content Placeholder 3"/>
          <p:cNvSpPr>
            <a:spLocks noGrp="1"/>
          </p:cNvSpPr>
          <p:nvPr>
            <p:ph sz="quarter" idx="19"/>
          </p:nvPr>
        </p:nvSpPr>
        <p:spPr>
          <a:xfrm>
            <a:off x="5334000" y="1885950"/>
            <a:ext cx="2772000" cy="1728000"/>
          </a:xfrm>
          <a:effectLst>
            <a:reflection stA="20000" endPos="10000" dir="5400000" sy="-100000" algn="bl" rotWithShape="0"/>
          </a:effectLst>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29495086"/>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lide 1">
    <p:spTree>
      <p:nvGrpSpPr>
        <p:cNvPr id="1" name=""/>
        <p:cNvGrpSpPr/>
        <p:nvPr/>
      </p:nvGrpSpPr>
      <p:grpSpPr>
        <a:xfrm>
          <a:off x="0" y="0"/>
          <a:ext cx="0" cy="0"/>
          <a:chOff x="0" y="0"/>
          <a:chExt cx="0" cy="0"/>
        </a:xfrm>
      </p:grpSpPr>
      <p:sp>
        <p:nvSpPr>
          <p:cNvPr id="2" name="Footer Placeholder 1"/>
          <p:cNvSpPr>
            <a:spLocks noGrp="1"/>
          </p:cNvSpPr>
          <p:nvPr>
            <p:ph type="ftr" sz="quarter" idx="17"/>
          </p:nvPr>
        </p:nvSpPr>
        <p:spPr/>
        <p:txBody>
          <a:bodyPr/>
          <a:lstStyle/>
          <a:p>
            <a:r>
              <a:rPr lang="en-US" dirty="0"/>
              <a:t>www.graphicriver.net/goashape</a:t>
            </a:r>
          </a:p>
        </p:txBody>
      </p:sp>
      <p:sp>
        <p:nvSpPr>
          <p:cNvPr id="4" name="Title 3"/>
          <p:cNvSpPr>
            <a:spLocks noGrp="1"/>
          </p:cNvSpPr>
          <p:nvPr>
            <p:ph type="title"/>
          </p:nvPr>
        </p:nvSpPr>
        <p:spPr>
          <a:xfrm>
            <a:off x="252064" y="819152"/>
            <a:ext cx="7901399" cy="381000"/>
          </a:xfrm>
        </p:spPr>
        <p:txBody>
          <a:bodyPr vert="horz"/>
          <a:lstStyle/>
          <a:p>
            <a:r>
              <a:rPr lang="x-none"/>
              <a:t>Click to edit Master title style</a:t>
            </a:r>
            <a:endParaRPr lang="en-US"/>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08458" y="1352550"/>
            <a:ext cx="1953412" cy="2895599"/>
          </a:xfrm>
          <a:prstGeom prst="rect">
            <a:avLst/>
          </a:prstGeom>
          <a:effectLst>
            <a:outerShdw blurRad="165100" dist="88900" dir="2880000" algn="tl" rotWithShape="0">
              <a:srgbClr val="000000">
                <a:alpha val="37000"/>
              </a:srgbClr>
            </a:outerShdw>
          </a:effectLst>
        </p:spPr>
      </p:pic>
      <p:sp>
        <p:nvSpPr>
          <p:cNvPr id="6" name="Content Placeholder 16"/>
          <p:cNvSpPr>
            <a:spLocks noGrp="1"/>
          </p:cNvSpPr>
          <p:nvPr>
            <p:ph sz="quarter" idx="14" hasCustomPrompt="1"/>
          </p:nvPr>
        </p:nvSpPr>
        <p:spPr>
          <a:xfrm>
            <a:off x="251999" y="1352550"/>
            <a:ext cx="5234400" cy="2895600"/>
          </a:xfrm>
          <a:prstGeom prst="rect">
            <a:avLst/>
          </a:prstGeom>
        </p:spPr>
        <p:txBody>
          <a:bodyPr>
            <a:norm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quarter" idx="19"/>
          </p:nvPr>
        </p:nvSpPr>
        <p:spPr>
          <a:xfrm>
            <a:off x="6308923" y="1640625"/>
            <a:ext cx="1752601" cy="2340000"/>
          </a:xfrm>
          <a:ln>
            <a:noFill/>
          </a:ln>
        </p:spPr>
        <p:txBody>
          <a:bodyPr/>
          <a:lstStyle/>
          <a:p>
            <a:pPr lvl="0"/>
            <a:r>
              <a:rPr lang="x-none"/>
              <a:t>Click to edit Master text styles</a:t>
            </a:r>
            <a:endParaRPr lang="en-US"/>
          </a:p>
        </p:txBody>
      </p:sp>
      <p:sp>
        <p:nvSpPr>
          <p:cNvPr id="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77447840"/>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Slide 1">
    <p:spTree>
      <p:nvGrpSpPr>
        <p:cNvPr id="1" name=""/>
        <p:cNvGrpSpPr/>
        <p:nvPr/>
      </p:nvGrpSpPr>
      <p:grpSpPr>
        <a:xfrm>
          <a:off x="0" y="0"/>
          <a:ext cx="0" cy="0"/>
          <a:chOff x="0" y="0"/>
          <a:chExt cx="0" cy="0"/>
        </a:xfrm>
      </p:grpSpPr>
      <p:sp>
        <p:nvSpPr>
          <p:cNvPr id="2" name="Footer Placeholder 1"/>
          <p:cNvSpPr>
            <a:spLocks noGrp="1"/>
          </p:cNvSpPr>
          <p:nvPr>
            <p:ph type="ftr" sz="quarter" idx="17"/>
          </p:nvPr>
        </p:nvSpPr>
        <p:spPr/>
        <p:txBody>
          <a:bodyPr/>
          <a:lstStyle/>
          <a:p>
            <a:r>
              <a:rPr lang="en-US" dirty="0"/>
              <a:t>www.graphicriver.net/goashape</a:t>
            </a:r>
          </a:p>
        </p:txBody>
      </p:sp>
      <p:sp>
        <p:nvSpPr>
          <p:cNvPr id="4" name="Title 3"/>
          <p:cNvSpPr>
            <a:spLocks noGrp="1"/>
          </p:cNvSpPr>
          <p:nvPr>
            <p:ph type="title"/>
          </p:nvPr>
        </p:nvSpPr>
        <p:spPr>
          <a:xfrm>
            <a:off x="252064" y="819152"/>
            <a:ext cx="7901399" cy="381000"/>
          </a:xfrm>
        </p:spPr>
        <p:txBody>
          <a:bodyPr vert="horz"/>
          <a:lstStyle/>
          <a:p>
            <a:r>
              <a:rPr lang="x-none"/>
              <a:t>Click to edit Master title style</a:t>
            </a:r>
            <a:endParaRPr lang="en-US"/>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28973" y="1352550"/>
            <a:ext cx="1374181" cy="2895599"/>
          </a:xfrm>
          <a:prstGeom prst="rect">
            <a:avLst/>
          </a:prstGeom>
          <a:effectLst>
            <a:outerShdw blurRad="165100" dist="88900" dir="2880000" algn="tl" rotWithShape="0">
              <a:srgbClr val="000000">
                <a:alpha val="37000"/>
              </a:srgbClr>
            </a:outerShdw>
          </a:effectLst>
        </p:spPr>
      </p:pic>
      <p:sp>
        <p:nvSpPr>
          <p:cNvPr id="6" name="Content Placeholder 16"/>
          <p:cNvSpPr>
            <a:spLocks noGrp="1"/>
          </p:cNvSpPr>
          <p:nvPr>
            <p:ph sz="quarter" idx="14" hasCustomPrompt="1"/>
          </p:nvPr>
        </p:nvSpPr>
        <p:spPr>
          <a:xfrm>
            <a:off x="3657600" y="1352550"/>
            <a:ext cx="5234400" cy="2895600"/>
          </a:xfrm>
          <a:prstGeom prst="rect">
            <a:avLst/>
          </a:prstGeom>
        </p:spPr>
        <p:txBody>
          <a:bodyPr>
            <a:norm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quarter" idx="19"/>
          </p:nvPr>
        </p:nvSpPr>
        <p:spPr>
          <a:xfrm>
            <a:off x="1325389" y="1774830"/>
            <a:ext cx="1177925" cy="2085974"/>
          </a:xfrm>
          <a:ln>
            <a:noFill/>
          </a:ln>
        </p:spPr>
        <p:txBody>
          <a:bodyPr/>
          <a:lstStyle/>
          <a:p>
            <a:pPr lvl="0"/>
            <a:r>
              <a:rPr lang="x-none"/>
              <a:t>Click to edit Master text styles</a:t>
            </a:r>
            <a:endParaRPr lang="en-US"/>
          </a:p>
        </p:txBody>
      </p:sp>
      <p:sp>
        <p:nvSpPr>
          <p:cNvPr id="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771053577"/>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732000" y="1352550"/>
            <a:ext cx="2160000" cy="28800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7" name="Content Placeholder 16"/>
          <p:cNvSpPr>
            <a:spLocks noGrp="1"/>
          </p:cNvSpPr>
          <p:nvPr>
            <p:ph sz="quarter" idx="19" hasCustomPrompt="1"/>
          </p:nvPr>
        </p:nvSpPr>
        <p:spPr>
          <a:xfrm>
            <a:off x="252416" y="1352550"/>
            <a:ext cx="2159588" cy="28800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x-none"/>
              <a:t>Click to edit Master title style</a:t>
            </a:r>
            <a:endParaRPr lang="en-US"/>
          </a:p>
        </p:txBody>
      </p:sp>
      <p:sp>
        <p:nvSpPr>
          <p:cNvPr id="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6385168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Content Placeholder 16"/>
          <p:cNvSpPr>
            <a:spLocks noGrp="1"/>
          </p:cNvSpPr>
          <p:nvPr>
            <p:ph sz="quarter" idx="19" hasCustomPrompt="1"/>
          </p:nvPr>
        </p:nvSpPr>
        <p:spPr>
          <a:xfrm>
            <a:off x="252418" y="1352550"/>
            <a:ext cx="8639588" cy="28956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0"/>
          </p:nvPr>
        </p:nvSpPr>
        <p:spPr/>
        <p:txBody>
          <a:bodyPr/>
          <a:lstStyle/>
          <a:p>
            <a:r>
              <a:rPr lang="en-US" dirty="0"/>
              <a:t>www.graphicriver.net/goashape</a:t>
            </a:r>
          </a:p>
        </p:txBody>
      </p:sp>
      <p:sp>
        <p:nvSpPr>
          <p:cNvPr id="6"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2091268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4572000" y="1352550"/>
            <a:ext cx="4320000" cy="28956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6"/>
          <p:cNvSpPr>
            <a:spLocks noGrp="1"/>
          </p:cNvSpPr>
          <p:nvPr>
            <p:ph sz="quarter" idx="19" hasCustomPrompt="1"/>
          </p:nvPr>
        </p:nvSpPr>
        <p:spPr>
          <a:xfrm>
            <a:off x="252412" y="1352550"/>
            <a:ext cx="4320000" cy="28956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0"/>
          </p:nvPr>
        </p:nvSpPr>
        <p:spPr/>
        <p:txBody>
          <a:bodyPr/>
          <a:lstStyle/>
          <a:p>
            <a:r>
              <a:rPr lang="en-US" dirty="0"/>
              <a:t>www.graphicriver.net/goashape</a:t>
            </a:r>
          </a:p>
        </p:txBody>
      </p:sp>
      <p:sp>
        <p:nvSpPr>
          <p:cNvPr id="8"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3405719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Content Placeholder 16"/>
          <p:cNvSpPr>
            <a:spLocks noGrp="1" noChangeAspect="1"/>
          </p:cNvSpPr>
          <p:nvPr>
            <p:ph sz="quarter" idx="14" hasCustomPrompt="1"/>
          </p:nvPr>
        </p:nvSpPr>
        <p:spPr>
          <a:xfrm>
            <a:off x="6192000" y="1504952"/>
            <a:ext cx="270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6"/>
          <p:cNvSpPr>
            <a:spLocks noGrp="1" noChangeAspect="1"/>
          </p:cNvSpPr>
          <p:nvPr>
            <p:ph sz="quarter" idx="19" hasCustomPrompt="1"/>
          </p:nvPr>
        </p:nvSpPr>
        <p:spPr>
          <a:xfrm>
            <a:off x="286279" y="1504952"/>
            <a:ext cx="270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noChangeAspect="1"/>
          </p:cNvSpPr>
          <p:nvPr>
            <p:ph sz="quarter" idx="20" hasCustomPrompt="1"/>
          </p:nvPr>
        </p:nvSpPr>
        <p:spPr>
          <a:xfrm>
            <a:off x="3239140" y="1504952"/>
            <a:ext cx="270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9" name="Content Placeholder 16"/>
          <p:cNvSpPr>
            <a:spLocks noGrp="1" noChangeAspect="1"/>
          </p:cNvSpPr>
          <p:nvPr>
            <p:ph sz="quarter" idx="22" hasCustomPrompt="1"/>
          </p:nvPr>
        </p:nvSpPr>
        <p:spPr>
          <a:xfrm>
            <a:off x="6192000" y="3333754"/>
            <a:ext cx="270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6"/>
          <p:cNvSpPr>
            <a:spLocks noGrp="1" noChangeAspect="1"/>
          </p:cNvSpPr>
          <p:nvPr>
            <p:ph sz="quarter" idx="23" hasCustomPrompt="1"/>
          </p:nvPr>
        </p:nvSpPr>
        <p:spPr>
          <a:xfrm>
            <a:off x="286279" y="3333754"/>
            <a:ext cx="270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6"/>
          <p:cNvSpPr>
            <a:spLocks noGrp="1" noChangeAspect="1"/>
          </p:cNvSpPr>
          <p:nvPr>
            <p:ph sz="quarter" idx="24" hasCustomPrompt="1"/>
          </p:nvPr>
        </p:nvSpPr>
        <p:spPr>
          <a:xfrm>
            <a:off x="3239140" y="3333754"/>
            <a:ext cx="270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9599239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Slide 1">
    <p:spTree>
      <p:nvGrpSpPr>
        <p:cNvPr id="1" name=""/>
        <p:cNvGrpSpPr/>
        <p:nvPr/>
      </p:nvGrpSpPr>
      <p:grpSpPr>
        <a:xfrm>
          <a:off x="0" y="0"/>
          <a:ext cx="0" cy="0"/>
          <a:chOff x="0" y="0"/>
          <a:chExt cx="0" cy="0"/>
        </a:xfrm>
      </p:grpSpPr>
      <p:sp>
        <p:nvSpPr>
          <p:cNvPr id="3" name="Footer Placeholder 2"/>
          <p:cNvSpPr>
            <a:spLocks noGrp="1"/>
          </p:cNvSpPr>
          <p:nvPr>
            <p:ph type="ftr" sz="quarter" idx="23"/>
          </p:nvPr>
        </p:nvSpPr>
        <p:spPr/>
        <p:txBody>
          <a:bodyPr/>
          <a:lstStyle/>
          <a:p>
            <a:r>
              <a:rPr lang="en-US" dirty="0"/>
              <a:t>www.graphicriver.net/goashape</a:t>
            </a:r>
          </a:p>
        </p:txBody>
      </p:sp>
      <p:sp>
        <p:nvSpPr>
          <p:cNvPr id="6" name="Title 5"/>
          <p:cNvSpPr>
            <a:spLocks noGrp="1"/>
          </p:cNvSpPr>
          <p:nvPr>
            <p:ph type="title"/>
          </p:nvPr>
        </p:nvSpPr>
        <p:spPr/>
        <p:txBody>
          <a:bodyPr vert="horz"/>
          <a:lstStyle/>
          <a:p>
            <a:r>
              <a:rPr lang="x-none"/>
              <a:t>Click to edit Master title style</a:t>
            </a:r>
            <a:endParaRPr lang="en-US"/>
          </a:p>
        </p:txBody>
      </p:sp>
      <p:sp>
        <p:nvSpPr>
          <p:cNvPr id="4" name="Content Placeholder 3"/>
          <p:cNvSpPr>
            <a:spLocks noGrp="1"/>
          </p:cNvSpPr>
          <p:nvPr>
            <p:ph sz="quarter" idx="24"/>
          </p:nvPr>
        </p:nvSpPr>
        <p:spPr>
          <a:xfrm>
            <a:off x="271613" y="1809750"/>
            <a:ext cx="2159001" cy="2160000"/>
          </a:xfrm>
        </p:spPr>
        <p:txBody>
          <a:bodyPr/>
          <a:lstStyle/>
          <a:p>
            <a:pPr lvl="0"/>
            <a:endParaRPr lang="en-US"/>
          </a:p>
        </p:txBody>
      </p:sp>
      <p:sp>
        <p:nvSpPr>
          <p:cNvPr id="12" name="Content Placeholder 3"/>
          <p:cNvSpPr>
            <a:spLocks noGrp="1"/>
          </p:cNvSpPr>
          <p:nvPr>
            <p:ph sz="quarter" idx="25"/>
          </p:nvPr>
        </p:nvSpPr>
        <p:spPr>
          <a:xfrm>
            <a:off x="2425427" y="1809750"/>
            <a:ext cx="2159001" cy="2160000"/>
          </a:xfrm>
        </p:spPr>
        <p:txBody>
          <a:bodyPr/>
          <a:lstStyle/>
          <a:p>
            <a:pPr lvl="0"/>
            <a:endParaRPr lang="en-US"/>
          </a:p>
        </p:txBody>
      </p:sp>
      <p:sp>
        <p:nvSpPr>
          <p:cNvPr id="13" name="Content Placeholder 3"/>
          <p:cNvSpPr>
            <a:spLocks noGrp="1"/>
          </p:cNvSpPr>
          <p:nvPr>
            <p:ph sz="quarter" idx="26"/>
          </p:nvPr>
        </p:nvSpPr>
        <p:spPr>
          <a:xfrm>
            <a:off x="4579250" y="1809750"/>
            <a:ext cx="2159001" cy="2160000"/>
          </a:xfrm>
        </p:spPr>
        <p:txBody>
          <a:bodyPr/>
          <a:lstStyle/>
          <a:p>
            <a:pPr lvl="0"/>
            <a:endParaRPr lang="en-US"/>
          </a:p>
        </p:txBody>
      </p:sp>
      <p:sp>
        <p:nvSpPr>
          <p:cNvPr id="14" name="Content Placeholder 3"/>
          <p:cNvSpPr>
            <a:spLocks noGrp="1"/>
          </p:cNvSpPr>
          <p:nvPr>
            <p:ph sz="quarter" idx="27"/>
          </p:nvPr>
        </p:nvSpPr>
        <p:spPr>
          <a:xfrm>
            <a:off x="6733043" y="1809750"/>
            <a:ext cx="2159001" cy="2160000"/>
          </a:xfrm>
        </p:spPr>
        <p:txBody>
          <a:bodyPr/>
          <a:lstStyle/>
          <a:p>
            <a:pPr lvl="0"/>
            <a:endParaRPr lang="en-US"/>
          </a:p>
        </p:txBody>
      </p:sp>
      <p:sp>
        <p:nvSpPr>
          <p:cNvPr id="5" name="Text Placeholder 4"/>
          <p:cNvSpPr>
            <a:spLocks noGrp="1"/>
          </p:cNvSpPr>
          <p:nvPr>
            <p:ph type="body" sz="quarter" idx="28"/>
          </p:nvPr>
        </p:nvSpPr>
        <p:spPr>
          <a:xfrm>
            <a:off x="990620" y="1200150"/>
            <a:ext cx="7162799" cy="609600"/>
          </a:xfrm>
        </p:spPr>
        <p:txBody>
          <a:bodyPr lIns="134967" tIns="70182" rIns="134967" bIns="70182"/>
          <a:lstStyle>
            <a:lvl1pPr algn="ctr">
              <a:lnSpc>
                <a:spcPct val="120000"/>
              </a:lnSpc>
              <a:spcAft>
                <a:spcPts val="600"/>
              </a:spcAft>
              <a:defRPr/>
            </a:lvl1pPr>
            <a:lvl2pPr algn="ctr">
              <a:lnSpc>
                <a:spcPct val="120000"/>
              </a:lnSpc>
              <a:spcAft>
                <a:spcPts val="600"/>
              </a:spcAft>
              <a:defRPr/>
            </a:lvl2pPr>
            <a:lvl3pPr algn="ctr">
              <a:lnSpc>
                <a:spcPct val="120000"/>
              </a:lnSpc>
              <a:spcAft>
                <a:spcPts val="600"/>
              </a:spcAft>
              <a:defRPr/>
            </a:lvl3pPr>
            <a:lvl4pPr algn="ctr">
              <a:lnSpc>
                <a:spcPct val="120000"/>
              </a:lnSpc>
              <a:spcAft>
                <a:spcPts val="600"/>
              </a:spcAft>
              <a:defRPr/>
            </a:lvl4pPr>
            <a:lvl5pPr algn="ctr">
              <a:lnSpc>
                <a:spcPct val="120000"/>
              </a:lnSpc>
              <a:spcAft>
                <a:spcPts val="600"/>
              </a:spcAft>
              <a:defRPr/>
            </a:lvl5pPr>
          </a:lstStyle>
          <a:p>
            <a:pPr lvl="0"/>
            <a:r>
              <a:rPr lang="x-none"/>
              <a:t>Click to edit Master text styles</a:t>
            </a:r>
            <a:endParaRPr lang="en-US"/>
          </a:p>
        </p:txBody>
      </p:sp>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919516615"/>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3778500"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7" name="Content Placeholder 16"/>
          <p:cNvSpPr>
            <a:spLocks noGrp="1"/>
          </p:cNvSpPr>
          <p:nvPr>
            <p:ph sz="quarter" idx="19"/>
          </p:nvPr>
        </p:nvSpPr>
        <p:spPr>
          <a:xfrm>
            <a:off x="286294" y="1504955"/>
            <a:ext cx="1618723"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8" name="Content Placeholder 16"/>
          <p:cNvSpPr>
            <a:spLocks noGrp="1"/>
          </p:cNvSpPr>
          <p:nvPr>
            <p:ph sz="quarter" idx="20"/>
          </p:nvPr>
        </p:nvSpPr>
        <p:spPr>
          <a:xfrm>
            <a:off x="2031749"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12" name="Content Placeholder 16"/>
          <p:cNvSpPr>
            <a:spLocks noGrp="1"/>
          </p:cNvSpPr>
          <p:nvPr>
            <p:ph sz="quarter" idx="25"/>
          </p:nvPr>
        </p:nvSpPr>
        <p:spPr>
          <a:xfrm>
            <a:off x="5525251"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14" name="Content Placeholder 16"/>
          <p:cNvSpPr>
            <a:spLocks noGrp="1"/>
          </p:cNvSpPr>
          <p:nvPr>
            <p:ph sz="quarter" idx="27"/>
          </p:nvPr>
        </p:nvSpPr>
        <p:spPr>
          <a:xfrm>
            <a:off x="7272000"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16" name="Text Placeholder 5"/>
          <p:cNvSpPr>
            <a:spLocks noGrp="1"/>
          </p:cNvSpPr>
          <p:nvPr>
            <p:ph type="body" sz="quarter" idx="22"/>
          </p:nvPr>
        </p:nvSpPr>
        <p:spPr>
          <a:xfrm>
            <a:off x="285762"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r>
              <a:rPr lang="sk-SK"/>
              <a:t>Click to edit Master text styles</a:t>
            </a:r>
          </a:p>
        </p:txBody>
      </p:sp>
      <p:sp>
        <p:nvSpPr>
          <p:cNvPr id="17" name="Text Placeholder 5"/>
          <p:cNvSpPr>
            <a:spLocks noGrp="1"/>
          </p:cNvSpPr>
          <p:nvPr>
            <p:ph type="body" sz="quarter" idx="28"/>
          </p:nvPr>
        </p:nvSpPr>
        <p:spPr>
          <a:xfrm>
            <a:off x="286294"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r>
              <a:rPr lang="sk-SK"/>
              <a:t>Click to edit Master text styles</a:t>
            </a:r>
          </a:p>
        </p:txBody>
      </p:sp>
      <p:sp>
        <p:nvSpPr>
          <p:cNvPr id="18" name="Text Placeholder 5"/>
          <p:cNvSpPr>
            <a:spLocks noGrp="1"/>
          </p:cNvSpPr>
          <p:nvPr>
            <p:ph type="body" sz="quarter" idx="29"/>
          </p:nvPr>
        </p:nvSpPr>
        <p:spPr>
          <a:xfrm>
            <a:off x="2031234"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r>
              <a:rPr lang="sk-SK"/>
              <a:t>Click to edit Master text styles</a:t>
            </a:r>
          </a:p>
        </p:txBody>
      </p:sp>
      <p:sp>
        <p:nvSpPr>
          <p:cNvPr id="19" name="Text Placeholder 5"/>
          <p:cNvSpPr>
            <a:spLocks noGrp="1"/>
          </p:cNvSpPr>
          <p:nvPr>
            <p:ph type="body" sz="quarter" idx="30"/>
          </p:nvPr>
        </p:nvSpPr>
        <p:spPr>
          <a:xfrm>
            <a:off x="2031762"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r>
              <a:rPr lang="sk-SK"/>
              <a:t>Click to edit Master text styles</a:t>
            </a:r>
          </a:p>
        </p:txBody>
      </p:sp>
      <p:sp>
        <p:nvSpPr>
          <p:cNvPr id="20" name="Text Placeholder 5"/>
          <p:cNvSpPr>
            <a:spLocks noGrp="1"/>
          </p:cNvSpPr>
          <p:nvPr>
            <p:ph type="body" sz="quarter" idx="31"/>
          </p:nvPr>
        </p:nvSpPr>
        <p:spPr>
          <a:xfrm>
            <a:off x="3779794"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r>
              <a:rPr lang="sk-SK"/>
              <a:t>Click to edit Master text styles</a:t>
            </a:r>
          </a:p>
        </p:txBody>
      </p:sp>
      <p:sp>
        <p:nvSpPr>
          <p:cNvPr id="21" name="Text Placeholder 5"/>
          <p:cNvSpPr>
            <a:spLocks noGrp="1"/>
          </p:cNvSpPr>
          <p:nvPr>
            <p:ph type="body" sz="quarter" idx="32"/>
          </p:nvPr>
        </p:nvSpPr>
        <p:spPr>
          <a:xfrm>
            <a:off x="3780322"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r>
              <a:rPr lang="sk-SK"/>
              <a:t>Click to edit Master text styles</a:t>
            </a:r>
          </a:p>
        </p:txBody>
      </p:sp>
      <p:sp>
        <p:nvSpPr>
          <p:cNvPr id="22" name="Text Placeholder 5"/>
          <p:cNvSpPr>
            <a:spLocks noGrp="1"/>
          </p:cNvSpPr>
          <p:nvPr>
            <p:ph type="body" sz="quarter" idx="33"/>
          </p:nvPr>
        </p:nvSpPr>
        <p:spPr>
          <a:xfrm>
            <a:off x="5525262"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r>
              <a:rPr lang="sk-SK"/>
              <a:t>Click to edit Master text styles</a:t>
            </a:r>
          </a:p>
        </p:txBody>
      </p:sp>
      <p:sp>
        <p:nvSpPr>
          <p:cNvPr id="23" name="Text Placeholder 5"/>
          <p:cNvSpPr>
            <a:spLocks noGrp="1"/>
          </p:cNvSpPr>
          <p:nvPr>
            <p:ph type="body" sz="quarter" idx="34"/>
          </p:nvPr>
        </p:nvSpPr>
        <p:spPr>
          <a:xfrm>
            <a:off x="5525794"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r>
              <a:rPr lang="sk-SK"/>
              <a:t>Click to edit Master text styles</a:t>
            </a:r>
          </a:p>
        </p:txBody>
      </p:sp>
      <p:sp>
        <p:nvSpPr>
          <p:cNvPr id="24" name="Text Placeholder 5"/>
          <p:cNvSpPr>
            <a:spLocks noGrp="1"/>
          </p:cNvSpPr>
          <p:nvPr>
            <p:ph type="body" sz="quarter" idx="35"/>
          </p:nvPr>
        </p:nvSpPr>
        <p:spPr>
          <a:xfrm>
            <a:off x="7273294"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r>
              <a:rPr lang="sk-SK"/>
              <a:t>Click to edit Master text styles</a:t>
            </a:r>
          </a:p>
        </p:txBody>
      </p:sp>
      <p:sp>
        <p:nvSpPr>
          <p:cNvPr id="25" name="Text Placeholder 5"/>
          <p:cNvSpPr>
            <a:spLocks noGrp="1"/>
          </p:cNvSpPr>
          <p:nvPr>
            <p:ph type="body" sz="quarter" idx="36"/>
          </p:nvPr>
        </p:nvSpPr>
        <p:spPr>
          <a:xfrm>
            <a:off x="7273819"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r>
              <a:rPr lang="sk-SK"/>
              <a:t>Click to edit Master text styles</a:t>
            </a:r>
          </a:p>
        </p:txBody>
      </p:sp>
      <p:sp>
        <p:nvSpPr>
          <p:cNvPr id="3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8746045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3778500"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7" name="Content Placeholder 16"/>
          <p:cNvSpPr>
            <a:spLocks noGrp="1"/>
          </p:cNvSpPr>
          <p:nvPr>
            <p:ph sz="quarter" idx="19"/>
          </p:nvPr>
        </p:nvSpPr>
        <p:spPr>
          <a:xfrm>
            <a:off x="286294" y="1504952"/>
            <a:ext cx="1618723"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8" name="Content Placeholder 16"/>
          <p:cNvSpPr>
            <a:spLocks noGrp="1"/>
          </p:cNvSpPr>
          <p:nvPr>
            <p:ph sz="quarter" idx="20"/>
          </p:nvPr>
        </p:nvSpPr>
        <p:spPr>
          <a:xfrm>
            <a:off x="2031749"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9" name="Content Placeholder 16"/>
          <p:cNvSpPr>
            <a:spLocks noGrp="1"/>
          </p:cNvSpPr>
          <p:nvPr>
            <p:ph sz="quarter" idx="22"/>
          </p:nvPr>
        </p:nvSpPr>
        <p:spPr>
          <a:xfrm>
            <a:off x="3778500"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0" name="Content Placeholder 16"/>
          <p:cNvSpPr>
            <a:spLocks noGrp="1"/>
          </p:cNvSpPr>
          <p:nvPr>
            <p:ph sz="quarter" idx="23"/>
          </p:nvPr>
        </p:nvSpPr>
        <p:spPr>
          <a:xfrm>
            <a:off x="286294" y="3333754"/>
            <a:ext cx="1618723"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1" name="Content Placeholder 16"/>
          <p:cNvSpPr>
            <a:spLocks noGrp="1"/>
          </p:cNvSpPr>
          <p:nvPr>
            <p:ph sz="quarter" idx="24"/>
          </p:nvPr>
        </p:nvSpPr>
        <p:spPr>
          <a:xfrm>
            <a:off x="2031749"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2" name="Content Placeholder 16"/>
          <p:cNvSpPr>
            <a:spLocks noGrp="1"/>
          </p:cNvSpPr>
          <p:nvPr>
            <p:ph sz="quarter" idx="25"/>
          </p:nvPr>
        </p:nvSpPr>
        <p:spPr>
          <a:xfrm>
            <a:off x="5525251"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3" name="Content Placeholder 16"/>
          <p:cNvSpPr>
            <a:spLocks noGrp="1"/>
          </p:cNvSpPr>
          <p:nvPr>
            <p:ph sz="quarter" idx="26"/>
          </p:nvPr>
        </p:nvSpPr>
        <p:spPr>
          <a:xfrm>
            <a:off x="5525251"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4" name="Content Placeholder 16"/>
          <p:cNvSpPr>
            <a:spLocks noGrp="1"/>
          </p:cNvSpPr>
          <p:nvPr>
            <p:ph sz="quarter" idx="27"/>
          </p:nvPr>
        </p:nvSpPr>
        <p:spPr>
          <a:xfrm>
            <a:off x="7272000"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5" name="Content Placeholder 16"/>
          <p:cNvSpPr>
            <a:spLocks noGrp="1"/>
          </p:cNvSpPr>
          <p:nvPr>
            <p:ph sz="quarter" idx="28"/>
          </p:nvPr>
        </p:nvSpPr>
        <p:spPr>
          <a:xfrm>
            <a:off x="7272000"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5232827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3778500"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7" name="Content Placeholder 16"/>
          <p:cNvSpPr>
            <a:spLocks noGrp="1"/>
          </p:cNvSpPr>
          <p:nvPr>
            <p:ph sz="quarter" idx="19"/>
          </p:nvPr>
        </p:nvSpPr>
        <p:spPr>
          <a:xfrm>
            <a:off x="286294" y="1504955"/>
            <a:ext cx="1618723"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8" name="Content Placeholder 16"/>
          <p:cNvSpPr>
            <a:spLocks noGrp="1"/>
          </p:cNvSpPr>
          <p:nvPr>
            <p:ph sz="quarter" idx="20"/>
          </p:nvPr>
        </p:nvSpPr>
        <p:spPr>
          <a:xfrm>
            <a:off x="2031749"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12" name="Content Placeholder 16"/>
          <p:cNvSpPr>
            <a:spLocks noGrp="1"/>
          </p:cNvSpPr>
          <p:nvPr>
            <p:ph sz="quarter" idx="25"/>
          </p:nvPr>
        </p:nvSpPr>
        <p:spPr>
          <a:xfrm>
            <a:off x="5525251"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4" name="Content Placeholder 16"/>
          <p:cNvSpPr>
            <a:spLocks noGrp="1"/>
          </p:cNvSpPr>
          <p:nvPr>
            <p:ph sz="quarter" idx="27"/>
          </p:nvPr>
        </p:nvSpPr>
        <p:spPr>
          <a:xfrm>
            <a:off x="7272000"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6" name="Text Placeholder 5"/>
          <p:cNvSpPr>
            <a:spLocks noGrp="1"/>
          </p:cNvSpPr>
          <p:nvPr>
            <p:ph type="body" sz="quarter" idx="22"/>
          </p:nvPr>
        </p:nvSpPr>
        <p:spPr>
          <a:xfrm>
            <a:off x="285762"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17" name="Text Placeholder 5"/>
          <p:cNvSpPr>
            <a:spLocks noGrp="1"/>
          </p:cNvSpPr>
          <p:nvPr>
            <p:ph type="body" sz="quarter" idx="28"/>
          </p:nvPr>
        </p:nvSpPr>
        <p:spPr>
          <a:xfrm>
            <a:off x="286294"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18" name="Text Placeholder 5"/>
          <p:cNvSpPr>
            <a:spLocks noGrp="1"/>
          </p:cNvSpPr>
          <p:nvPr>
            <p:ph type="body" sz="quarter" idx="29"/>
          </p:nvPr>
        </p:nvSpPr>
        <p:spPr>
          <a:xfrm>
            <a:off x="2031234"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19" name="Text Placeholder 5"/>
          <p:cNvSpPr>
            <a:spLocks noGrp="1"/>
          </p:cNvSpPr>
          <p:nvPr>
            <p:ph type="body" sz="quarter" idx="30"/>
          </p:nvPr>
        </p:nvSpPr>
        <p:spPr>
          <a:xfrm>
            <a:off x="2031762"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20" name="Text Placeholder 5"/>
          <p:cNvSpPr>
            <a:spLocks noGrp="1"/>
          </p:cNvSpPr>
          <p:nvPr>
            <p:ph type="body" sz="quarter" idx="31"/>
          </p:nvPr>
        </p:nvSpPr>
        <p:spPr>
          <a:xfrm>
            <a:off x="3779794"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21" name="Text Placeholder 5"/>
          <p:cNvSpPr>
            <a:spLocks noGrp="1"/>
          </p:cNvSpPr>
          <p:nvPr>
            <p:ph type="body" sz="quarter" idx="32"/>
          </p:nvPr>
        </p:nvSpPr>
        <p:spPr>
          <a:xfrm>
            <a:off x="3780322"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22" name="Text Placeholder 5"/>
          <p:cNvSpPr>
            <a:spLocks noGrp="1"/>
          </p:cNvSpPr>
          <p:nvPr>
            <p:ph type="body" sz="quarter" idx="33"/>
          </p:nvPr>
        </p:nvSpPr>
        <p:spPr>
          <a:xfrm>
            <a:off x="5525262"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23" name="Text Placeholder 5"/>
          <p:cNvSpPr>
            <a:spLocks noGrp="1"/>
          </p:cNvSpPr>
          <p:nvPr>
            <p:ph type="body" sz="quarter" idx="34"/>
          </p:nvPr>
        </p:nvSpPr>
        <p:spPr>
          <a:xfrm>
            <a:off x="5525794"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24" name="Text Placeholder 5"/>
          <p:cNvSpPr>
            <a:spLocks noGrp="1"/>
          </p:cNvSpPr>
          <p:nvPr>
            <p:ph type="body" sz="quarter" idx="35"/>
          </p:nvPr>
        </p:nvSpPr>
        <p:spPr>
          <a:xfrm>
            <a:off x="7273294"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25" name="Text Placeholder 5"/>
          <p:cNvSpPr>
            <a:spLocks noGrp="1"/>
          </p:cNvSpPr>
          <p:nvPr>
            <p:ph type="body" sz="quarter" idx="36"/>
          </p:nvPr>
        </p:nvSpPr>
        <p:spPr>
          <a:xfrm>
            <a:off x="7273819"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2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3562494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6192000" y="1504950"/>
            <a:ext cx="2700000" cy="1440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7" name="Content Placeholder 16"/>
          <p:cNvSpPr>
            <a:spLocks noGrp="1"/>
          </p:cNvSpPr>
          <p:nvPr>
            <p:ph sz="quarter" idx="19"/>
          </p:nvPr>
        </p:nvSpPr>
        <p:spPr>
          <a:xfrm>
            <a:off x="286279" y="1504950"/>
            <a:ext cx="2700000" cy="1440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8" name="Content Placeholder 16"/>
          <p:cNvSpPr>
            <a:spLocks noGrp="1"/>
          </p:cNvSpPr>
          <p:nvPr>
            <p:ph sz="quarter" idx="20"/>
          </p:nvPr>
        </p:nvSpPr>
        <p:spPr>
          <a:xfrm>
            <a:off x="3239140" y="1504950"/>
            <a:ext cx="2700000" cy="1440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6" name="Text Placeholder 5"/>
          <p:cNvSpPr>
            <a:spLocks noGrp="1"/>
          </p:cNvSpPr>
          <p:nvPr>
            <p:ph type="body" sz="quarter" idx="22"/>
          </p:nvPr>
        </p:nvSpPr>
        <p:spPr>
          <a:xfrm>
            <a:off x="285755" y="2925294"/>
            <a:ext cx="2700339"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12" name="Text Placeholder 5"/>
          <p:cNvSpPr>
            <a:spLocks noGrp="1"/>
          </p:cNvSpPr>
          <p:nvPr>
            <p:ph type="body" sz="quarter" idx="23"/>
          </p:nvPr>
        </p:nvSpPr>
        <p:spPr>
          <a:xfrm>
            <a:off x="3239144" y="2925294"/>
            <a:ext cx="2700339"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13" name="Text Placeholder 5"/>
          <p:cNvSpPr>
            <a:spLocks noGrp="1"/>
          </p:cNvSpPr>
          <p:nvPr>
            <p:ph type="body" sz="quarter" idx="24"/>
          </p:nvPr>
        </p:nvSpPr>
        <p:spPr>
          <a:xfrm>
            <a:off x="6191669" y="2925294"/>
            <a:ext cx="2700339"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14" name="Text Placeholder 5"/>
          <p:cNvSpPr>
            <a:spLocks noGrp="1"/>
          </p:cNvSpPr>
          <p:nvPr>
            <p:ph type="body" sz="quarter" idx="25"/>
          </p:nvPr>
        </p:nvSpPr>
        <p:spPr>
          <a:xfrm>
            <a:off x="286282" y="3409970"/>
            <a:ext cx="2700339"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15" name="Text Placeholder 5"/>
          <p:cNvSpPr>
            <a:spLocks noGrp="1"/>
          </p:cNvSpPr>
          <p:nvPr>
            <p:ph type="body" sz="quarter" idx="26"/>
          </p:nvPr>
        </p:nvSpPr>
        <p:spPr>
          <a:xfrm>
            <a:off x="3239144" y="3409970"/>
            <a:ext cx="2700339"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16" name="Text Placeholder 5"/>
          <p:cNvSpPr>
            <a:spLocks noGrp="1"/>
          </p:cNvSpPr>
          <p:nvPr>
            <p:ph type="body" sz="quarter" idx="27"/>
          </p:nvPr>
        </p:nvSpPr>
        <p:spPr>
          <a:xfrm>
            <a:off x="6192200" y="3409970"/>
            <a:ext cx="2700339"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18"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4948708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084000" y="1733550"/>
            <a:ext cx="3060000" cy="2514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6"/>
          <p:cNvSpPr>
            <a:spLocks noGrp="1"/>
          </p:cNvSpPr>
          <p:nvPr>
            <p:ph sz="quarter" idx="19" hasCustomPrompt="1"/>
          </p:nvPr>
        </p:nvSpPr>
        <p:spPr>
          <a:xfrm>
            <a:off x="0" y="1733550"/>
            <a:ext cx="3060000" cy="2514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p:cNvSpPr>
          <p:nvPr>
            <p:ph sz="quarter" idx="20" hasCustomPrompt="1"/>
          </p:nvPr>
        </p:nvSpPr>
        <p:spPr>
          <a:xfrm>
            <a:off x="3042000" y="1733550"/>
            <a:ext cx="3060000" cy="2514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8025383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214559" y="1320823"/>
            <a:ext cx="2677467" cy="3056467"/>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6"/>
          <p:cNvSpPr>
            <a:spLocks noGrp="1"/>
          </p:cNvSpPr>
          <p:nvPr>
            <p:ph sz="quarter" idx="19" hasCustomPrompt="1"/>
          </p:nvPr>
        </p:nvSpPr>
        <p:spPr>
          <a:xfrm>
            <a:off x="262471" y="1320823"/>
            <a:ext cx="2695932" cy="3056467"/>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p:cNvSpPr>
          <p:nvPr>
            <p:ph sz="quarter" idx="20" hasCustomPrompt="1"/>
          </p:nvPr>
        </p:nvSpPr>
        <p:spPr>
          <a:xfrm>
            <a:off x="3250011" y="1320823"/>
            <a:ext cx="2673001" cy="3056467"/>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1382208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x-none"/>
              <a:t>Click to edit Master title style</a:t>
            </a:r>
            <a:endParaRPr lang="en-US"/>
          </a:p>
        </p:txBody>
      </p:sp>
      <p:sp>
        <p:nvSpPr>
          <p:cNvPr id="10" name="Content Placeholder 16"/>
          <p:cNvSpPr>
            <a:spLocks noGrp="1" noChangeAspect="1"/>
          </p:cNvSpPr>
          <p:nvPr>
            <p:ph sz="quarter" idx="23" hasCustomPrompt="1"/>
          </p:nvPr>
        </p:nvSpPr>
        <p:spPr>
          <a:xfrm>
            <a:off x="3654000" y="1471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1" name="Content Placeholder 16"/>
          <p:cNvSpPr>
            <a:spLocks noGrp="1" noChangeAspect="1"/>
          </p:cNvSpPr>
          <p:nvPr>
            <p:ph sz="quarter" idx="24" hasCustomPrompt="1"/>
          </p:nvPr>
        </p:nvSpPr>
        <p:spPr>
          <a:xfrm>
            <a:off x="5481001" y="1471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2" name="Content Placeholder 16"/>
          <p:cNvSpPr>
            <a:spLocks noGrp="1" noChangeAspect="1"/>
          </p:cNvSpPr>
          <p:nvPr>
            <p:ph sz="quarter" idx="25" hasCustomPrompt="1"/>
          </p:nvPr>
        </p:nvSpPr>
        <p:spPr>
          <a:xfrm>
            <a:off x="7308000" y="1471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5" name="Content Placeholder 16"/>
          <p:cNvSpPr>
            <a:spLocks noGrp="1" noChangeAspect="1"/>
          </p:cNvSpPr>
          <p:nvPr>
            <p:ph sz="quarter" idx="28" hasCustomPrompt="1"/>
          </p:nvPr>
        </p:nvSpPr>
        <p:spPr>
          <a:xfrm>
            <a:off x="3654000" y="3307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6" name="Content Placeholder 16"/>
          <p:cNvSpPr>
            <a:spLocks noGrp="1" noChangeAspect="1"/>
          </p:cNvSpPr>
          <p:nvPr>
            <p:ph sz="quarter" idx="29" hasCustomPrompt="1"/>
          </p:nvPr>
        </p:nvSpPr>
        <p:spPr>
          <a:xfrm>
            <a:off x="5481001" y="3307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7" name="Content Placeholder 16"/>
          <p:cNvSpPr>
            <a:spLocks noGrp="1" noChangeAspect="1"/>
          </p:cNvSpPr>
          <p:nvPr>
            <p:ph sz="quarter" idx="30" hasCustomPrompt="1"/>
          </p:nvPr>
        </p:nvSpPr>
        <p:spPr>
          <a:xfrm>
            <a:off x="7308000" y="3307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8" name="Rectangle 17"/>
          <p:cNvSpPr/>
          <p:nvPr userDrawn="1"/>
        </p:nvSpPr>
        <p:spPr>
          <a:xfrm>
            <a:off x="-8468" y="1471500"/>
            <a:ext cx="3672000" cy="3672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solidFill>
                <a:srgbClr val="415481"/>
              </a:solidFill>
              <a:latin typeface="Roboto Light"/>
            </a:endParaRPr>
          </a:p>
        </p:txBody>
      </p:sp>
      <p:sp>
        <p:nvSpPr>
          <p:cNvPr id="6" name="Text Placeholder 5"/>
          <p:cNvSpPr>
            <a:spLocks noGrp="1"/>
          </p:cNvSpPr>
          <p:nvPr>
            <p:ph type="body" sz="quarter" idx="31"/>
          </p:nvPr>
        </p:nvSpPr>
        <p:spPr>
          <a:xfrm>
            <a:off x="381003" y="1885950"/>
            <a:ext cx="2895600" cy="381000"/>
          </a:xfrm>
        </p:spPr>
        <p:txBody>
          <a:bodyPr/>
          <a:lstStyle>
            <a:lvl1pPr algn="ctr">
              <a:defRPr sz="1600">
                <a:solidFill>
                  <a:schemeClr val="bg2"/>
                </a:solidFill>
              </a:defRPr>
            </a:lvl1pPr>
            <a:lvl2pPr algn="ctr">
              <a:defRPr sz="1600">
                <a:solidFill>
                  <a:schemeClr val="bg2"/>
                </a:solidFill>
              </a:defRPr>
            </a:lvl2pPr>
            <a:lvl3pPr algn="ctr">
              <a:defRPr sz="1600">
                <a:solidFill>
                  <a:schemeClr val="bg2"/>
                </a:solidFill>
              </a:defRPr>
            </a:lvl3pPr>
            <a:lvl4pPr algn="ctr">
              <a:defRPr sz="1600">
                <a:solidFill>
                  <a:schemeClr val="bg2"/>
                </a:solidFill>
              </a:defRPr>
            </a:lvl4pPr>
            <a:lvl5pPr algn="ctr">
              <a:defRPr sz="1600">
                <a:solidFill>
                  <a:schemeClr val="bg2"/>
                </a:solidFill>
              </a:defRPr>
            </a:lvl5pPr>
          </a:lstStyle>
          <a:p>
            <a:pPr lvl="0"/>
            <a:r>
              <a:rPr lang="x-none"/>
              <a:t>Click to edit Master</a:t>
            </a:r>
            <a:endParaRPr lang="en-US"/>
          </a:p>
        </p:txBody>
      </p:sp>
      <p:sp>
        <p:nvSpPr>
          <p:cNvPr id="21" name="Text Placeholder 5"/>
          <p:cNvSpPr>
            <a:spLocks noGrp="1"/>
          </p:cNvSpPr>
          <p:nvPr>
            <p:ph type="body" sz="quarter" idx="32"/>
          </p:nvPr>
        </p:nvSpPr>
        <p:spPr>
          <a:xfrm>
            <a:off x="381003" y="3322322"/>
            <a:ext cx="2895600" cy="381000"/>
          </a:xfrm>
        </p:spPr>
        <p:txBody>
          <a:bodyPr/>
          <a:lstStyle>
            <a:lvl1pPr algn="ctr">
              <a:defRPr sz="1200">
                <a:solidFill>
                  <a:schemeClr val="accent2"/>
                </a:solidFill>
              </a:defRPr>
            </a:lvl1pPr>
            <a:lvl2pPr algn="ctr">
              <a:defRPr sz="1600">
                <a:solidFill>
                  <a:schemeClr val="bg2"/>
                </a:solidFill>
              </a:defRPr>
            </a:lvl2pPr>
            <a:lvl3pPr algn="ctr">
              <a:defRPr sz="1600">
                <a:solidFill>
                  <a:schemeClr val="bg2"/>
                </a:solidFill>
              </a:defRPr>
            </a:lvl3pPr>
            <a:lvl4pPr algn="ctr">
              <a:defRPr sz="1600">
                <a:solidFill>
                  <a:schemeClr val="bg2"/>
                </a:solidFill>
              </a:defRPr>
            </a:lvl4pPr>
            <a:lvl5pPr algn="ctr">
              <a:defRPr sz="1600">
                <a:solidFill>
                  <a:schemeClr val="bg2"/>
                </a:solidFill>
              </a:defRPr>
            </a:lvl5pPr>
          </a:lstStyle>
          <a:p>
            <a:pPr lvl="0"/>
            <a:r>
              <a:rPr lang="x-none"/>
              <a:t>Click to edit Master</a:t>
            </a:r>
            <a:endParaRPr lang="en-US"/>
          </a:p>
        </p:txBody>
      </p:sp>
      <p:sp>
        <p:nvSpPr>
          <p:cNvPr id="22" name="Text Placeholder 5"/>
          <p:cNvSpPr>
            <a:spLocks noGrp="1"/>
          </p:cNvSpPr>
          <p:nvPr>
            <p:ph type="body" sz="quarter" idx="33"/>
          </p:nvPr>
        </p:nvSpPr>
        <p:spPr>
          <a:xfrm>
            <a:off x="381003" y="3703340"/>
            <a:ext cx="2895600" cy="1002033"/>
          </a:xfrm>
        </p:spPr>
        <p:txBody>
          <a:bodyPr/>
          <a:lstStyle>
            <a:lvl1pPr algn="ctr">
              <a:lnSpc>
                <a:spcPct val="120000"/>
              </a:lnSpc>
              <a:defRPr sz="1000">
                <a:solidFill>
                  <a:schemeClr val="bg2"/>
                </a:solidFill>
              </a:defRPr>
            </a:lvl1pPr>
            <a:lvl2pPr algn="ctr">
              <a:defRPr sz="1600">
                <a:solidFill>
                  <a:schemeClr val="bg2"/>
                </a:solidFill>
              </a:defRPr>
            </a:lvl2pPr>
            <a:lvl3pPr algn="ctr">
              <a:defRPr sz="1600">
                <a:solidFill>
                  <a:schemeClr val="bg2"/>
                </a:solidFill>
              </a:defRPr>
            </a:lvl3pPr>
            <a:lvl4pPr algn="ctr">
              <a:defRPr sz="1600">
                <a:solidFill>
                  <a:schemeClr val="bg2"/>
                </a:solidFill>
              </a:defRPr>
            </a:lvl4pPr>
            <a:lvl5pPr algn="ctr">
              <a:defRPr sz="1600">
                <a:solidFill>
                  <a:schemeClr val="bg2"/>
                </a:solidFill>
              </a:defRPr>
            </a:lvl5pPr>
          </a:lstStyle>
          <a:p>
            <a:pPr lvl="0"/>
            <a:r>
              <a:rPr lang="x-none"/>
              <a:t>Click to edit Master</a:t>
            </a:r>
            <a:endParaRPr lang="en-US"/>
          </a:p>
        </p:txBody>
      </p:sp>
      <p:sp>
        <p:nvSpPr>
          <p:cNvPr id="24" name="Content Placeholder 23"/>
          <p:cNvSpPr>
            <a:spLocks noGrp="1"/>
          </p:cNvSpPr>
          <p:nvPr>
            <p:ph sz="quarter" idx="34"/>
          </p:nvPr>
        </p:nvSpPr>
        <p:spPr>
          <a:xfrm>
            <a:off x="1420815" y="2392367"/>
            <a:ext cx="788988" cy="788986"/>
          </a:xfrm>
        </p:spPr>
        <p:txBody>
          <a:bodyPr/>
          <a:lstStyle/>
          <a:p>
            <a:pPr lvl="0"/>
            <a:r>
              <a:rPr lang="x-none"/>
              <a:t>Click to edit</a:t>
            </a:r>
            <a:endParaRPr lang="en-US"/>
          </a:p>
        </p:txBody>
      </p:sp>
      <p:sp>
        <p:nvSpPr>
          <p:cNvPr id="1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42243103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x-none"/>
              <a:t>Click to edit Master title style</a:t>
            </a:r>
            <a:endParaRPr lang="en-US"/>
          </a:p>
        </p:txBody>
      </p:sp>
      <p:sp>
        <p:nvSpPr>
          <p:cNvPr id="10" name="Content Placeholder 16"/>
          <p:cNvSpPr>
            <a:spLocks noGrp="1" noChangeAspect="1"/>
          </p:cNvSpPr>
          <p:nvPr>
            <p:ph sz="quarter" idx="23" hasCustomPrompt="1"/>
          </p:nvPr>
        </p:nvSpPr>
        <p:spPr>
          <a:xfrm>
            <a:off x="3654000" y="1471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1" name="Content Placeholder 16"/>
          <p:cNvSpPr>
            <a:spLocks noGrp="1" noChangeAspect="1"/>
          </p:cNvSpPr>
          <p:nvPr>
            <p:ph sz="quarter" idx="24" hasCustomPrompt="1"/>
          </p:nvPr>
        </p:nvSpPr>
        <p:spPr>
          <a:xfrm>
            <a:off x="5481001" y="1471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2" name="Content Placeholder 16"/>
          <p:cNvSpPr>
            <a:spLocks noGrp="1" noChangeAspect="1"/>
          </p:cNvSpPr>
          <p:nvPr>
            <p:ph sz="quarter" idx="25" hasCustomPrompt="1"/>
          </p:nvPr>
        </p:nvSpPr>
        <p:spPr>
          <a:xfrm>
            <a:off x="7308000" y="1471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5" name="Content Placeholder 16"/>
          <p:cNvSpPr>
            <a:spLocks noGrp="1" noChangeAspect="1"/>
          </p:cNvSpPr>
          <p:nvPr>
            <p:ph sz="quarter" idx="28" hasCustomPrompt="1"/>
          </p:nvPr>
        </p:nvSpPr>
        <p:spPr>
          <a:xfrm>
            <a:off x="3654000" y="3307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6" name="Content Placeholder 16"/>
          <p:cNvSpPr>
            <a:spLocks noGrp="1" noChangeAspect="1"/>
          </p:cNvSpPr>
          <p:nvPr>
            <p:ph sz="quarter" idx="29" hasCustomPrompt="1"/>
          </p:nvPr>
        </p:nvSpPr>
        <p:spPr>
          <a:xfrm>
            <a:off x="5481001" y="3307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7" name="Content Placeholder 16"/>
          <p:cNvSpPr>
            <a:spLocks noGrp="1" noChangeAspect="1"/>
          </p:cNvSpPr>
          <p:nvPr>
            <p:ph sz="quarter" idx="30" hasCustomPrompt="1"/>
          </p:nvPr>
        </p:nvSpPr>
        <p:spPr>
          <a:xfrm>
            <a:off x="7308000" y="3307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3" name="Content Placeholder 16"/>
          <p:cNvSpPr>
            <a:spLocks noGrp="1" noChangeAspect="1"/>
          </p:cNvSpPr>
          <p:nvPr>
            <p:ph sz="quarter" idx="31" hasCustomPrompt="1"/>
          </p:nvPr>
        </p:nvSpPr>
        <p:spPr>
          <a:xfrm>
            <a:off x="-8999" y="1471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4" name="Content Placeholder 16"/>
          <p:cNvSpPr>
            <a:spLocks noGrp="1" noChangeAspect="1"/>
          </p:cNvSpPr>
          <p:nvPr>
            <p:ph sz="quarter" idx="32" hasCustomPrompt="1"/>
          </p:nvPr>
        </p:nvSpPr>
        <p:spPr>
          <a:xfrm>
            <a:off x="1818000" y="1471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21" name="Content Placeholder 16"/>
          <p:cNvSpPr>
            <a:spLocks noGrp="1" noChangeAspect="1"/>
          </p:cNvSpPr>
          <p:nvPr>
            <p:ph sz="quarter" idx="33" hasCustomPrompt="1"/>
          </p:nvPr>
        </p:nvSpPr>
        <p:spPr>
          <a:xfrm>
            <a:off x="-8999" y="3307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22" name="Content Placeholder 16"/>
          <p:cNvSpPr>
            <a:spLocks noGrp="1" noChangeAspect="1"/>
          </p:cNvSpPr>
          <p:nvPr>
            <p:ph sz="quarter" idx="34" hasCustomPrompt="1"/>
          </p:nvPr>
        </p:nvSpPr>
        <p:spPr>
          <a:xfrm>
            <a:off x="1818000" y="3307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8"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4108351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_Slide 1">
    <p:spTree>
      <p:nvGrpSpPr>
        <p:cNvPr id="1" name=""/>
        <p:cNvGrpSpPr/>
        <p:nvPr/>
      </p:nvGrpSpPr>
      <p:grpSpPr>
        <a:xfrm>
          <a:off x="0" y="0"/>
          <a:ext cx="0" cy="0"/>
          <a:chOff x="0" y="0"/>
          <a:chExt cx="0" cy="0"/>
        </a:xfrm>
      </p:grpSpPr>
      <p:sp>
        <p:nvSpPr>
          <p:cNvPr id="11" name="Rectangle 10"/>
          <p:cNvSpPr/>
          <p:nvPr userDrawn="1"/>
        </p:nvSpPr>
        <p:spPr>
          <a:xfrm>
            <a:off x="0" y="4419730"/>
            <a:ext cx="9144000" cy="7428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ln>
                <a:noFill/>
              </a:ln>
              <a:solidFill>
                <a:schemeClr val="bg2"/>
              </a:solidFill>
              <a:latin typeface="Roboto Light"/>
            </a:endParaRPr>
          </a:p>
        </p:txBody>
      </p:sp>
      <p:sp>
        <p:nvSpPr>
          <p:cNvPr id="7" name="Picture Placeholder 6"/>
          <p:cNvSpPr>
            <a:spLocks noGrp="1" noChangeAspect="1"/>
          </p:cNvSpPr>
          <p:nvPr>
            <p:ph type="pic" sz="quarter" idx="17"/>
          </p:nvPr>
        </p:nvSpPr>
        <p:spPr>
          <a:xfrm>
            <a:off x="0" y="2598535"/>
            <a:ext cx="1836000" cy="1836000"/>
          </a:xfrm>
          <a:prstGeom prst="rect">
            <a:avLst/>
          </a:prstGeom>
        </p:spPr>
        <p:txBody>
          <a:bodyPr>
            <a:normAutofit/>
          </a:bodyPr>
          <a:lstStyle>
            <a:lvl1pPr marL="0" indent="0">
              <a:buNone/>
              <a:defRPr sz="1000"/>
            </a:lvl1pPr>
          </a:lstStyle>
          <a:p>
            <a:endParaRPr lang="en-US"/>
          </a:p>
        </p:txBody>
      </p:sp>
      <p:sp>
        <p:nvSpPr>
          <p:cNvPr id="17" name="Picture Placeholder 6"/>
          <p:cNvSpPr>
            <a:spLocks noGrp="1" noChangeAspect="1"/>
          </p:cNvSpPr>
          <p:nvPr>
            <p:ph type="pic" sz="quarter" idx="18"/>
          </p:nvPr>
        </p:nvSpPr>
        <p:spPr>
          <a:xfrm>
            <a:off x="1827001" y="2598535"/>
            <a:ext cx="1836000" cy="1836000"/>
          </a:xfrm>
          <a:prstGeom prst="rect">
            <a:avLst/>
          </a:prstGeom>
        </p:spPr>
        <p:txBody>
          <a:bodyPr>
            <a:normAutofit/>
          </a:bodyPr>
          <a:lstStyle>
            <a:lvl1pPr marL="0" indent="0">
              <a:buNone/>
              <a:defRPr sz="1000"/>
            </a:lvl1pPr>
          </a:lstStyle>
          <a:p>
            <a:endParaRPr lang="en-US"/>
          </a:p>
        </p:txBody>
      </p:sp>
      <p:sp>
        <p:nvSpPr>
          <p:cNvPr id="20" name="Picture Placeholder 6"/>
          <p:cNvSpPr>
            <a:spLocks noGrp="1" noChangeAspect="1"/>
          </p:cNvSpPr>
          <p:nvPr>
            <p:ph type="pic" sz="quarter" idx="19"/>
          </p:nvPr>
        </p:nvSpPr>
        <p:spPr>
          <a:xfrm>
            <a:off x="3654000" y="2598535"/>
            <a:ext cx="1836000" cy="1836000"/>
          </a:xfrm>
          <a:prstGeom prst="rect">
            <a:avLst/>
          </a:prstGeom>
        </p:spPr>
        <p:txBody>
          <a:bodyPr>
            <a:normAutofit/>
          </a:bodyPr>
          <a:lstStyle>
            <a:lvl1pPr marL="0" indent="0">
              <a:buNone/>
              <a:defRPr sz="1000"/>
            </a:lvl1pPr>
          </a:lstStyle>
          <a:p>
            <a:endParaRPr lang="en-US"/>
          </a:p>
        </p:txBody>
      </p:sp>
      <p:sp>
        <p:nvSpPr>
          <p:cNvPr id="22" name="Picture Placeholder 6"/>
          <p:cNvSpPr>
            <a:spLocks noGrp="1" noChangeAspect="1"/>
          </p:cNvSpPr>
          <p:nvPr>
            <p:ph type="pic" sz="quarter" idx="20"/>
          </p:nvPr>
        </p:nvSpPr>
        <p:spPr>
          <a:xfrm>
            <a:off x="5481001" y="2598535"/>
            <a:ext cx="1836000" cy="1836000"/>
          </a:xfrm>
          <a:prstGeom prst="rect">
            <a:avLst/>
          </a:prstGeom>
        </p:spPr>
        <p:txBody>
          <a:bodyPr>
            <a:normAutofit/>
          </a:bodyPr>
          <a:lstStyle>
            <a:lvl1pPr marL="0" indent="0">
              <a:buNone/>
              <a:defRPr sz="1000"/>
            </a:lvl1pPr>
          </a:lstStyle>
          <a:p>
            <a:endParaRPr lang="en-US"/>
          </a:p>
        </p:txBody>
      </p:sp>
      <p:sp>
        <p:nvSpPr>
          <p:cNvPr id="9" name="Text Placeholder 8"/>
          <p:cNvSpPr>
            <a:spLocks noGrp="1"/>
          </p:cNvSpPr>
          <p:nvPr>
            <p:ph type="body" sz="quarter" idx="21"/>
          </p:nvPr>
        </p:nvSpPr>
        <p:spPr>
          <a:xfrm>
            <a:off x="990620" y="1352550"/>
            <a:ext cx="7162799" cy="1066800"/>
          </a:xfrm>
          <a:prstGeom prst="rect">
            <a:avLst/>
          </a:prstGeom>
        </p:spPr>
        <p:txBody>
          <a:bodyPr>
            <a:noAutofit/>
          </a:bodyPr>
          <a:lstStyle>
            <a:lvl1pPr marL="0" indent="0" algn="ctr">
              <a:lnSpc>
                <a:spcPct val="120000"/>
              </a:lnSpc>
              <a:buNone/>
              <a:defRPr sz="1000">
                <a:latin typeface="Roboto Light"/>
                <a:cs typeface="Roboto Light"/>
              </a:defRPr>
            </a:lvl1pPr>
            <a:lvl2pPr marL="456947" indent="0" algn="ctr">
              <a:lnSpc>
                <a:spcPct val="120000"/>
              </a:lnSpc>
              <a:buNone/>
              <a:defRPr sz="1000">
                <a:latin typeface="Roboto Light"/>
                <a:cs typeface="Roboto Light"/>
              </a:defRPr>
            </a:lvl2pPr>
            <a:lvl3pPr marL="913911" indent="0" algn="ctr">
              <a:lnSpc>
                <a:spcPct val="120000"/>
              </a:lnSpc>
              <a:buNone/>
              <a:defRPr sz="1000">
                <a:latin typeface="Roboto Light"/>
                <a:cs typeface="Roboto Light"/>
              </a:defRPr>
            </a:lvl3pPr>
            <a:lvl4pPr marL="1370867" indent="0" algn="ctr">
              <a:lnSpc>
                <a:spcPct val="120000"/>
              </a:lnSpc>
              <a:buNone/>
              <a:defRPr sz="1000">
                <a:latin typeface="Roboto Light"/>
                <a:cs typeface="Roboto Light"/>
              </a:defRPr>
            </a:lvl4pPr>
            <a:lvl5pPr marL="1827821" indent="0" algn="ctr">
              <a:lnSpc>
                <a:spcPct val="120000"/>
              </a:lnSpc>
              <a:buNone/>
              <a:defRPr sz="1000">
                <a:latin typeface="Roboto Light"/>
                <a:cs typeface="Roboto Light"/>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23" name="Picture Placeholder 6"/>
          <p:cNvSpPr>
            <a:spLocks noGrp="1" noChangeAspect="1"/>
          </p:cNvSpPr>
          <p:nvPr>
            <p:ph type="pic" sz="quarter" idx="22"/>
          </p:nvPr>
        </p:nvSpPr>
        <p:spPr>
          <a:xfrm>
            <a:off x="7308000" y="2598535"/>
            <a:ext cx="1836000" cy="1836000"/>
          </a:xfrm>
          <a:prstGeom prst="rect">
            <a:avLst/>
          </a:prstGeom>
        </p:spPr>
        <p:txBody>
          <a:bodyPr>
            <a:normAutofit/>
          </a:bodyPr>
          <a:lstStyle>
            <a:lvl1pPr marL="0" indent="0">
              <a:buNone/>
              <a:defRPr sz="1000"/>
            </a:lvl1pPr>
          </a:lstStyle>
          <a:p>
            <a:endParaRPr lang="en-US"/>
          </a:p>
        </p:txBody>
      </p:sp>
      <p:sp>
        <p:nvSpPr>
          <p:cNvPr id="6" name="Title 5"/>
          <p:cNvSpPr>
            <a:spLocks noGrp="1"/>
          </p:cNvSpPr>
          <p:nvPr>
            <p:ph type="title"/>
          </p:nvPr>
        </p:nvSpPr>
        <p:spPr/>
        <p:txBody>
          <a:bodyPr vert="horz"/>
          <a:lstStyle/>
          <a:p>
            <a:r>
              <a:rPr lang="x-none"/>
              <a:t>Click to edit Master title style</a:t>
            </a:r>
            <a:endParaRPr lang="en-US"/>
          </a:p>
        </p:txBody>
      </p:sp>
      <p:sp>
        <p:nvSpPr>
          <p:cNvPr id="2" name="Footer Placeholder 1"/>
          <p:cNvSpPr>
            <a:spLocks noGrp="1"/>
          </p:cNvSpPr>
          <p:nvPr>
            <p:ph type="ftr" sz="quarter" idx="23"/>
          </p:nvPr>
        </p:nvSpPr>
        <p:spPr/>
        <p:txBody>
          <a:bodyPr/>
          <a:lstStyle/>
          <a:p>
            <a:r>
              <a:rPr lang="en-US" dirty="0"/>
              <a:t>www.graphicriver.net/goashape</a:t>
            </a:r>
          </a:p>
        </p:txBody>
      </p:sp>
      <p:pic>
        <p:nvPicPr>
          <p:cNvPr id="12" name="Picture 11"/>
          <p:cNvPicPr>
            <a:picLocks noChangeAspect="1"/>
          </p:cNvPicPr>
          <p:nvPr userDrawn="1"/>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81001" y="4741661"/>
            <a:ext cx="720000" cy="111879"/>
          </a:xfrm>
          <a:prstGeom prst="rect">
            <a:avLst/>
          </a:prstGeom>
        </p:spPr>
      </p:pic>
      <p:sp>
        <p:nvSpPr>
          <p:cNvPr id="14"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4262382438"/>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Slide 1">
    <p:spTree>
      <p:nvGrpSpPr>
        <p:cNvPr id="1" name=""/>
        <p:cNvGrpSpPr/>
        <p:nvPr/>
      </p:nvGrpSpPr>
      <p:grpSpPr>
        <a:xfrm>
          <a:off x="0" y="0"/>
          <a:ext cx="0" cy="0"/>
          <a:chOff x="0" y="0"/>
          <a:chExt cx="0" cy="0"/>
        </a:xfrm>
      </p:grpSpPr>
      <p:sp>
        <p:nvSpPr>
          <p:cNvPr id="14" name="Content Placeholder 16"/>
          <p:cNvSpPr>
            <a:spLocks noGrp="1"/>
          </p:cNvSpPr>
          <p:nvPr>
            <p:ph sz="quarter" idx="14" hasCustomPrompt="1"/>
          </p:nvPr>
        </p:nvSpPr>
        <p:spPr>
          <a:xfrm>
            <a:off x="252000" y="1352550"/>
            <a:ext cx="8640000" cy="2895600"/>
          </a:xfrm>
          <a:prstGeom prst="rect">
            <a:avLst/>
          </a:prstGeom>
        </p:spPr>
        <p:txBody>
          <a:bodyPr>
            <a:noAutofit/>
          </a:bodyPr>
          <a:lstStyle>
            <a:lvl1pPr marL="0" indent="0">
              <a:lnSpc>
                <a:spcPct val="130000"/>
              </a:lnSpc>
              <a:spcBef>
                <a:spcPts val="0"/>
              </a:spcBef>
              <a:buNone/>
              <a:defRPr sz="1000" b="0" i="0">
                <a:solidFill>
                  <a:schemeClr val="tx1"/>
                </a:solidFill>
                <a:latin typeface="Roboto Light"/>
                <a:cs typeface="Roboto Light"/>
              </a:defRPr>
            </a:lvl1pPr>
            <a:lvl2pPr marL="456947" indent="0">
              <a:lnSpc>
                <a:spcPct val="120000"/>
              </a:lnSpc>
              <a:spcBef>
                <a:spcPts val="0"/>
              </a:spcBef>
              <a:buNone/>
              <a:defRPr sz="1000" b="0" i="0">
                <a:solidFill>
                  <a:schemeClr val="tx1"/>
                </a:solidFill>
                <a:latin typeface="Roboto Light"/>
                <a:cs typeface="Roboto Light"/>
              </a:defRPr>
            </a:lvl2pPr>
            <a:lvl3pPr marL="913911" indent="0">
              <a:lnSpc>
                <a:spcPct val="130000"/>
              </a:lnSpc>
              <a:spcBef>
                <a:spcPts val="0"/>
              </a:spcBef>
              <a:buNone/>
              <a:defRPr sz="1000" b="0" i="0">
                <a:solidFill>
                  <a:schemeClr val="tx1"/>
                </a:solidFill>
                <a:latin typeface="Roboto Light"/>
                <a:cs typeface="Roboto Light"/>
              </a:defRPr>
            </a:lvl3pPr>
            <a:lvl4pPr marL="1370867" indent="0">
              <a:lnSpc>
                <a:spcPct val="130000"/>
              </a:lnSpc>
              <a:spcBef>
                <a:spcPts val="0"/>
              </a:spcBef>
              <a:buNone/>
              <a:defRPr sz="1000" b="0" i="0">
                <a:solidFill>
                  <a:schemeClr val="tx1"/>
                </a:solidFill>
                <a:latin typeface="Roboto Light"/>
                <a:cs typeface="Roboto Light"/>
              </a:defRPr>
            </a:lvl4pPr>
            <a:lvl5pPr marL="1827821" indent="0">
              <a:lnSpc>
                <a:spcPct val="130000"/>
              </a:lnSpc>
              <a:spcBef>
                <a:spcPts val="0"/>
              </a:spcBef>
              <a:buFont typeface="Arial"/>
              <a:buNone/>
              <a:defRPr sz="1000" b="0" i="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p:txBody>
          <a:bodyPr/>
          <a:lstStyle/>
          <a:p>
            <a:r>
              <a:rPr lang="en-US" dirty="0"/>
              <a:t>www.graphicriver.net/goashape</a:t>
            </a:r>
          </a:p>
        </p:txBody>
      </p:sp>
      <p:sp>
        <p:nvSpPr>
          <p:cNvPr id="4" name="Title 3"/>
          <p:cNvSpPr>
            <a:spLocks noGrp="1"/>
          </p:cNvSpPr>
          <p:nvPr>
            <p:ph type="title"/>
          </p:nvPr>
        </p:nvSpPr>
        <p:spPr/>
        <p:txBody>
          <a:bodyPr vert="horz"/>
          <a:lstStyle/>
          <a:p>
            <a:r>
              <a:rPr lang="x-none"/>
              <a:t>Click to edit Master title style</a:t>
            </a:r>
            <a:endParaRPr lang="en-US"/>
          </a:p>
        </p:txBody>
      </p:sp>
      <p:sp>
        <p:nvSpPr>
          <p:cNvPr id="6"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722602974"/>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0_Slide 1">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10"/>
          </p:nvPr>
        </p:nvSpPr>
        <p:spPr/>
        <p:txBody>
          <a:bodyPr/>
          <a:lstStyle/>
          <a:p>
            <a:r>
              <a:rPr lang="en-US" dirty="0"/>
              <a:t>www.graphicriver.net/goashape</a:t>
            </a:r>
          </a:p>
        </p:txBody>
      </p:sp>
      <p:sp>
        <p:nvSpPr>
          <p:cNvPr id="5"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952591707"/>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6192000" y="1504950"/>
            <a:ext cx="2700000" cy="1440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7" name="Content Placeholder 16"/>
          <p:cNvSpPr>
            <a:spLocks noGrp="1"/>
          </p:cNvSpPr>
          <p:nvPr>
            <p:ph sz="quarter" idx="19"/>
          </p:nvPr>
        </p:nvSpPr>
        <p:spPr>
          <a:xfrm>
            <a:off x="286279" y="1504950"/>
            <a:ext cx="2700000" cy="1440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8" name="Content Placeholder 16"/>
          <p:cNvSpPr>
            <a:spLocks noGrp="1"/>
          </p:cNvSpPr>
          <p:nvPr>
            <p:ph sz="quarter" idx="20"/>
          </p:nvPr>
        </p:nvSpPr>
        <p:spPr>
          <a:xfrm>
            <a:off x="3239140" y="1504950"/>
            <a:ext cx="2700000" cy="1440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6" name="Text Placeholder 5"/>
          <p:cNvSpPr>
            <a:spLocks noGrp="1"/>
          </p:cNvSpPr>
          <p:nvPr>
            <p:ph type="body" sz="quarter" idx="22"/>
          </p:nvPr>
        </p:nvSpPr>
        <p:spPr>
          <a:xfrm>
            <a:off x="285755" y="2925284"/>
            <a:ext cx="2700339" cy="540000"/>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r>
              <a:rPr lang="sk-SK"/>
              <a:t>Click to edit Master text styles</a:t>
            </a:r>
          </a:p>
        </p:txBody>
      </p:sp>
      <p:sp>
        <p:nvSpPr>
          <p:cNvPr id="12" name="Text Placeholder 5"/>
          <p:cNvSpPr>
            <a:spLocks noGrp="1"/>
          </p:cNvSpPr>
          <p:nvPr>
            <p:ph type="body" sz="quarter" idx="23"/>
          </p:nvPr>
        </p:nvSpPr>
        <p:spPr>
          <a:xfrm>
            <a:off x="3239144" y="2925284"/>
            <a:ext cx="2700339" cy="540000"/>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r>
              <a:rPr lang="sk-SK"/>
              <a:t>Click to edit Master text styles</a:t>
            </a:r>
          </a:p>
        </p:txBody>
      </p:sp>
      <p:sp>
        <p:nvSpPr>
          <p:cNvPr id="13" name="Text Placeholder 5"/>
          <p:cNvSpPr>
            <a:spLocks noGrp="1"/>
          </p:cNvSpPr>
          <p:nvPr>
            <p:ph type="body" sz="quarter" idx="24"/>
          </p:nvPr>
        </p:nvSpPr>
        <p:spPr>
          <a:xfrm>
            <a:off x="6191669" y="2925284"/>
            <a:ext cx="2700339" cy="540000"/>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r>
              <a:rPr lang="sk-SK"/>
              <a:t>Click to edit Master text styles</a:t>
            </a:r>
          </a:p>
        </p:txBody>
      </p:sp>
      <p:sp>
        <p:nvSpPr>
          <p:cNvPr id="14" name="Text Placeholder 5"/>
          <p:cNvSpPr>
            <a:spLocks noGrp="1"/>
          </p:cNvSpPr>
          <p:nvPr>
            <p:ph type="body" sz="quarter" idx="25"/>
          </p:nvPr>
        </p:nvSpPr>
        <p:spPr>
          <a:xfrm>
            <a:off x="286282" y="3409970"/>
            <a:ext cx="2700339"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r>
              <a:rPr lang="sk-SK"/>
              <a:t>Click to edit Master text styles</a:t>
            </a:r>
          </a:p>
        </p:txBody>
      </p:sp>
      <p:sp>
        <p:nvSpPr>
          <p:cNvPr id="15" name="Text Placeholder 5"/>
          <p:cNvSpPr>
            <a:spLocks noGrp="1"/>
          </p:cNvSpPr>
          <p:nvPr>
            <p:ph type="body" sz="quarter" idx="26"/>
          </p:nvPr>
        </p:nvSpPr>
        <p:spPr>
          <a:xfrm>
            <a:off x="3239144" y="3409970"/>
            <a:ext cx="2700339"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r>
              <a:rPr lang="sk-SK"/>
              <a:t>Click to edit Master text styles</a:t>
            </a:r>
          </a:p>
        </p:txBody>
      </p:sp>
      <p:sp>
        <p:nvSpPr>
          <p:cNvPr id="16" name="Text Placeholder 5"/>
          <p:cNvSpPr>
            <a:spLocks noGrp="1"/>
          </p:cNvSpPr>
          <p:nvPr>
            <p:ph type="body" sz="quarter" idx="27"/>
          </p:nvPr>
        </p:nvSpPr>
        <p:spPr>
          <a:xfrm>
            <a:off x="6192200" y="3409970"/>
            <a:ext cx="2700339"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r>
              <a:rPr lang="sk-SK"/>
              <a:t>Click to edit Master text styles</a:t>
            </a:r>
          </a:p>
        </p:txBody>
      </p:sp>
      <p:sp>
        <p:nvSpPr>
          <p:cNvPr id="21"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6037073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Content Placeholder 6"/>
          <p:cNvSpPr>
            <a:spLocks noGrp="1"/>
          </p:cNvSpPr>
          <p:nvPr>
            <p:ph sz="quarter" idx="11"/>
          </p:nvPr>
        </p:nvSpPr>
        <p:spPr>
          <a:xfrm>
            <a:off x="1836000" y="0"/>
            <a:ext cx="1836000" cy="2571750"/>
          </a:xfrm>
          <a:prstGeom prst="rect">
            <a:avLst/>
          </a:prstGeom>
        </p:spPr>
        <p:txBody>
          <a:bodyPr lIns="68564" tIns="34281" rIns="68564" bIns="34281">
            <a:noAutofit/>
          </a:bodyPr>
          <a:lstStyle>
            <a:lvl1pPr marL="0" indent="0">
              <a:buNone/>
              <a:defRPr sz="1000">
                <a:latin typeface="Roboto Light"/>
                <a:cs typeface="Roboto Light"/>
              </a:defRPr>
            </a:lvl1pPr>
            <a:lvl2pPr marL="456947" indent="0">
              <a:buNone/>
              <a:defRPr sz="1000">
                <a:latin typeface="Roboto Light"/>
                <a:cs typeface="Roboto Light"/>
              </a:defRPr>
            </a:lvl2pPr>
            <a:lvl3pPr marL="913911" indent="0">
              <a:buNone/>
              <a:defRPr sz="1000">
                <a:latin typeface="Roboto Light"/>
                <a:cs typeface="Roboto Light"/>
              </a:defRPr>
            </a:lvl3pPr>
            <a:lvl4pPr marL="1370867" indent="0">
              <a:buNone/>
              <a:defRPr sz="1000">
                <a:latin typeface="Roboto Light"/>
                <a:cs typeface="Roboto Light"/>
              </a:defRPr>
            </a:lvl4pPr>
            <a:lvl5pPr marL="1827821" indent="0">
              <a:buNone/>
              <a:defRPr sz="1000">
                <a:latin typeface="Roboto Light"/>
                <a:cs typeface="Roboto Light"/>
              </a:defRPr>
            </a:lvl5pPr>
          </a:lstStyle>
          <a:p>
            <a:pPr lvl="0"/>
            <a:r>
              <a:rPr lang="x-none"/>
              <a:t>Click to edit Master text styles</a:t>
            </a:r>
            <a:endParaRPr lang="en-US"/>
          </a:p>
        </p:txBody>
      </p:sp>
      <p:sp>
        <p:nvSpPr>
          <p:cNvPr id="13" name="Content Placeholder 6"/>
          <p:cNvSpPr>
            <a:spLocks noGrp="1"/>
          </p:cNvSpPr>
          <p:nvPr>
            <p:ph sz="quarter" idx="12"/>
          </p:nvPr>
        </p:nvSpPr>
        <p:spPr>
          <a:xfrm>
            <a:off x="3672000" y="2571750"/>
            <a:ext cx="1836000" cy="2571750"/>
          </a:xfrm>
          <a:prstGeom prst="rect">
            <a:avLst/>
          </a:prstGeom>
        </p:spPr>
        <p:txBody>
          <a:bodyPr lIns="68564" tIns="34281" rIns="68564" bIns="34281">
            <a:noAutofit/>
          </a:bodyPr>
          <a:lstStyle>
            <a:lvl1pPr marL="0" indent="0">
              <a:buNone/>
              <a:defRPr sz="1000">
                <a:latin typeface="Roboto Light"/>
                <a:cs typeface="Roboto Light"/>
              </a:defRPr>
            </a:lvl1pPr>
            <a:lvl2pPr marL="456947" indent="0">
              <a:buNone/>
              <a:defRPr sz="1000">
                <a:latin typeface="Roboto Light"/>
                <a:cs typeface="Roboto Light"/>
              </a:defRPr>
            </a:lvl2pPr>
            <a:lvl3pPr marL="913911" indent="0">
              <a:buNone/>
              <a:defRPr sz="1000">
                <a:latin typeface="Roboto Light"/>
                <a:cs typeface="Roboto Light"/>
              </a:defRPr>
            </a:lvl3pPr>
            <a:lvl4pPr marL="1370867" indent="0">
              <a:buNone/>
              <a:defRPr sz="1000">
                <a:latin typeface="Roboto Light"/>
                <a:cs typeface="Roboto Light"/>
              </a:defRPr>
            </a:lvl4pPr>
            <a:lvl5pPr marL="1827821" indent="0">
              <a:buNone/>
              <a:defRPr sz="1000">
                <a:latin typeface="Roboto Light"/>
                <a:cs typeface="Roboto Light"/>
              </a:defRPr>
            </a:lvl5pPr>
          </a:lstStyle>
          <a:p>
            <a:pPr lvl="0"/>
            <a:r>
              <a:rPr lang="x-none"/>
              <a:t>Click to edit Master text styles</a:t>
            </a:r>
            <a:endParaRPr lang="en-US"/>
          </a:p>
        </p:txBody>
      </p:sp>
      <p:sp>
        <p:nvSpPr>
          <p:cNvPr id="14" name="Content Placeholder 6"/>
          <p:cNvSpPr>
            <a:spLocks noGrp="1"/>
          </p:cNvSpPr>
          <p:nvPr>
            <p:ph sz="quarter" idx="13"/>
          </p:nvPr>
        </p:nvSpPr>
        <p:spPr>
          <a:xfrm>
            <a:off x="5508000" y="2571750"/>
            <a:ext cx="1836000" cy="1295400"/>
          </a:xfrm>
          <a:prstGeom prst="rect">
            <a:avLst/>
          </a:prstGeom>
        </p:spPr>
        <p:txBody>
          <a:bodyPr lIns="68564" tIns="34281" rIns="68564" bIns="34281">
            <a:noAutofit/>
          </a:bodyPr>
          <a:lstStyle>
            <a:lvl1pPr marL="0" indent="0">
              <a:buNone/>
              <a:defRPr sz="1000">
                <a:latin typeface="Roboto Light"/>
                <a:cs typeface="Roboto Light"/>
              </a:defRPr>
            </a:lvl1pPr>
            <a:lvl2pPr marL="456947" indent="0">
              <a:buNone/>
              <a:defRPr sz="1000">
                <a:latin typeface="Roboto Light"/>
                <a:cs typeface="Roboto Light"/>
              </a:defRPr>
            </a:lvl2pPr>
            <a:lvl3pPr marL="913911" indent="0">
              <a:buNone/>
              <a:defRPr sz="1000">
                <a:latin typeface="Roboto Light"/>
                <a:cs typeface="Roboto Light"/>
              </a:defRPr>
            </a:lvl3pPr>
            <a:lvl4pPr marL="1370867" indent="0">
              <a:buNone/>
              <a:defRPr sz="1000">
                <a:latin typeface="Roboto Light"/>
                <a:cs typeface="Roboto Light"/>
              </a:defRPr>
            </a:lvl4pPr>
            <a:lvl5pPr marL="1827821" indent="0">
              <a:buNone/>
              <a:defRPr sz="1000">
                <a:latin typeface="Roboto Light"/>
                <a:cs typeface="Roboto Light"/>
              </a:defRPr>
            </a:lvl5pPr>
          </a:lstStyle>
          <a:p>
            <a:pPr lvl="0"/>
            <a:r>
              <a:rPr lang="x-none"/>
              <a:t>Click to edit Master text styles</a:t>
            </a:r>
            <a:endParaRPr lang="en-US"/>
          </a:p>
        </p:txBody>
      </p:sp>
      <p:sp>
        <p:nvSpPr>
          <p:cNvPr id="15" name="Content Placeholder 6"/>
          <p:cNvSpPr>
            <a:spLocks noGrp="1"/>
          </p:cNvSpPr>
          <p:nvPr>
            <p:ph sz="quarter" idx="14"/>
          </p:nvPr>
        </p:nvSpPr>
        <p:spPr>
          <a:xfrm>
            <a:off x="7344000" y="0"/>
            <a:ext cx="1836000" cy="2571750"/>
          </a:xfrm>
          <a:prstGeom prst="rect">
            <a:avLst/>
          </a:prstGeom>
        </p:spPr>
        <p:txBody>
          <a:bodyPr lIns="68564" tIns="34281" rIns="68564" bIns="34281">
            <a:noAutofit/>
          </a:bodyPr>
          <a:lstStyle>
            <a:lvl1pPr marL="0" indent="0">
              <a:buNone/>
              <a:defRPr sz="1000">
                <a:latin typeface="Roboto Light"/>
                <a:cs typeface="Roboto Light"/>
              </a:defRPr>
            </a:lvl1pPr>
            <a:lvl2pPr marL="456947" indent="0">
              <a:buNone/>
              <a:defRPr sz="1000">
                <a:latin typeface="Roboto Light"/>
                <a:cs typeface="Roboto Light"/>
              </a:defRPr>
            </a:lvl2pPr>
            <a:lvl3pPr marL="913911" indent="0">
              <a:buNone/>
              <a:defRPr sz="1000">
                <a:latin typeface="Roboto Light"/>
                <a:cs typeface="Roboto Light"/>
              </a:defRPr>
            </a:lvl3pPr>
            <a:lvl4pPr marL="1370867" indent="0">
              <a:buNone/>
              <a:defRPr sz="1000">
                <a:latin typeface="Roboto Light"/>
                <a:cs typeface="Roboto Light"/>
              </a:defRPr>
            </a:lvl4pPr>
            <a:lvl5pPr marL="1827821" indent="0">
              <a:buNone/>
              <a:defRPr sz="1000">
                <a:latin typeface="Roboto Light"/>
                <a:cs typeface="Roboto Light"/>
              </a:defRPr>
            </a:lvl5pPr>
          </a:lstStyle>
          <a:p>
            <a:pPr lvl="0"/>
            <a:r>
              <a:rPr lang="x-none"/>
              <a:t>Click to edit Master text styles</a:t>
            </a:r>
            <a:endParaRPr lang="en-US"/>
          </a:p>
        </p:txBody>
      </p:sp>
      <p:sp>
        <p:nvSpPr>
          <p:cNvPr id="16" name="Content Placeholder 6"/>
          <p:cNvSpPr>
            <a:spLocks noGrp="1"/>
          </p:cNvSpPr>
          <p:nvPr>
            <p:ph sz="quarter" idx="15"/>
          </p:nvPr>
        </p:nvSpPr>
        <p:spPr>
          <a:xfrm>
            <a:off x="0" y="2571750"/>
            <a:ext cx="3672000" cy="2571750"/>
          </a:xfrm>
          <a:prstGeom prst="rect">
            <a:avLst/>
          </a:prstGeom>
        </p:spPr>
        <p:txBody>
          <a:bodyPr lIns="68564" tIns="34281" rIns="68564" bIns="34281">
            <a:noAutofit/>
          </a:bodyPr>
          <a:lstStyle>
            <a:lvl1pPr marL="0" indent="0">
              <a:buNone/>
              <a:defRPr sz="1000">
                <a:latin typeface="Roboto Light"/>
                <a:cs typeface="Roboto Light"/>
              </a:defRPr>
            </a:lvl1pPr>
            <a:lvl2pPr marL="456947" indent="0">
              <a:buNone/>
              <a:defRPr sz="1000">
                <a:latin typeface="Roboto Light"/>
                <a:cs typeface="Roboto Light"/>
              </a:defRPr>
            </a:lvl2pPr>
            <a:lvl3pPr marL="913911" indent="0">
              <a:buNone/>
              <a:defRPr sz="1000">
                <a:latin typeface="Roboto Light"/>
                <a:cs typeface="Roboto Light"/>
              </a:defRPr>
            </a:lvl3pPr>
            <a:lvl4pPr marL="1370867" indent="0">
              <a:buNone/>
              <a:defRPr sz="1000">
                <a:latin typeface="Roboto Light"/>
                <a:cs typeface="Roboto Light"/>
              </a:defRPr>
            </a:lvl4pPr>
            <a:lvl5pPr marL="1827821" indent="0">
              <a:buNone/>
              <a:defRPr sz="1000">
                <a:latin typeface="Roboto Light"/>
                <a:cs typeface="Roboto Light"/>
              </a:defRPr>
            </a:lvl5pPr>
          </a:lstStyle>
          <a:p>
            <a:pPr lvl="0"/>
            <a:r>
              <a:rPr lang="x-none"/>
              <a:t>Click to edit Master text styles</a:t>
            </a:r>
            <a:endParaRPr lang="en-US"/>
          </a:p>
        </p:txBody>
      </p:sp>
      <p:sp>
        <p:nvSpPr>
          <p:cNvPr id="18" name="Content Placeholder 6"/>
          <p:cNvSpPr>
            <a:spLocks noGrp="1"/>
          </p:cNvSpPr>
          <p:nvPr>
            <p:ph sz="quarter" idx="17"/>
          </p:nvPr>
        </p:nvSpPr>
        <p:spPr>
          <a:xfrm>
            <a:off x="7344000" y="2571750"/>
            <a:ext cx="1836000" cy="2571750"/>
          </a:xfrm>
          <a:prstGeom prst="rect">
            <a:avLst/>
          </a:prstGeom>
        </p:spPr>
        <p:txBody>
          <a:bodyPr lIns="68564" tIns="34281" rIns="68564" bIns="34281">
            <a:noAutofit/>
          </a:bodyPr>
          <a:lstStyle>
            <a:lvl1pPr marL="0" indent="0">
              <a:buNone/>
              <a:defRPr sz="1000">
                <a:latin typeface="Roboto Light"/>
                <a:cs typeface="Roboto Light"/>
              </a:defRPr>
            </a:lvl1pPr>
            <a:lvl2pPr marL="456947" indent="0">
              <a:buNone/>
              <a:defRPr sz="1000">
                <a:latin typeface="Roboto Light"/>
                <a:cs typeface="Roboto Light"/>
              </a:defRPr>
            </a:lvl2pPr>
            <a:lvl3pPr marL="913911" indent="0">
              <a:buNone/>
              <a:defRPr sz="1000">
                <a:latin typeface="Roboto Light"/>
                <a:cs typeface="Roboto Light"/>
              </a:defRPr>
            </a:lvl3pPr>
            <a:lvl4pPr marL="1370867" indent="0">
              <a:buNone/>
              <a:defRPr sz="1000">
                <a:latin typeface="Roboto Light"/>
                <a:cs typeface="Roboto Light"/>
              </a:defRPr>
            </a:lvl4pPr>
            <a:lvl5pPr marL="1827821" indent="0">
              <a:buNone/>
              <a:defRPr sz="1000">
                <a:latin typeface="Roboto Light"/>
                <a:cs typeface="Roboto Light"/>
              </a:defRPr>
            </a:lvl5pPr>
          </a:lstStyle>
          <a:p>
            <a:pPr lvl="0"/>
            <a:r>
              <a:rPr lang="x-none"/>
              <a:t>Click to edit Master text styles</a:t>
            </a:r>
            <a:endParaRPr lang="en-US"/>
          </a:p>
        </p:txBody>
      </p:sp>
      <p:sp>
        <p:nvSpPr>
          <p:cNvPr id="19" name="Content Placeholder 6"/>
          <p:cNvSpPr>
            <a:spLocks noGrp="1"/>
          </p:cNvSpPr>
          <p:nvPr>
            <p:ph sz="quarter" idx="18"/>
          </p:nvPr>
        </p:nvSpPr>
        <p:spPr>
          <a:xfrm>
            <a:off x="5508000" y="3867155"/>
            <a:ext cx="1836000" cy="1295400"/>
          </a:xfrm>
          <a:prstGeom prst="rect">
            <a:avLst/>
          </a:prstGeom>
        </p:spPr>
        <p:txBody>
          <a:bodyPr lIns="68564" tIns="34281" rIns="68564" bIns="34281">
            <a:noAutofit/>
          </a:bodyPr>
          <a:lstStyle>
            <a:lvl1pPr marL="0" indent="0">
              <a:buNone/>
              <a:defRPr sz="1000">
                <a:latin typeface="Roboto Light"/>
                <a:cs typeface="Roboto Light"/>
              </a:defRPr>
            </a:lvl1pPr>
            <a:lvl2pPr marL="456947" indent="0">
              <a:buNone/>
              <a:defRPr sz="1000">
                <a:latin typeface="Roboto Light"/>
                <a:cs typeface="Roboto Light"/>
              </a:defRPr>
            </a:lvl2pPr>
            <a:lvl3pPr marL="913911" indent="0">
              <a:buNone/>
              <a:defRPr sz="1000">
                <a:latin typeface="Roboto Light"/>
                <a:cs typeface="Roboto Light"/>
              </a:defRPr>
            </a:lvl3pPr>
            <a:lvl4pPr marL="1370867" indent="0">
              <a:buNone/>
              <a:defRPr sz="1000">
                <a:latin typeface="Roboto Light"/>
                <a:cs typeface="Roboto Light"/>
              </a:defRPr>
            </a:lvl4pPr>
            <a:lvl5pPr marL="1827821" indent="0">
              <a:buNone/>
              <a:defRPr sz="1000">
                <a:latin typeface="Roboto Light"/>
                <a:cs typeface="Roboto Light"/>
              </a:defRPr>
            </a:lvl5pPr>
          </a:lstStyle>
          <a:p>
            <a:pPr lvl="0"/>
            <a:r>
              <a:rPr lang="x-none"/>
              <a:t>Click to edit Master text styles</a:t>
            </a:r>
            <a:endParaRPr lang="en-US"/>
          </a:p>
        </p:txBody>
      </p:sp>
      <p:sp>
        <p:nvSpPr>
          <p:cNvPr id="22" name="Content Placeholder 6"/>
          <p:cNvSpPr>
            <a:spLocks noGrp="1"/>
          </p:cNvSpPr>
          <p:nvPr>
            <p:ph sz="quarter" idx="19"/>
          </p:nvPr>
        </p:nvSpPr>
        <p:spPr>
          <a:xfrm>
            <a:off x="0" y="1276352"/>
            <a:ext cx="1836000" cy="1295400"/>
          </a:xfrm>
          <a:prstGeom prst="rect">
            <a:avLst/>
          </a:prstGeom>
        </p:spPr>
        <p:txBody>
          <a:bodyPr lIns="68564" tIns="34281" rIns="68564" bIns="34281">
            <a:noAutofit/>
          </a:bodyPr>
          <a:lstStyle>
            <a:lvl1pPr marL="0" indent="0">
              <a:buNone/>
              <a:defRPr sz="1000">
                <a:latin typeface="Roboto Light"/>
                <a:cs typeface="Roboto Light"/>
              </a:defRPr>
            </a:lvl1pPr>
            <a:lvl2pPr marL="456947" indent="0">
              <a:buNone/>
              <a:defRPr sz="1000">
                <a:latin typeface="Roboto Light"/>
                <a:cs typeface="Roboto Light"/>
              </a:defRPr>
            </a:lvl2pPr>
            <a:lvl3pPr marL="913911" indent="0">
              <a:buNone/>
              <a:defRPr sz="1000">
                <a:latin typeface="Roboto Light"/>
                <a:cs typeface="Roboto Light"/>
              </a:defRPr>
            </a:lvl3pPr>
            <a:lvl4pPr marL="1370867" indent="0">
              <a:buNone/>
              <a:defRPr sz="1000">
                <a:latin typeface="Roboto Light"/>
                <a:cs typeface="Roboto Light"/>
              </a:defRPr>
            </a:lvl4pPr>
            <a:lvl5pPr marL="1827821" indent="0">
              <a:buNone/>
              <a:defRPr sz="1000">
                <a:latin typeface="Roboto Light"/>
                <a:cs typeface="Roboto Light"/>
              </a:defRPr>
            </a:lvl5pPr>
          </a:lstStyle>
          <a:p>
            <a:pPr lvl="0"/>
            <a:r>
              <a:rPr lang="x-none"/>
              <a:t>Click to edit Master text styles</a:t>
            </a:r>
            <a:endParaRPr lang="en-US"/>
          </a:p>
        </p:txBody>
      </p:sp>
      <p:sp>
        <p:nvSpPr>
          <p:cNvPr id="23" name="Content Placeholder 6"/>
          <p:cNvSpPr>
            <a:spLocks noGrp="1"/>
          </p:cNvSpPr>
          <p:nvPr>
            <p:ph sz="quarter" idx="20"/>
          </p:nvPr>
        </p:nvSpPr>
        <p:spPr>
          <a:xfrm>
            <a:off x="0" y="-21167"/>
            <a:ext cx="1836000" cy="1295400"/>
          </a:xfrm>
          <a:prstGeom prst="rect">
            <a:avLst/>
          </a:prstGeom>
        </p:spPr>
        <p:txBody>
          <a:bodyPr lIns="68564" tIns="34281" rIns="68564" bIns="34281">
            <a:noAutofit/>
          </a:bodyPr>
          <a:lstStyle>
            <a:lvl1pPr marL="0" indent="0">
              <a:buNone/>
              <a:defRPr sz="1000">
                <a:latin typeface="Roboto Light"/>
                <a:cs typeface="Roboto Light"/>
              </a:defRPr>
            </a:lvl1pPr>
            <a:lvl2pPr marL="456947" indent="0">
              <a:buNone/>
              <a:defRPr sz="1000">
                <a:latin typeface="Roboto Light"/>
                <a:cs typeface="Roboto Light"/>
              </a:defRPr>
            </a:lvl2pPr>
            <a:lvl3pPr marL="913911" indent="0">
              <a:buNone/>
              <a:defRPr sz="1000">
                <a:latin typeface="Roboto Light"/>
                <a:cs typeface="Roboto Light"/>
              </a:defRPr>
            </a:lvl3pPr>
            <a:lvl4pPr marL="1370867" indent="0">
              <a:buNone/>
              <a:defRPr sz="1000">
                <a:latin typeface="Roboto Light"/>
                <a:cs typeface="Roboto Light"/>
              </a:defRPr>
            </a:lvl4pPr>
            <a:lvl5pPr marL="1827821" indent="0">
              <a:buNone/>
              <a:defRPr sz="1000">
                <a:latin typeface="Roboto Light"/>
                <a:cs typeface="Roboto Light"/>
              </a:defRPr>
            </a:lvl5pPr>
          </a:lstStyle>
          <a:p>
            <a:pPr lvl="0"/>
            <a:r>
              <a:rPr lang="x-none"/>
              <a:t>Click to edit Master text styles</a:t>
            </a:r>
            <a:endParaRPr lang="en-US"/>
          </a:p>
        </p:txBody>
      </p:sp>
      <p:sp>
        <p:nvSpPr>
          <p:cNvPr id="7" name="Title 6"/>
          <p:cNvSpPr>
            <a:spLocks noGrp="1"/>
          </p:cNvSpPr>
          <p:nvPr>
            <p:ph type="title"/>
          </p:nvPr>
        </p:nvSpPr>
        <p:spPr/>
        <p:txBody>
          <a:bodyPr vert="horz"/>
          <a:lstStyle/>
          <a:p>
            <a:endParaRPr lang="en-US"/>
          </a:p>
        </p:txBody>
      </p:sp>
      <p:sp>
        <p:nvSpPr>
          <p:cNvPr id="9" name="Text Placeholder 8"/>
          <p:cNvSpPr>
            <a:spLocks noGrp="1"/>
          </p:cNvSpPr>
          <p:nvPr>
            <p:ph type="body" sz="quarter" idx="21"/>
          </p:nvPr>
        </p:nvSpPr>
        <p:spPr>
          <a:xfrm>
            <a:off x="3962436" y="1276355"/>
            <a:ext cx="3124201" cy="990600"/>
          </a:xfrm>
          <a:prstGeom prst="rect">
            <a:avLst/>
          </a:prstGeom>
        </p:spPr>
        <p:txBody>
          <a:bodyPr vert="horz" lIns="68564" tIns="34281" rIns="68564" bIns="34281"/>
          <a:lstStyle>
            <a:lvl1pPr>
              <a:lnSpc>
                <a:spcPct val="120000"/>
              </a:lnSpc>
              <a:defRPr>
                <a:solidFill>
                  <a:srgbClr val="FFFFFF"/>
                </a:solidFill>
              </a:defRPr>
            </a:lvl1pPr>
            <a:lvl2pPr>
              <a:lnSpc>
                <a:spcPct val="120000"/>
              </a:lnSpc>
              <a:defRPr>
                <a:solidFill>
                  <a:schemeClr val="accent3"/>
                </a:solidFill>
              </a:defRPr>
            </a:lvl2pPr>
            <a:lvl3pPr>
              <a:lnSpc>
                <a:spcPct val="120000"/>
              </a:lnSpc>
              <a:defRPr>
                <a:solidFill>
                  <a:schemeClr val="accent3"/>
                </a:solidFill>
              </a:defRPr>
            </a:lvl3pPr>
            <a:lvl4pPr>
              <a:lnSpc>
                <a:spcPct val="120000"/>
              </a:lnSpc>
              <a:defRPr>
                <a:solidFill>
                  <a:schemeClr val="accent3"/>
                </a:solidFill>
              </a:defRPr>
            </a:lvl4pPr>
            <a:lvl5pPr>
              <a:lnSpc>
                <a:spcPct val="120000"/>
              </a:lnSpc>
              <a:defRPr>
                <a:solidFill>
                  <a:schemeClr val="accent3"/>
                </a:solidFill>
              </a:defRPr>
            </a:lvl5pPr>
          </a:lstStyle>
          <a:p>
            <a:pPr lvl="0"/>
            <a:endParaRPr lang="en-US"/>
          </a:p>
        </p:txBody>
      </p:sp>
    </p:spTree>
    <p:extLst>
      <p:ext uri="{BB962C8B-B14F-4D97-AF65-F5344CB8AC3E}">
        <p14:creationId xmlns:p14="http://schemas.microsoft.com/office/powerpoint/2010/main" val="40914840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Slide 1">
    <p:spTree>
      <p:nvGrpSpPr>
        <p:cNvPr id="1" name=""/>
        <p:cNvGrpSpPr/>
        <p:nvPr/>
      </p:nvGrpSpPr>
      <p:grpSpPr>
        <a:xfrm>
          <a:off x="0" y="0"/>
          <a:ext cx="0" cy="0"/>
          <a:chOff x="0" y="0"/>
          <a:chExt cx="0" cy="0"/>
        </a:xfrm>
      </p:grpSpPr>
      <p:sp>
        <p:nvSpPr>
          <p:cNvPr id="7" name="Picture Placeholder 6"/>
          <p:cNvSpPr>
            <a:spLocks noGrp="1" noChangeAspect="1"/>
          </p:cNvSpPr>
          <p:nvPr>
            <p:ph type="pic" sz="quarter" idx="17"/>
          </p:nvPr>
        </p:nvSpPr>
        <p:spPr>
          <a:xfrm>
            <a:off x="4572000" y="0"/>
            <a:ext cx="4572000" cy="5143500"/>
          </a:xfrm>
          <a:prstGeom prst="rect">
            <a:avLst/>
          </a:prstGeom>
          <a:noFill/>
          <a:effectLst/>
        </p:spPr>
        <p:txBody>
          <a:bodyPr>
            <a:normAutofit/>
          </a:bodyPr>
          <a:lstStyle>
            <a:lvl1pPr marL="0" indent="0">
              <a:buNone/>
              <a:defRPr sz="1000"/>
            </a:lvl1pPr>
          </a:lstStyle>
          <a:p>
            <a:endParaRPr lang="en-US"/>
          </a:p>
        </p:txBody>
      </p:sp>
      <p:sp>
        <p:nvSpPr>
          <p:cNvPr id="9" name="Text Placeholder 8"/>
          <p:cNvSpPr>
            <a:spLocks noGrp="1"/>
          </p:cNvSpPr>
          <p:nvPr>
            <p:ph type="body" sz="quarter" idx="21"/>
          </p:nvPr>
        </p:nvSpPr>
        <p:spPr>
          <a:xfrm>
            <a:off x="252416" y="1352550"/>
            <a:ext cx="4319588" cy="2895600"/>
          </a:xfrm>
          <a:prstGeom prst="rect">
            <a:avLst/>
          </a:prstGeom>
        </p:spPr>
        <p:txBody>
          <a:bodyPr>
            <a:noAutofit/>
          </a:bodyPr>
          <a:lstStyle>
            <a:lvl1pPr marL="0" indent="0" algn="l">
              <a:lnSpc>
                <a:spcPct val="120000"/>
              </a:lnSpc>
              <a:buNone/>
              <a:defRPr sz="1000">
                <a:latin typeface="Roboto Light"/>
                <a:cs typeface="Roboto Light"/>
              </a:defRPr>
            </a:lvl1pPr>
            <a:lvl2pPr marL="456947" indent="0" algn="l">
              <a:lnSpc>
                <a:spcPct val="120000"/>
              </a:lnSpc>
              <a:buNone/>
              <a:defRPr sz="1000">
                <a:latin typeface="Roboto Light"/>
                <a:cs typeface="Roboto Light"/>
              </a:defRPr>
            </a:lvl2pPr>
            <a:lvl3pPr marL="913911" indent="0" algn="l">
              <a:lnSpc>
                <a:spcPct val="120000"/>
              </a:lnSpc>
              <a:buNone/>
              <a:defRPr sz="1000">
                <a:latin typeface="Roboto Light"/>
                <a:cs typeface="Roboto Light"/>
              </a:defRPr>
            </a:lvl3pPr>
            <a:lvl4pPr marL="1370867" indent="0" algn="l">
              <a:lnSpc>
                <a:spcPct val="120000"/>
              </a:lnSpc>
              <a:buNone/>
              <a:defRPr sz="1000">
                <a:latin typeface="Roboto Light"/>
                <a:cs typeface="Roboto Light"/>
              </a:defRPr>
            </a:lvl4pPr>
            <a:lvl5pPr marL="1827821" indent="0" algn="l">
              <a:lnSpc>
                <a:spcPct val="120000"/>
              </a:lnSpc>
              <a:buNone/>
              <a:defRPr sz="1000">
                <a:latin typeface="Roboto Light"/>
                <a:cs typeface="Roboto Light"/>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ifth level</a:t>
            </a:r>
            <a:endParaRPr lang="en-US"/>
          </a:p>
        </p:txBody>
      </p:sp>
      <p:sp>
        <p:nvSpPr>
          <p:cNvPr id="3" name="Title 2"/>
          <p:cNvSpPr>
            <a:spLocks noGrp="1"/>
          </p:cNvSpPr>
          <p:nvPr>
            <p:ph type="title"/>
          </p:nvPr>
        </p:nvSpPr>
        <p:spPr/>
        <p:txBody>
          <a:bodyPr vert="horz"/>
          <a:lstStyle/>
          <a:p>
            <a:r>
              <a:rPr lang="x-none"/>
              <a:t>Click to edit Master title style</a:t>
            </a:r>
            <a:endParaRPr lang="en-US"/>
          </a:p>
        </p:txBody>
      </p:sp>
      <p:sp>
        <p:nvSpPr>
          <p:cNvPr id="4" name="Footer Placeholder 3"/>
          <p:cNvSpPr>
            <a:spLocks noGrp="1"/>
          </p:cNvSpPr>
          <p:nvPr>
            <p:ph type="ftr" sz="quarter" idx="22"/>
          </p:nvPr>
        </p:nvSpPr>
        <p:spPr/>
        <p:txBody>
          <a:bodyPr/>
          <a:lstStyle/>
          <a:p>
            <a:r>
              <a:rPr lang="en-US" dirty="0"/>
              <a:t>www.graphicriver.net/goashape</a:t>
            </a:r>
          </a:p>
        </p:txBody>
      </p:sp>
    </p:spTree>
    <p:extLst>
      <p:ext uri="{BB962C8B-B14F-4D97-AF65-F5344CB8AC3E}">
        <p14:creationId xmlns:p14="http://schemas.microsoft.com/office/powerpoint/2010/main" val="977254791"/>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Slide 1">
    <p:spTree>
      <p:nvGrpSpPr>
        <p:cNvPr id="1" name=""/>
        <p:cNvGrpSpPr/>
        <p:nvPr/>
      </p:nvGrpSpPr>
      <p:grpSpPr>
        <a:xfrm>
          <a:off x="0" y="0"/>
          <a:ext cx="0" cy="0"/>
          <a:chOff x="0" y="0"/>
          <a:chExt cx="0" cy="0"/>
        </a:xfrm>
      </p:grpSpPr>
      <p:sp>
        <p:nvSpPr>
          <p:cNvPr id="6" name="Right Triangle 5"/>
          <p:cNvSpPr/>
          <p:nvPr userDrawn="1"/>
        </p:nvSpPr>
        <p:spPr>
          <a:xfrm rot="20627121" flipV="1">
            <a:off x="-883459" y="-1048141"/>
            <a:ext cx="9679995" cy="9679995"/>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p>
        </p:txBody>
      </p:sp>
      <p:sp>
        <p:nvSpPr>
          <p:cNvPr id="9" name="Text Placeholder 8"/>
          <p:cNvSpPr>
            <a:spLocks noGrp="1"/>
          </p:cNvSpPr>
          <p:nvPr>
            <p:ph type="body" sz="quarter" idx="21"/>
          </p:nvPr>
        </p:nvSpPr>
        <p:spPr>
          <a:xfrm>
            <a:off x="252412" y="1352550"/>
            <a:ext cx="3960000" cy="533400"/>
          </a:xfrm>
          <a:prstGeom prst="rect">
            <a:avLst/>
          </a:prstGeom>
        </p:spPr>
        <p:txBody>
          <a:bodyPr>
            <a:noAutofit/>
          </a:bodyPr>
          <a:lstStyle>
            <a:lvl1pPr marL="0" indent="0" algn="l">
              <a:lnSpc>
                <a:spcPct val="120000"/>
              </a:lnSpc>
              <a:buNone/>
              <a:defRPr sz="1000">
                <a:latin typeface="Roboto Light"/>
                <a:cs typeface="Roboto Light"/>
              </a:defRPr>
            </a:lvl1pPr>
            <a:lvl2pPr marL="456947" indent="0" algn="l">
              <a:lnSpc>
                <a:spcPct val="120000"/>
              </a:lnSpc>
              <a:buNone/>
              <a:defRPr sz="1000">
                <a:latin typeface="Roboto Light"/>
                <a:cs typeface="Roboto Light"/>
              </a:defRPr>
            </a:lvl2pPr>
            <a:lvl3pPr marL="913911" indent="0" algn="l">
              <a:lnSpc>
                <a:spcPct val="120000"/>
              </a:lnSpc>
              <a:buNone/>
              <a:defRPr sz="1000">
                <a:latin typeface="Roboto Light"/>
                <a:cs typeface="Roboto Light"/>
              </a:defRPr>
            </a:lvl3pPr>
            <a:lvl4pPr marL="1370867" indent="0" algn="l">
              <a:lnSpc>
                <a:spcPct val="120000"/>
              </a:lnSpc>
              <a:buNone/>
              <a:defRPr sz="1000">
                <a:latin typeface="Roboto Light"/>
                <a:cs typeface="Roboto Light"/>
              </a:defRPr>
            </a:lvl4pPr>
            <a:lvl5pPr marL="1827821" indent="0" algn="l">
              <a:lnSpc>
                <a:spcPct val="120000"/>
              </a:lnSpc>
              <a:buNone/>
              <a:defRPr sz="1000">
                <a:latin typeface="Roboto Light"/>
                <a:cs typeface="Roboto Light"/>
              </a:defRPr>
            </a:lvl5pPr>
          </a:lstStyle>
          <a:p>
            <a:pPr lvl="0"/>
            <a:r>
              <a:rPr lang="x-none"/>
              <a:t>Click to edit Master text styles</a:t>
            </a:r>
          </a:p>
          <a:p>
            <a:pPr lvl="1"/>
            <a:r>
              <a:rPr lang="x-none"/>
              <a:t>Second level</a:t>
            </a:r>
            <a:endParaRPr lang="en-US"/>
          </a:p>
        </p:txBody>
      </p:sp>
      <p:sp>
        <p:nvSpPr>
          <p:cNvPr id="3" name="Title 2"/>
          <p:cNvSpPr>
            <a:spLocks noGrp="1"/>
          </p:cNvSpPr>
          <p:nvPr>
            <p:ph type="title"/>
          </p:nvPr>
        </p:nvSpPr>
        <p:spPr/>
        <p:txBody>
          <a:bodyPr vert="horz"/>
          <a:lstStyle/>
          <a:p>
            <a:r>
              <a:rPr lang="x-none"/>
              <a:t>Click to edit Master title style</a:t>
            </a:r>
            <a:endParaRPr lang="en-US"/>
          </a:p>
        </p:txBody>
      </p:sp>
      <p:sp>
        <p:nvSpPr>
          <p:cNvPr id="10" name="Text Placeholder 8"/>
          <p:cNvSpPr>
            <a:spLocks noGrp="1"/>
          </p:cNvSpPr>
          <p:nvPr>
            <p:ph type="body" sz="quarter" idx="23"/>
          </p:nvPr>
        </p:nvSpPr>
        <p:spPr>
          <a:xfrm>
            <a:off x="252412" y="1885952"/>
            <a:ext cx="3600000" cy="533400"/>
          </a:xfrm>
          <a:prstGeom prst="rect">
            <a:avLst/>
          </a:prstGeom>
        </p:spPr>
        <p:txBody>
          <a:bodyPr>
            <a:noAutofit/>
          </a:bodyPr>
          <a:lstStyle>
            <a:lvl1pPr marL="0" indent="0" algn="l">
              <a:lnSpc>
                <a:spcPct val="120000"/>
              </a:lnSpc>
              <a:buNone/>
              <a:defRPr sz="1000">
                <a:latin typeface="Roboto Light"/>
                <a:cs typeface="Roboto Light"/>
              </a:defRPr>
            </a:lvl1pPr>
            <a:lvl2pPr marL="456947" indent="0" algn="l">
              <a:lnSpc>
                <a:spcPct val="120000"/>
              </a:lnSpc>
              <a:buNone/>
              <a:defRPr sz="1000">
                <a:latin typeface="Roboto Light"/>
                <a:cs typeface="Roboto Light"/>
              </a:defRPr>
            </a:lvl2pPr>
            <a:lvl3pPr marL="913911" indent="0" algn="l">
              <a:lnSpc>
                <a:spcPct val="120000"/>
              </a:lnSpc>
              <a:buNone/>
              <a:defRPr sz="1000">
                <a:latin typeface="Roboto Light"/>
                <a:cs typeface="Roboto Light"/>
              </a:defRPr>
            </a:lvl3pPr>
            <a:lvl4pPr marL="1370867" indent="0" algn="l">
              <a:lnSpc>
                <a:spcPct val="120000"/>
              </a:lnSpc>
              <a:buNone/>
              <a:defRPr sz="1000">
                <a:latin typeface="Roboto Light"/>
                <a:cs typeface="Roboto Light"/>
              </a:defRPr>
            </a:lvl4pPr>
            <a:lvl5pPr marL="1827821" indent="0" algn="l">
              <a:lnSpc>
                <a:spcPct val="120000"/>
              </a:lnSpc>
              <a:buNone/>
              <a:defRPr sz="1000">
                <a:latin typeface="Roboto Light"/>
                <a:cs typeface="Roboto Light"/>
              </a:defRPr>
            </a:lvl5pPr>
          </a:lstStyle>
          <a:p>
            <a:pPr lvl="0"/>
            <a:r>
              <a:rPr lang="x-none"/>
              <a:t>Click to edit Master text styles</a:t>
            </a:r>
          </a:p>
          <a:p>
            <a:pPr lvl="1"/>
            <a:r>
              <a:rPr lang="x-none"/>
              <a:t>Second level</a:t>
            </a:r>
            <a:endParaRPr lang="en-US"/>
          </a:p>
        </p:txBody>
      </p:sp>
      <p:sp>
        <p:nvSpPr>
          <p:cNvPr id="11" name="Text Placeholder 8"/>
          <p:cNvSpPr>
            <a:spLocks noGrp="1"/>
          </p:cNvSpPr>
          <p:nvPr>
            <p:ph type="body" sz="quarter" idx="24"/>
          </p:nvPr>
        </p:nvSpPr>
        <p:spPr>
          <a:xfrm>
            <a:off x="252436" y="2419355"/>
            <a:ext cx="3239999" cy="533400"/>
          </a:xfrm>
          <a:prstGeom prst="rect">
            <a:avLst/>
          </a:prstGeom>
        </p:spPr>
        <p:txBody>
          <a:bodyPr>
            <a:noAutofit/>
          </a:bodyPr>
          <a:lstStyle>
            <a:lvl1pPr marL="0" indent="0" algn="l">
              <a:lnSpc>
                <a:spcPct val="120000"/>
              </a:lnSpc>
              <a:buNone/>
              <a:defRPr sz="1000">
                <a:latin typeface="Roboto Light"/>
                <a:cs typeface="Roboto Light"/>
              </a:defRPr>
            </a:lvl1pPr>
            <a:lvl2pPr marL="456947" indent="0" algn="l">
              <a:lnSpc>
                <a:spcPct val="120000"/>
              </a:lnSpc>
              <a:buNone/>
              <a:defRPr sz="1000">
                <a:latin typeface="Roboto Light"/>
                <a:cs typeface="Roboto Light"/>
              </a:defRPr>
            </a:lvl2pPr>
            <a:lvl3pPr marL="913911" indent="0" algn="l">
              <a:lnSpc>
                <a:spcPct val="120000"/>
              </a:lnSpc>
              <a:buNone/>
              <a:defRPr sz="1000">
                <a:latin typeface="Roboto Light"/>
                <a:cs typeface="Roboto Light"/>
              </a:defRPr>
            </a:lvl3pPr>
            <a:lvl4pPr marL="1370867" indent="0" algn="l">
              <a:lnSpc>
                <a:spcPct val="120000"/>
              </a:lnSpc>
              <a:buNone/>
              <a:defRPr sz="1000">
                <a:latin typeface="Roboto Light"/>
                <a:cs typeface="Roboto Light"/>
              </a:defRPr>
            </a:lvl4pPr>
            <a:lvl5pPr marL="1827821" indent="0" algn="l">
              <a:lnSpc>
                <a:spcPct val="120000"/>
              </a:lnSpc>
              <a:buNone/>
              <a:defRPr sz="1000">
                <a:latin typeface="Roboto Light"/>
                <a:cs typeface="Roboto Light"/>
              </a:defRPr>
            </a:lvl5pPr>
          </a:lstStyle>
          <a:p>
            <a:pPr lvl="0"/>
            <a:r>
              <a:rPr lang="x-none"/>
              <a:t>Click to edit Master text styles</a:t>
            </a:r>
          </a:p>
          <a:p>
            <a:pPr lvl="1"/>
            <a:r>
              <a:rPr lang="x-none"/>
              <a:t>Second level</a:t>
            </a:r>
            <a:endParaRPr lang="en-US"/>
          </a:p>
        </p:txBody>
      </p:sp>
      <p:sp>
        <p:nvSpPr>
          <p:cNvPr id="12" name="Text Placeholder 8"/>
          <p:cNvSpPr>
            <a:spLocks noGrp="1"/>
          </p:cNvSpPr>
          <p:nvPr>
            <p:ph type="body" sz="quarter" idx="25"/>
          </p:nvPr>
        </p:nvSpPr>
        <p:spPr>
          <a:xfrm>
            <a:off x="252447" y="2952750"/>
            <a:ext cx="2871787" cy="533400"/>
          </a:xfrm>
          <a:prstGeom prst="rect">
            <a:avLst/>
          </a:prstGeom>
        </p:spPr>
        <p:txBody>
          <a:bodyPr>
            <a:noAutofit/>
          </a:bodyPr>
          <a:lstStyle>
            <a:lvl1pPr marL="0" indent="0" algn="l">
              <a:lnSpc>
                <a:spcPct val="120000"/>
              </a:lnSpc>
              <a:buNone/>
              <a:defRPr sz="1000">
                <a:latin typeface="Roboto Light"/>
                <a:cs typeface="Roboto Light"/>
              </a:defRPr>
            </a:lvl1pPr>
            <a:lvl2pPr marL="456947" indent="0" algn="l">
              <a:lnSpc>
                <a:spcPct val="120000"/>
              </a:lnSpc>
              <a:buNone/>
              <a:defRPr sz="1000">
                <a:latin typeface="Roboto Light"/>
                <a:cs typeface="Roboto Light"/>
              </a:defRPr>
            </a:lvl2pPr>
            <a:lvl3pPr marL="913911" indent="0" algn="l">
              <a:lnSpc>
                <a:spcPct val="120000"/>
              </a:lnSpc>
              <a:buNone/>
              <a:defRPr sz="1000">
                <a:latin typeface="Roboto Light"/>
                <a:cs typeface="Roboto Light"/>
              </a:defRPr>
            </a:lvl3pPr>
            <a:lvl4pPr marL="1370867" indent="0" algn="l">
              <a:lnSpc>
                <a:spcPct val="120000"/>
              </a:lnSpc>
              <a:buNone/>
              <a:defRPr sz="1000">
                <a:latin typeface="Roboto Light"/>
                <a:cs typeface="Roboto Light"/>
              </a:defRPr>
            </a:lvl4pPr>
            <a:lvl5pPr marL="1827821" indent="0" algn="l">
              <a:lnSpc>
                <a:spcPct val="120000"/>
              </a:lnSpc>
              <a:buNone/>
              <a:defRPr sz="1000">
                <a:latin typeface="Roboto Light"/>
                <a:cs typeface="Roboto Light"/>
              </a:defRPr>
            </a:lvl5pPr>
          </a:lstStyle>
          <a:p>
            <a:pPr lvl="0"/>
            <a:r>
              <a:rPr lang="x-none"/>
              <a:t>Click to edit Master text styles</a:t>
            </a:r>
          </a:p>
          <a:p>
            <a:pPr lvl="1"/>
            <a:r>
              <a:rPr lang="x-none"/>
              <a:t>Second level</a:t>
            </a:r>
            <a:endParaRPr lang="en-US"/>
          </a:p>
        </p:txBody>
      </p:sp>
      <p:sp>
        <p:nvSpPr>
          <p:cNvPr id="13" name="Text Placeholder 8"/>
          <p:cNvSpPr>
            <a:spLocks noGrp="1"/>
          </p:cNvSpPr>
          <p:nvPr>
            <p:ph type="body" sz="quarter" idx="26"/>
          </p:nvPr>
        </p:nvSpPr>
        <p:spPr>
          <a:xfrm>
            <a:off x="252418" y="3486152"/>
            <a:ext cx="2490788" cy="533400"/>
          </a:xfrm>
          <a:prstGeom prst="rect">
            <a:avLst/>
          </a:prstGeom>
        </p:spPr>
        <p:txBody>
          <a:bodyPr>
            <a:noAutofit/>
          </a:bodyPr>
          <a:lstStyle>
            <a:lvl1pPr marL="0" indent="0" algn="l">
              <a:lnSpc>
                <a:spcPct val="120000"/>
              </a:lnSpc>
              <a:buNone/>
              <a:defRPr sz="1000">
                <a:latin typeface="Roboto Light"/>
                <a:cs typeface="Roboto Light"/>
              </a:defRPr>
            </a:lvl1pPr>
            <a:lvl2pPr marL="456947" indent="0" algn="l">
              <a:lnSpc>
                <a:spcPct val="120000"/>
              </a:lnSpc>
              <a:buNone/>
              <a:defRPr sz="1000">
                <a:latin typeface="Roboto Light"/>
                <a:cs typeface="Roboto Light"/>
              </a:defRPr>
            </a:lvl2pPr>
            <a:lvl3pPr marL="913911" indent="0" algn="l">
              <a:lnSpc>
                <a:spcPct val="120000"/>
              </a:lnSpc>
              <a:buNone/>
              <a:defRPr sz="1000">
                <a:latin typeface="Roboto Light"/>
                <a:cs typeface="Roboto Light"/>
              </a:defRPr>
            </a:lvl3pPr>
            <a:lvl4pPr marL="1370867" indent="0" algn="l">
              <a:lnSpc>
                <a:spcPct val="120000"/>
              </a:lnSpc>
              <a:buNone/>
              <a:defRPr sz="1000">
                <a:latin typeface="Roboto Light"/>
                <a:cs typeface="Roboto Light"/>
              </a:defRPr>
            </a:lvl4pPr>
            <a:lvl5pPr marL="1827821" indent="0" algn="l">
              <a:lnSpc>
                <a:spcPct val="120000"/>
              </a:lnSpc>
              <a:buNone/>
              <a:defRPr sz="1000">
                <a:latin typeface="Roboto Light"/>
                <a:cs typeface="Roboto Light"/>
              </a:defRPr>
            </a:lvl5pPr>
          </a:lstStyle>
          <a:p>
            <a:pPr lvl="0"/>
            <a:r>
              <a:rPr lang="x-none"/>
              <a:t>Click to edit Master text styles</a:t>
            </a:r>
          </a:p>
          <a:p>
            <a:pPr lvl="1"/>
            <a:r>
              <a:rPr lang="x-none"/>
              <a:t>Second level</a:t>
            </a:r>
            <a:endParaRPr lang="en-US"/>
          </a:p>
        </p:txBody>
      </p:sp>
      <p:sp>
        <p:nvSpPr>
          <p:cNvPr id="4" name="Footer Placeholder 3"/>
          <p:cNvSpPr>
            <a:spLocks noGrp="1"/>
          </p:cNvSpPr>
          <p:nvPr>
            <p:ph type="ftr" sz="quarter" idx="27"/>
          </p:nvPr>
        </p:nvSpPr>
        <p:spPr/>
        <p:txBody>
          <a:bodyPr/>
          <a:lstStyle/>
          <a:p>
            <a:r>
              <a:rPr lang="en-US" dirty="0"/>
              <a:t>www.graphicriver.net/goashape</a:t>
            </a:r>
          </a:p>
        </p:txBody>
      </p:sp>
    </p:spTree>
    <p:extLst>
      <p:ext uri="{BB962C8B-B14F-4D97-AF65-F5344CB8AC3E}">
        <p14:creationId xmlns:p14="http://schemas.microsoft.com/office/powerpoint/2010/main" val="2855594677"/>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4572000" y="1657350"/>
            <a:ext cx="4320000" cy="2582333"/>
          </a:xfrm>
          <a:prstGeom prst="rect">
            <a:avLst/>
          </a:prstGeom>
        </p:spPr>
        <p:txBody>
          <a:bodyPr>
            <a:no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11" name="Title 10"/>
          <p:cNvSpPr>
            <a:spLocks noGrp="1"/>
          </p:cNvSpPr>
          <p:nvPr>
            <p:ph type="title"/>
          </p:nvPr>
        </p:nvSpPr>
        <p:spPr>
          <a:xfrm>
            <a:off x="252466" y="819152"/>
            <a:ext cx="7900987" cy="381000"/>
          </a:xfrm>
        </p:spPr>
        <p:txBody>
          <a:bodyPr vert="horz"/>
          <a:lstStyle/>
          <a:p>
            <a:r>
              <a:rPr lang="x-none"/>
              <a:t>Click to edit Master title style</a:t>
            </a:r>
            <a:endParaRPr lang="en-US"/>
          </a:p>
        </p:txBody>
      </p:sp>
      <p:sp>
        <p:nvSpPr>
          <p:cNvPr id="7" name="Content Placeholder 16"/>
          <p:cNvSpPr>
            <a:spLocks noGrp="1"/>
          </p:cNvSpPr>
          <p:nvPr>
            <p:ph sz="quarter" idx="18"/>
          </p:nvPr>
        </p:nvSpPr>
        <p:spPr>
          <a:xfrm>
            <a:off x="252444" y="1657350"/>
            <a:ext cx="1957387" cy="12954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endParaRPr lang="en-US" dirty="0"/>
          </a:p>
        </p:txBody>
      </p:sp>
      <p:sp>
        <p:nvSpPr>
          <p:cNvPr id="8" name="Content Placeholder 16"/>
          <p:cNvSpPr>
            <a:spLocks noGrp="1"/>
          </p:cNvSpPr>
          <p:nvPr>
            <p:ph sz="quarter" idx="19"/>
          </p:nvPr>
        </p:nvSpPr>
        <p:spPr>
          <a:xfrm>
            <a:off x="252444" y="2944286"/>
            <a:ext cx="1957387" cy="12954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endParaRPr lang="en-US" dirty="0"/>
          </a:p>
        </p:txBody>
      </p:sp>
      <p:sp>
        <p:nvSpPr>
          <p:cNvPr id="9" name="Content Placeholder 16"/>
          <p:cNvSpPr>
            <a:spLocks noGrp="1"/>
          </p:cNvSpPr>
          <p:nvPr>
            <p:ph sz="quarter" idx="20"/>
          </p:nvPr>
        </p:nvSpPr>
        <p:spPr>
          <a:xfrm>
            <a:off x="2201366" y="1657350"/>
            <a:ext cx="1957387" cy="12954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endParaRPr lang="en-US" dirty="0"/>
          </a:p>
        </p:txBody>
      </p:sp>
      <p:sp>
        <p:nvSpPr>
          <p:cNvPr id="10" name="Content Placeholder 16"/>
          <p:cNvSpPr>
            <a:spLocks noGrp="1"/>
          </p:cNvSpPr>
          <p:nvPr>
            <p:ph sz="quarter" idx="21"/>
          </p:nvPr>
        </p:nvSpPr>
        <p:spPr>
          <a:xfrm>
            <a:off x="2201366" y="2944286"/>
            <a:ext cx="1957387" cy="12954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endParaRPr lang="en-US" dirty="0"/>
          </a:p>
        </p:txBody>
      </p:sp>
      <p:sp>
        <p:nvSpPr>
          <p:cNvPr id="13"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3899760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4572000" y="1352550"/>
            <a:ext cx="4320000" cy="28956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a:xfrm>
            <a:off x="252466" y="819152"/>
            <a:ext cx="7900987" cy="381000"/>
          </a:xfrm>
        </p:spPr>
        <p:txBody>
          <a:bodyPr vert="horz"/>
          <a:lstStyle/>
          <a:p>
            <a:r>
              <a:rPr lang="x-none"/>
              <a:t>Click to edit Master title style</a:t>
            </a:r>
            <a:endParaRPr lang="en-US"/>
          </a:p>
        </p:txBody>
      </p:sp>
      <p:sp>
        <p:nvSpPr>
          <p:cNvPr id="3" name="Footer Placeholder 2"/>
          <p:cNvSpPr>
            <a:spLocks noGrp="1"/>
          </p:cNvSpPr>
          <p:nvPr>
            <p:ph type="ftr" sz="quarter" idx="15"/>
          </p:nvPr>
        </p:nvSpPr>
        <p:spPr/>
        <p:txBody>
          <a:bodyPr/>
          <a:lstStyle/>
          <a:p>
            <a:r>
              <a:rPr lang="en-US" dirty="0"/>
              <a:t>www.graphicriver.net/goashape</a:t>
            </a:r>
          </a:p>
        </p:txBody>
      </p:sp>
      <p:sp>
        <p:nvSpPr>
          <p:cNvPr id="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9752200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2971835" y="1352550"/>
            <a:ext cx="5920201" cy="28956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a:xfrm>
            <a:off x="252466" y="819152"/>
            <a:ext cx="7900987" cy="381000"/>
          </a:xfrm>
        </p:spPr>
        <p:txBody>
          <a:bodyPr vert="horz"/>
          <a:lstStyle/>
          <a:p>
            <a:r>
              <a:rPr lang="x-none"/>
              <a:t>Click to edit Master title style</a:t>
            </a:r>
            <a:endParaRPr lang="en-US"/>
          </a:p>
        </p:txBody>
      </p:sp>
      <p:sp>
        <p:nvSpPr>
          <p:cNvPr id="4" name="Text Placeholder 3"/>
          <p:cNvSpPr>
            <a:spLocks noGrp="1"/>
          </p:cNvSpPr>
          <p:nvPr>
            <p:ph type="body" sz="quarter" idx="20"/>
          </p:nvPr>
        </p:nvSpPr>
        <p:spPr>
          <a:xfrm>
            <a:off x="252462" y="1352550"/>
            <a:ext cx="2719387" cy="2895600"/>
          </a:xfrm>
        </p:spPr>
        <p:txBody>
          <a:bodyPr>
            <a:noAutofit/>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6498815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252471" y="1352550"/>
            <a:ext cx="5920201" cy="28956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a:xfrm>
            <a:off x="252466" y="819152"/>
            <a:ext cx="7900987" cy="381000"/>
          </a:xfrm>
        </p:spPr>
        <p:txBody>
          <a:bodyPr vert="horz"/>
          <a:lstStyle/>
          <a:p>
            <a:r>
              <a:rPr lang="x-none"/>
              <a:t>Click to edit Master title style</a:t>
            </a:r>
            <a:endParaRPr lang="en-US"/>
          </a:p>
        </p:txBody>
      </p:sp>
      <p:sp>
        <p:nvSpPr>
          <p:cNvPr id="2" name="Footer Placeholder 1"/>
          <p:cNvSpPr>
            <a:spLocks noGrp="1"/>
          </p:cNvSpPr>
          <p:nvPr>
            <p:ph type="ftr" sz="quarter" idx="19"/>
          </p:nvPr>
        </p:nvSpPr>
        <p:spPr>
          <a:xfrm>
            <a:off x="4572000" y="4419770"/>
            <a:ext cx="4320000" cy="433799"/>
          </a:xfrm>
          <a:prstGeom prst="rect">
            <a:avLst/>
          </a:prstGeom>
        </p:spPr>
        <p:txBody>
          <a:bodyPr/>
          <a:lstStyle/>
          <a:p>
            <a:r>
              <a:rPr lang="en-US" dirty="0"/>
              <a:t>www.graphicriver.net/goashape</a:t>
            </a:r>
          </a:p>
        </p:txBody>
      </p:sp>
      <p:sp>
        <p:nvSpPr>
          <p:cNvPr id="4" name="Text Placeholder 3"/>
          <p:cNvSpPr>
            <a:spLocks noGrp="1"/>
          </p:cNvSpPr>
          <p:nvPr>
            <p:ph type="body" sz="quarter" idx="20"/>
          </p:nvPr>
        </p:nvSpPr>
        <p:spPr>
          <a:xfrm>
            <a:off x="6172663" y="1352550"/>
            <a:ext cx="2719387" cy="2895600"/>
          </a:xfrm>
        </p:spPr>
        <p:txBody>
          <a:bodyPr>
            <a:noAutofit/>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0376088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Slide 1">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a:xfrm>
            <a:off x="4572000" y="4419770"/>
            <a:ext cx="4320000" cy="433799"/>
          </a:xfrm>
          <a:prstGeom prst="rect">
            <a:avLst/>
          </a:prstGeom>
        </p:spPr>
        <p:txBody>
          <a:bodyPr/>
          <a:lstStyle/>
          <a:p>
            <a:r>
              <a:rPr lang="en-US" dirty="0"/>
              <a:t>www.graphicriver.net/goashape</a:t>
            </a:r>
          </a:p>
        </p:txBody>
      </p:sp>
      <p:sp>
        <p:nvSpPr>
          <p:cNvPr id="11" name="Title 10"/>
          <p:cNvSpPr>
            <a:spLocks noGrp="1"/>
          </p:cNvSpPr>
          <p:nvPr>
            <p:ph type="title"/>
          </p:nvPr>
        </p:nvSpPr>
        <p:spPr/>
        <p:txBody>
          <a:bodyPr vert="horz"/>
          <a:lstStyle/>
          <a:p>
            <a:r>
              <a:rPr lang="x-none"/>
              <a:t>Click to edit Master title style</a:t>
            </a:r>
            <a:endParaRPr lang="en-US"/>
          </a:p>
        </p:txBody>
      </p:sp>
      <p:sp>
        <p:nvSpPr>
          <p:cNvPr id="7" name="Content Placeholder 16"/>
          <p:cNvSpPr>
            <a:spLocks noGrp="1"/>
          </p:cNvSpPr>
          <p:nvPr>
            <p:ph sz="quarter" idx="14" hasCustomPrompt="1"/>
          </p:nvPr>
        </p:nvSpPr>
        <p:spPr>
          <a:xfrm>
            <a:off x="252000" y="1352550"/>
            <a:ext cx="4320000" cy="28956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336748695"/>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8_Slide 1">
    <p:spTree>
      <p:nvGrpSpPr>
        <p:cNvPr id="1" name=""/>
        <p:cNvGrpSpPr/>
        <p:nvPr/>
      </p:nvGrpSpPr>
      <p:grpSpPr>
        <a:xfrm>
          <a:off x="0" y="0"/>
          <a:ext cx="0" cy="0"/>
          <a:chOff x="0" y="0"/>
          <a:chExt cx="0" cy="0"/>
        </a:xfrm>
      </p:grpSpPr>
      <p:sp>
        <p:nvSpPr>
          <p:cNvPr id="4" name="Content Placeholder 3"/>
          <p:cNvSpPr>
            <a:spLocks noGrp="1"/>
          </p:cNvSpPr>
          <p:nvPr>
            <p:ph sz="quarter" idx="17"/>
          </p:nvPr>
        </p:nvSpPr>
        <p:spPr>
          <a:xfrm>
            <a:off x="252416" y="1352550"/>
            <a:ext cx="4319588" cy="2895600"/>
          </a:xfrm>
          <a:prstGeom prst="rect">
            <a:avLst/>
          </a:prstGeom>
        </p:spPr>
        <p:txBody>
          <a:bodyPr>
            <a:noAutofit/>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itle 4"/>
          <p:cNvSpPr>
            <a:spLocks noGrp="1"/>
          </p:cNvSpPr>
          <p:nvPr>
            <p:ph type="title"/>
          </p:nvPr>
        </p:nvSpPr>
        <p:spPr/>
        <p:txBody>
          <a:bodyPr vert="horz"/>
          <a:lstStyle/>
          <a:p>
            <a:r>
              <a:rPr lang="x-none"/>
              <a:t>Click to edit Master title style</a:t>
            </a:r>
            <a:endParaRPr lang="en-US"/>
          </a:p>
        </p:txBody>
      </p:sp>
      <p:sp>
        <p:nvSpPr>
          <p:cNvPr id="6" name="Footer Placeholder 5"/>
          <p:cNvSpPr>
            <a:spLocks noGrp="1"/>
          </p:cNvSpPr>
          <p:nvPr>
            <p:ph type="ftr" sz="quarter" idx="18"/>
          </p:nvPr>
        </p:nvSpPr>
        <p:spPr>
          <a:xfrm>
            <a:off x="4572000" y="4419770"/>
            <a:ext cx="4320000" cy="433799"/>
          </a:xfrm>
          <a:prstGeom prst="rect">
            <a:avLst/>
          </a:prstGeom>
        </p:spPr>
        <p:txBody>
          <a:bodyPr/>
          <a:lstStyle/>
          <a:p>
            <a:r>
              <a:rPr lang="en-US" dirty="0"/>
              <a:t>www.graphicriver.net/goashape</a:t>
            </a:r>
          </a:p>
        </p:txBody>
      </p:sp>
      <p:sp>
        <p:nvSpPr>
          <p:cNvPr id="9" name="Content Placeholder 16"/>
          <p:cNvSpPr>
            <a:spLocks noGrp="1"/>
          </p:cNvSpPr>
          <p:nvPr>
            <p:ph sz="quarter" idx="14" hasCustomPrompt="1"/>
          </p:nvPr>
        </p:nvSpPr>
        <p:spPr>
          <a:xfrm>
            <a:off x="4572000" y="1352550"/>
            <a:ext cx="4320000" cy="28956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454108023"/>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lide 1">
    <p:spTree>
      <p:nvGrpSpPr>
        <p:cNvPr id="1" name=""/>
        <p:cNvGrpSpPr/>
        <p:nvPr/>
      </p:nvGrpSpPr>
      <p:grpSpPr>
        <a:xfrm>
          <a:off x="0" y="0"/>
          <a:ext cx="0" cy="0"/>
          <a:chOff x="0" y="0"/>
          <a:chExt cx="0" cy="0"/>
        </a:xfrm>
      </p:grpSpPr>
      <p:sp>
        <p:nvSpPr>
          <p:cNvPr id="14" name="Content Placeholder 16"/>
          <p:cNvSpPr>
            <a:spLocks noGrp="1"/>
          </p:cNvSpPr>
          <p:nvPr>
            <p:ph sz="quarter" idx="14" hasCustomPrompt="1"/>
          </p:nvPr>
        </p:nvSpPr>
        <p:spPr>
          <a:xfrm>
            <a:off x="252000" y="1352550"/>
            <a:ext cx="8640000" cy="2895600"/>
          </a:xfrm>
          <a:prstGeom prst="rect">
            <a:avLst/>
          </a:prstGeom>
        </p:spPr>
        <p:txBody>
          <a:bodyPr>
            <a:noAutofit/>
          </a:bodyPr>
          <a:lstStyle>
            <a:lvl1pPr marL="0" indent="0">
              <a:lnSpc>
                <a:spcPct val="120000"/>
              </a:lnSpc>
              <a:spcBef>
                <a:spcPts val="0"/>
              </a:spcBef>
              <a:buNone/>
              <a:defRPr sz="1000" b="0" i="0">
                <a:solidFill>
                  <a:schemeClr val="tx1"/>
                </a:solidFill>
                <a:latin typeface="Roboto Light"/>
                <a:cs typeface="Roboto Light"/>
              </a:defRPr>
            </a:lvl1pPr>
            <a:lvl2pPr marL="456947" indent="0">
              <a:lnSpc>
                <a:spcPct val="120000"/>
              </a:lnSpc>
              <a:spcBef>
                <a:spcPts val="0"/>
              </a:spcBef>
              <a:buNone/>
              <a:defRPr sz="1000" b="0" i="0">
                <a:solidFill>
                  <a:schemeClr val="tx1"/>
                </a:solidFill>
                <a:latin typeface="Roboto Light"/>
                <a:cs typeface="Roboto Light"/>
              </a:defRPr>
            </a:lvl2pPr>
            <a:lvl3pPr marL="913911" indent="0">
              <a:lnSpc>
                <a:spcPct val="120000"/>
              </a:lnSpc>
              <a:spcBef>
                <a:spcPts val="0"/>
              </a:spcBef>
              <a:buNone/>
              <a:defRPr sz="1000" b="0" i="0">
                <a:solidFill>
                  <a:schemeClr val="tx1"/>
                </a:solidFill>
                <a:latin typeface="Roboto Light"/>
                <a:cs typeface="Roboto Light"/>
              </a:defRPr>
            </a:lvl3pPr>
            <a:lvl4pPr marL="1370867" indent="0">
              <a:lnSpc>
                <a:spcPct val="120000"/>
              </a:lnSpc>
              <a:spcBef>
                <a:spcPts val="0"/>
              </a:spcBef>
              <a:buNone/>
              <a:defRPr sz="1000" b="0" i="0">
                <a:solidFill>
                  <a:schemeClr val="tx1"/>
                </a:solidFill>
                <a:latin typeface="Roboto Light"/>
                <a:cs typeface="Roboto Light"/>
              </a:defRPr>
            </a:lvl4pPr>
            <a:lvl5pPr marL="1827821" indent="0">
              <a:lnSpc>
                <a:spcPct val="120000"/>
              </a:lnSpc>
              <a:spcBef>
                <a:spcPts val="0"/>
              </a:spcBef>
              <a:buFont typeface="Arial"/>
              <a:buNone/>
              <a:defRPr sz="1000" b="0" i="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a:xfrm>
            <a:off x="4572000" y="4419770"/>
            <a:ext cx="4320000" cy="433799"/>
          </a:xfrm>
          <a:prstGeom prst="rect">
            <a:avLst/>
          </a:prstGeom>
        </p:spPr>
        <p:txBody>
          <a:bodyPr/>
          <a:lstStyle/>
          <a:p>
            <a:r>
              <a:rPr lang="en-US" dirty="0"/>
              <a:t>www.graphicriver.net/goashape</a:t>
            </a:r>
          </a:p>
        </p:txBody>
      </p:sp>
      <p:sp>
        <p:nvSpPr>
          <p:cNvPr id="4" name="Title 3"/>
          <p:cNvSpPr>
            <a:spLocks noGrp="1"/>
          </p:cNvSpPr>
          <p:nvPr>
            <p:ph type="title"/>
          </p:nvPr>
        </p:nvSpPr>
        <p:spPr/>
        <p:txBody>
          <a:bodyPr vert="horz"/>
          <a:lstStyle/>
          <a:p>
            <a:r>
              <a:rPr lang="x-none"/>
              <a:t>Click to edit Master title style</a:t>
            </a:r>
            <a:endParaRPr lang="en-US"/>
          </a:p>
        </p:txBody>
      </p:sp>
      <p:sp>
        <p:nvSpPr>
          <p:cNvPr id="6"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462318537"/>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214559" y="1320823"/>
            <a:ext cx="2677467" cy="3056467"/>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6"/>
          <p:cNvSpPr>
            <a:spLocks noGrp="1"/>
          </p:cNvSpPr>
          <p:nvPr>
            <p:ph sz="quarter" idx="19" hasCustomPrompt="1"/>
          </p:nvPr>
        </p:nvSpPr>
        <p:spPr>
          <a:xfrm>
            <a:off x="262471" y="1320823"/>
            <a:ext cx="2695932" cy="3056467"/>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p:cNvSpPr>
          <p:nvPr>
            <p:ph sz="quarter" idx="20" hasCustomPrompt="1"/>
          </p:nvPr>
        </p:nvSpPr>
        <p:spPr>
          <a:xfrm>
            <a:off x="3250011" y="1320823"/>
            <a:ext cx="2673001" cy="3056467"/>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12"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65585292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7_Slide 1">
    <p:spTree>
      <p:nvGrpSpPr>
        <p:cNvPr id="1" name=""/>
        <p:cNvGrpSpPr/>
        <p:nvPr/>
      </p:nvGrpSpPr>
      <p:grpSpPr>
        <a:xfrm>
          <a:off x="0" y="0"/>
          <a:ext cx="0" cy="0"/>
          <a:chOff x="0" y="0"/>
          <a:chExt cx="0" cy="0"/>
        </a:xfrm>
      </p:grpSpPr>
      <p:sp>
        <p:nvSpPr>
          <p:cNvPr id="4" name="Rectangle 3"/>
          <p:cNvSpPr/>
          <p:nvPr userDrawn="1"/>
        </p:nvSpPr>
        <p:spPr>
          <a:xfrm>
            <a:off x="0" y="4419730"/>
            <a:ext cx="9144000" cy="742832"/>
          </a:xfrm>
          <a:prstGeom prst="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ln>
                <a:noFill/>
              </a:ln>
              <a:solidFill>
                <a:schemeClr val="bg2"/>
              </a:solidFill>
              <a:latin typeface="Roboto Light"/>
            </a:endParaRPr>
          </a:p>
        </p:txBody>
      </p:sp>
      <p:sp>
        <p:nvSpPr>
          <p:cNvPr id="3" name="Content Placeholder 2"/>
          <p:cNvSpPr>
            <a:spLocks noGrp="1"/>
          </p:cNvSpPr>
          <p:nvPr>
            <p:ph sz="quarter" idx="17"/>
          </p:nvPr>
        </p:nvSpPr>
        <p:spPr>
          <a:xfrm>
            <a:off x="252440" y="1352550"/>
            <a:ext cx="8639175" cy="2590800"/>
          </a:xfrm>
        </p:spPr>
        <p:txBody>
          <a:bodyPr>
            <a:noAutofit/>
          </a:bodyPr>
          <a:lstStyle>
            <a:lvl1pPr marL="0" indent="0">
              <a:lnSpc>
                <a:spcPct val="120000"/>
              </a:lnSpc>
              <a:buNone/>
              <a:defRPr sz="1000">
                <a:solidFill>
                  <a:srgbClr val="FFFFFF"/>
                </a:solidFill>
                <a:latin typeface="Roboto Light"/>
                <a:cs typeface="Roboto Light"/>
              </a:defRPr>
            </a:lvl1pPr>
            <a:lvl2pPr marL="456947" indent="0">
              <a:lnSpc>
                <a:spcPct val="120000"/>
              </a:lnSpc>
              <a:buNone/>
              <a:defRPr sz="1000">
                <a:solidFill>
                  <a:srgbClr val="FFFFFF"/>
                </a:solidFill>
                <a:latin typeface="Roboto Light"/>
                <a:cs typeface="Roboto Light"/>
              </a:defRPr>
            </a:lvl2pPr>
            <a:lvl3pPr marL="913911" indent="0">
              <a:lnSpc>
                <a:spcPct val="120000"/>
              </a:lnSpc>
              <a:buNone/>
              <a:defRPr sz="1000">
                <a:solidFill>
                  <a:srgbClr val="FFFFFF"/>
                </a:solidFill>
                <a:latin typeface="Roboto Light"/>
                <a:cs typeface="Roboto Light"/>
              </a:defRPr>
            </a:lvl3pPr>
            <a:lvl4pPr marL="1370867" indent="0">
              <a:lnSpc>
                <a:spcPct val="120000"/>
              </a:lnSpc>
              <a:buNone/>
              <a:defRPr sz="1000">
                <a:solidFill>
                  <a:srgbClr val="FFFFFF"/>
                </a:solidFill>
                <a:latin typeface="Roboto Light"/>
                <a:cs typeface="Roboto Light"/>
              </a:defRPr>
            </a:lvl4pPr>
            <a:lvl5pPr marL="1827821" indent="0">
              <a:lnSpc>
                <a:spcPct val="120000"/>
              </a:lnSpc>
              <a:buNone/>
              <a:defRPr sz="1000">
                <a:solidFill>
                  <a:srgbClr val="FFFFFF"/>
                </a:solidFill>
                <a:latin typeface="Roboto Light"/>
                <a:cs typeface="Roboto Light"/>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2" name="Title 1"/>
          <p:cNvSpPr>
            <a:spLocks noGrp="1"/>
          </p:cNvSpPr>
          <p:nvPr>
            <p:ph type="title"/>
          </p:nvPr>
        </p:nvSpPr>
        <p:spPr/>
        <p:txBody>
          <a:bodyPr vert="horz"/>
          <a:lstStyle/>
          <a:p>
            <a:r>
              <a:rPr lang="x-none"/>
              <a:t>Click to edit Master title style</a:t>
            </a:r>
            <a:endParaRPr lang="en-US"/>
          </a:p>
        </p:txBody>
      </p:sp>
      <p:sp>
        <p:nvSpPr>
          <p:cNvPr id="6" name="Footer Placeholder 5"/>
          <p:cNvSpPr>
            <a:spLocks noGrp="1"/>
          </p:cNvSpPr>
          <p:nvPr>
            <p:ph type="ftr" sz="quarter" idx="18"/>
          </p:nvPr>
        </p:nvSpPr>
        <p:spPr>
          <a:xfrm>
            <a:off x="4572000" y="4419770"/>
            <a:ext cx="4320000" cy="433799"/>
          </a:xfrm>
          <a:prstGeom prst="rect">
            <a:avLst/>
          </a:prstGeom>
        </p:spPr>
        <p:txBody>
          <a:bodyPr/>
          <a:lstStyle/>
          <a:p>
            <a:r>
              <a:rPr lang="en-US" dirty="0"/>
              <a:t>www.graphicriver.net/goashape</a:t>
            </a:r>
          </a:p>
        </p:txBody>
      </p:sp>
      <p:pic>
        <p:nvPicPr>
          <p:cNvPr id="8" name="Picture 7"/>
          <p:cNvPicPr>
            <a:picLocks noChangeAspect="1"/>
          </p:cNvPicPr>
          <p:nvPr userDrawn="1"/>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81001" y="4741661"/>
            <a:ext cx="720000" cy="111879"/>
          </a:xfrm>
          <a:prstGeom prst="rect">
            <a:avLst/>
          </a:prstGeom>
        </p:spPr>
      </p:pic>
      <p:sp>
        <p:nvSpPr>
          <p:cNvPr id="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4394075"/>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rand">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alpha val="70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ln>
                <a:noFill/>
              </a:ln>
            </a:endParaRPr>
          </a:p>
        </p:txBody>
      </p:sp>
      <p:sp>
        <p:nvSpPr>
          <p:cNvPr id="7" name="Picture Placeholder 6"/>
          <p:cNvSpPr>
            <a:spLocks noGrp="1" noChangeAspect="1"/>
          </p:cNvSpPr>
          <p:nvPr>
            <p:ph type="pic" sz="quarter" idx="10"/>
          </p:nvPr>
        </p:nvSpPr>
        <p:spPr>
          <a:xfrm>
            <a:off x="3309801" y="819150"/>
            <a:ext cx="2520000" cy="1575000"/>
          </a:xfrm>
          <a:prstGeom prst="rect">
            <a:avLst/>
          </a:prstGeom>
        </p:spPr>
        <p:txBody>
          <a:bodyPr>
            <a:normAutofit/>
          </a:bodyPr>
          <a:lstStyle>
            <a:lvl1pPr marL="0" indent="0">
              <a:buNone/>
              <a:defRPr sz="1000">
                <a:solidFill>
                  <a:srgbClr val="FFFFFF"/>
                </a:solidFill>
                <a:latin typeface="Open Sans"/>
                <a:cs typeface="Open Sans"/>
              </a:defRPr>
            </a:lvl1pPr>
          </a:lstStyle>
          <a:p>
            <a:endParaRPr lang="en-US" dirty="0"/>
          </a:p>
        </p:txBody>
      </p:sp>
      <p:sp>
        <p:nvSpPr>
          <p:cNvPr id="18" name="Text Placeholder 17"/>
          <p:cNvSpPr>
            <a:spLocks noGrp="1"/>
          </p:cNvSpPr>
          <p:nvPr>
            <p:ph type="body" sz="quarter" idx="15"/>
          </p:nvPr>
        </p:nvSpPr>
        <p:spPr>
          <a:xfrm>
            <a:off x="1828800" y="3316296"/>
            <a:ext cx="5486400" cy="855664"/>
          </a:xfrm>
          <a:prstGeom prst="rect">
            <a:avLst/>
          </a:prstGeom>
        </p:spPr>
        <p:txBody>
          <a:bodyPr vert="horz"/>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9" name="Title Placeholder 2"/>
          <p:cNvSpPr>
            <a:spLocks noGrp="1"/>
          </p:cNvSpPr>
          <p:nvPr>
            <p:ph type="title"/>
          </p:nvPr>
        </p:nvSpPr>
        <p:spPr>
          <a:xfrm>
            <a:off x="1828808" y="2795605"/>
            <a:ext cx="5486403" cy="520701"/>
          </a:xfrm>
          <a:prstGeom prst="rect">
            <a:avLst/>
          </a:prstGeom>
        </p:spPr>
        <p:txBody>
          <a:bodyPr vert="horz" lIns="68564" tIns="34281" rIns="68564" bIns="34281" rtlCol="0" anchor="ctr">
            <a:normAutofit/>
          </a:bodyPr>
          <a:lstStyle/>
          <a:p>
            <a:r>
              <a:rPr lang="x-none"/>
              <a:t>Click to edit Master title style</a:t>
            </a:r>
            <a:endParaRPr lang="en-US"/>
          </a:p>
        </p:txBody>
      </p:sp>
      <p:sp>
        <p:nvSpPr>
          <p:cNvPr id="11" name="Footer Placeholder 10"/>
          <p:cNvSpPr>
            <a:spLocks noGrp="1"/>
          </p:cNvSpPr>
          <p:nvPr>
            <p:ph type="ftr" sz="quarter" idx="16"/>
          </p:nvPr>
        </p:nvSpPr>
        <p:spPr>
          <a:xfrm>
            <a:off x="1828808" y="4248191"/>
            <a:ext cx="5486403" cy="274637"/>
          </a:xfrm>
        </p:spPr>
        <p:txBody>
          <a:bodyPr/>
          <a:lstStyle/>
          <a:p>
            <a:r>
              <a:rPr lang="en-US"/>
              <a:t>www.graphicriver.net/goashape</a:t>
            </a:r>
          </a:p>
        </p:txBody>
      </p:sp>
    </p:spTree>
    <p:extLst>
      <p:ext uri="{BB962C8B-B14F-4D97-AF65-F5344CB8AC3E}">
        <p14:creationId xmlns:p14="http://schemas.microsoft.com/office/powerpoint/2010/main" val="4071252172"/>
      </p:ext>
    </p:extLst>
  </p:cSld>
  <p:clrMapOvr>
    <a:masterClrMapping/>
  </p:clrMapOvr>
  <p:transition spd="slow">
    <p:push dir="u"/>
  </p:transition>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Slide 1">
    <p:spTree>
      <p:nvGrpSpPr>
        <p:cNvPr id="1" name=""/>
        <p:cNvGrpSpPr/>
        <p:nvPr/>
      </p:nvGrpSpPr>
      <p:grpSpPr>
        <a:xfrm>
          <a:off x="0" y="0"/>
          <a:ext cx="0" cy="0"/>
          <a:chOff x="0" y="0"/>
          <a:chExt cx="0" cy="0"/>
        </a:xfrm>
      </p:grpSpPr>
      <p:sp>
        <p:nvSpPr>
          <p:cNvPr id="7" name="Picture Placeholder 6"/>
          <p:cNvSpPr>
            <a:spLocks noGrp="1" noChangeAspect="1"/>
          </p:cNvSpPr>
          <p:nvPr>
            <p:ph type="pic" sz="quarter" idx="17"/>
          </p:nvPr>
        </p:nvSpPr>
        <p:spPr>
          <a:xfrm>
            <a:off x="42" y="0"/>
            <a:ext cx="6172201" cy="5143500"/>
          </a:xfrm>
          <a:prstGeom prst="rect">
            <a:avLst/>
          </a:prstGeom>
          <a:solidFill>
            <a:schemeClr val="tx2"/>
          </a:solidFill>
          <a:effectLst/>
        </p:spPr>
        <p:txBody>
          <a:bodyPr>
            <a:normAutofit/>
          </a:bodyPr>
          <a:lstStyle>
            <a:lvl1pPr marL="0" indent="0">
              <a:buNone/>
              <a:defRPr sz="1000"/>
            </a:lvl1pPr>
          </a:lstStyle>
          <a:p>
            <a:endParaRPr lang="en-US"/>
          </a:p>
        </p:txBody>
      </p:sp>
      <p:sp>
        <p:nvSpPr>
          <p:cNvPr id="9" name="Text Placeholder 8"/>
          <p:cNvSpPr>
            <a:spLocks noGrp="1"/>
          </p:cNvSpPr>
          <p:nvPr>
            <p:ph type="body" sz="quarter" idx="21"/>
          </p:nvPr>
        </p:nvSpPr>
        <p:spPr>
          <a:xfrm>
            <a:off x="6400800" y="2343152"/>
            <a:ext cx="2491200" cy="1905000"/>
          </a:xfrm>
          <a:prstGeom prst="rect">
            <a:avLst/>
          </a:prstGeom>
        </p:spPr>
        <p:txBody>
          <a:bodyPr>
            <a:noAutofit/>
          </a:bodyPr>
          <a:lstStyle>
            <a:lvl1pPr marL="0" indent="0" algn="ctr">
              <a:lnSpc>
                <a:spcPct val="120000"/>
              </a:lnSpc>
              <a:buNone/>
              <a:defRPr sz="1000" cap="none">
                <a:solidFill>
                  <a:schemeClr val="bg2"/>
                </a:solidFill>
                <a:latin typeface="Roboto Light"/>
                <a:cs typeface="Roboto Light"/>
              </a:defRPr>
            </a:lvl1pPr>
            <a:lvl2pPr marL="456947" indent="0" algn="ctr">
              <a:lnSpc>
                <a:spcPct val="120000"/>
              </a:lnSpc>
              <a:buNone/>
              <a:defRPr sz="1000" cap="none">
                <a:solidFill>
                  <a:schemeClr val="bg2"/>
                </a:solidFill>
                <a:latin typeface="Roboto Light"/>
                <a:cs typeface="Roboto Light"/>
              </a:defRPr>
            </a:lvl2pPr>
            <a:lvl3pPr marL="913911" indent="0" algn="ctr">
              <a:lnSpc>
                <a:spcPct val="120000"/>
              </a:lnSpc>
              <a:buNone/>
              <a:defRPr sz="1000" cap="none">
                <a:solidFill>
                  <a:schemeClr val="bg2"/>
                </a:solidFill>
                <a:latin typeface="Roboto Light"/>
                <a:cs typeface="Roboto Light"/>
              </a:defRPr>
            </a:lvl3pPr>
            <a:lvl4pPr marL="1370867" indent="0" algn="ctr">
              <a:lnSpc>
                <a:spcPct val="120000"/>
              </a:lnSpc>
              <a:buNone/>
              <a:defRPr sz="1000" cap="none">
                <a:solidFill>
                  <a:schemeClr val="bg2"/>
                </a:solidFill>
                <a:latin typeface="Roboto Light"/>
                <a:cs typeface="Roboto Light"/>
              </a:defRPr>
            </a:lvl4pPr>
            <a:lvl5pPr marL="1827821" indent="0" algn="ctr">
              <a:lnSpc>
                <a:spcPct val="120000"/>
              </a:lnSpc>
              <a:buNone/>
              <a:defRPr sz="1000" cap="none">
                <a:solidFill>
                  <a:schemeClr val="bg2"/>
                </a:solidFill>
                <a:latin typeface="Roboto Light"/>
                <a:cs typeface="Roboto Light"/>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ifth level</a:t>
            </a:r>
            <a:endParaRPr lang="en-US"/>
          </a:p>
        </p:txBody>
      </p:sp>
      <p:sp>
        <p:nvSpPr>
          <p:cNvPr id="18" name="Title Placeholder 2"/>
          <p:cNvSpPr>
            <a:spLocks noGrp="1"/>
          </p:cNvSpPr>
          <p:nvPr>
            <p:ph type="title"/>
          </p:nvPr>
        </p:nvSpPr>
        <p:spPr>
          <a:xfrm>
            <a:off x="6400800" y="1973828"/>
            <a:ext cx="2491200" cy="293161"/>
          </a:xfrm>
          <a:prstGeom prst="rect">
            <a:avLst/>
          </a:prstGeom>
        </p:spPr>
        <p:txBody>
          <a:bodyPr vert="horz" lIns="68564" tIns="34281" rIns="68564" bIns="34281" rtlCol="0" anchor="ctr">
            <a:normAutofit/>
          </a:bodyPr>
          <a:lstStyle/>
          <a:p>
            <a:endParaRPr lang="en-US"/>
          </a:p>
        </p:txBody>
      </p:sp>
      <p:sp>
        <p:nvSpPr>
          <p:cNvPr id="3" name="Picture Placeholder 2"/>
          <p:cNvSpPr>
            <a:spLocks noGrp="1" noChangeAspect="1"/>
          </p:cNvSpPr>
          <p:nvPr>
            <p:ph type="pic" sz="quarter" idx="22"/>
          </p:nvPr>
        </p:nvSpPr>
        <p:spPr>
          <a:xfrm>
            <a:off x="6934201" y="742950"/>
            <a:ext cx="1440000" cy="900000"/>
          </a:xfrm>
          <a:prstGeom prst="rect">
            <a:avLst/>
          </a:prstGeom>
        </p:spPr>
        <p:txBody>
          <a:bodyPr>
            <a:normAutofit/>
          </a:bodyPr>
          <a:lstStyle>
            <a:lvl1pPr marL="0" indent="0">
              <a:buNone/>
              <a:defRPr sz="1000" cap="none">
                <a:solidFill>
                  <a:srgbClr val="FFFFFF"/>
                </a:solidFill>
                <a:latin typeface="Roboto Light"/>
                <a:cs typeface="Roboto Light"/>
              </a:defRPr>
            </a:lvl1pPr>
          </a:lstStyle>
          <a:p>
            <a:endParaRPr lang="en-US"/>
          </a:p>
        </p:txBody>
      </p:sp>
      <p:sp>
        <p:nvSpPr>
          <p:cNvPr id="4" name="Footer Placeholder 3"/>
          <p:cNvSpPr>
            <a:spLocks noGrp="1"/>
          </p:cNvSpPr>
          <p:nvPr>
            <p:ph type="ftr" sz="quarter" idx="23"/>
          </p:nvPr>
        </p:nvSpPr>
        <p:spPr>
          <a:xfrm>
            <a:off x="6400800" y="4492667"/>
            <a:ext cx="2491200" cy="274637"/>
          </a:xfrm>
        </p:spPr>
        <p:txBody>
          <a:bodyPr/>
          <a:lstStyle>
            <a:lvl1pPr algn="ctr">
              <a:defRPr/>
            </a:lvl1pPr>
          </a:lstStyle>
          <a:p>
            <a:r>
              <a:rPr lang="en-US"/>
              <a:t>www.graphicriver.net/goashape</a:t>
            </a:r>
          </a:p>
        </p:txBody>
      </p:sp>
    </p:spTree>
    <p:extLst>
      <p:ext uri="{BB962C8B-B14F-4D97-AF65-F5344CB8AC3E}">
        <p14:creationId xmlns:p14="http://schemas.microsoft.com/office/powerpoint/2010/main" val="361466102"/>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Brand">
    <p:spTree>
      <p:nvGrpSpPr>
        <p:cNvPr id="1" name=""/>
        <p:cNvGrpSpPr/>
        <p:nvPr/>
      </p:nvGrpSpPr>
      <p:grpSpPr>
        <a:xfrm>
          <a:off x="0" y="0"/>
          <a:ext cx="0" cy="0"/>
          <a:chOff x="0" y="0"/>
          <a:chExt cx="0" cy="0"/>
        </a:xfrm>
      </p:grpSpPr>
      <p:sp>
        <p:nvSpPr>
          <p:cNvPr id="5" name="Right Triangle 4"/>
          <p:cNvSpPr/>
          <p:nvPr userDrawn="1"/>
        </p:nvSpPr>
        <p:spPr>
          <a:xfrm rot="20627121" flipV="1">
            <a:off x="-1508014" y="-1450867"/>
            <a:ext cx="9679995" cy="9679995"/>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p>
        </p:txBody>
      </p:sp>
      <p:sp>
        <p:nvSpPr>
          <p:cNvPr id="4" name="Title 3"/>
          <p:cNvSpPr>
            <a:spLocks noGrp="1"/>
          </p:cNvSpPr>
          <p:nvPr>
            <p:ph type="title"/>
          </p:nvPr>
        </p:nvSpPr>
        <p:spPr>
          <a:xfrm>
            <a:off x="457201" y="1901924"/>
            <a:ext cx="2590800" cy="857250"/>
          </a:xfrm>
        </p:spPr>
        <p:txBody>
          <a:bodyPr/>
          <a:lstStyle/>
          <a:p>
            <a:endParaRPr lang="en-US"/>
          </a:p>
        </p:txBody>
      </p:sp>
      <p:sp>
        <p:nvSpPr>
          <p:cNvPr id="6" name="Picture Placeholder 2"/>
          <p:cNvSpPr>
            <a:spLocks noGrp="1" noChangeAspect="1"/>
          </p:cNvSpPr>
          <p:nvPr>
            <p:ph type="pic" sz="quarter" idx="22"/>
          </p:nvPr>
        </p:nvSpPr>
        <p:spPr>
          <a:xfrm>
            <a:off x="838201" y="776924"/>
            <a:ext cx="1800000" cy="1125000"/>
          </a:xfrm>
          <a:prstGeom prst="rect">
            <a:avLst/>
          </a:prstGeom>
        </p:spPr>
        <p:txBody>
          <a:bodyPr>
            <a:normAutofit/>
          </a:bodyPr>
          <a:lstStyle>
            <a:lvl1pPr marL="0" indent="0">
              <a:buNone/>
              <a:defRPr sz="1000" cap="none">
                <a:solidFill>
                  <a:srgbClr val="FFFFFF"/>
                </a:solidFill>
                <a:latin typeface="Roboto Light"/>
                <a:cs typeface="Roboto Light"/>
              </a:defRPr>
            </a:lvl1pPr>
          </a:lstStyle>
          <a:p>
            <a:endParaRPr lang="en-US"/>
          </a:p>
        </p:txBody>
      </p:sp>
    </p:spTree>
    <p:extLst>
      <p:ext uri="{BB962C8B-B14F-4D97-AF65-F5344CB8AC3E}">
        <p14:creationId xmlns:p14="http://schemas.microsoft.com/office/powerpoint/2010/main" val="1180081733"/>
      </p:ext>
    </p:extLst>
  </p:cSld>
  <p:clrMapOvr>
    <a:masterClrMapping/>
  </p:clrMapOvr>
  <p:transition spd="slow">
    <p:push dir="u"/>
  </p:transition>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rand">
    <p:spTree>
      <p:nvGrpSpPr>
        <p:cNvPr id="1" name=""/>
        <p:cNvGrpSpPr/>
        <p:nvPr/>
      </p:nvGrpSpPr>
      <p:grpSpPr>
        <a:xfrm>
          <a:off x="0" y="0"/>
          <a:ext cx="0" cy="0"/>
          <a:chOff x="0" y="0"/>
          <a:chExt cx="0" cy="0"/>
        </a:xfrm>
      </p:grpSpPr>
      <p:sp>
        <p:nvSpPr>
          <p:cNvPr id="10" name="Rectangle 9"/>
          <p:cNvSpPr/>
          <p:nvPr userDrawn="1"/>
        </p:nvSpPr>
        <p:spPr>
          <a:xfrm>
            <a:off x="0" y="0"/>
            <a:ext cx="9144000" cy="5143500"/>
          </a:xfrm>
          <a:prstGeom prst="rect">
            <a:avLst/>
          </a:prstGeom>
          <a:solidFill>
            <a:schemeClr val="tx2">
              <a:alpha val="70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ln>
                <a:noFill/>
              </a:ln>
            </a:endParaRPr>
          </a:p>
        </p:txBody>
      </p:sp>
      <p:sp>
        <p:nvSpPr>
          <p:cNvPr id="9" name="Title Placeholder 2"/>
          <p:cNvSpPr>
            <a:spLocks noGrp="1"/>
          </p:cNvSpPr>
          <p:nvPr>
            <p:ph type="title"/>
          </p:nvPr>
        </p:nvSpPr>
        <p:spPr>
          <a:xfrm>
            <a:off x="1828808" y="2719409"/>
            <a:ext cx="5486403" cy="520701"/>
          </a:xfrm>
          <a:prstGeom prst="rect">
            <a:avLst/>
          </a:prstGeom>
        </p:spPr>
        <p:txBody>
          <a:bodyPr vert="horz" lIns="68564" tIns="34281" rIns="68564" bIns="34281" rtlCol="0" anchor="ctr">
            <a:normAutofit/>
          </a:bodyPr>
          <a:lstStyle>
            <a:lvl1pPr>
              <a:defRPr>
                <a:solidFill>
                  <a:schemeClr val="bg2"/>
                </a:solidFill>
              </a:defRPr>
            </a:lvl1pPr>
          </a:lstStyle>
          <a:p>
            <a:r>
              <a:rPr lang="x-none"/>
              <a:t>Click to edit Master title style</a:t>
            </a:r>
            <a:endParaRPr lang="en-US"/>
          </a:p>
        </p:txBody>
      </p:sp>
      <p:sp>
        <p:nvSpPr>
          <p:cNvPr id="3" name="Content Placeholder 2"/>
          <p:cNvSpPr>
            <a:spLocks noGrp="1" noChangeAspect="1"/>
          </p:cNvSpPr>
          <p:nvPr>
            <p:ph sz="quarter" idx="17"/>
          </p:nvPr>
        </p:nvSpPr>
        <p:spPr>
          <a:xfrm>
            <a:off x="3492000" y="1369384"/>
            <a:ext cx="2160000" cy="1350000"/>
          </a:xfrm>
        </p:spPr>
        <p:txBody>
          <a:bodyPr/>
          <a:lstStyle/>
          <a:p>
            <a:pPr lvl="0"/>
            <a:r>
              <a:rPr lang="sk-SK"/>
              <a:t>Click to edit Master text styles</a:t>
            </a:r>
            <a:endParaRPr lang="en-US"/>
          </a:p>
        </p:txBody>
      </p:sp>
    </p:spTree>
    <p:extLst>
      <p:ext uri="{BB962C8B-B14F-4D97-AF65-F5344CB8AC3E}">
        <p14:creationId xmlns:p14="http://schemas.microsoft.com/office/powerpoint/2010/main" val="1324775117"/>
      </p:ext>
    </p:extLst>
  </p:cSld>
  <p:clrMapOvr>
    <a:masterClrMapping/>
  </p:clrMapOvr>
  <p:transition spd="slow">
    <p:push dir="u"/>
  </p:transition>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Brand">
    <p:spTree>
      <p:nvGrpSpPr>
        <p:cNvPr id="1" name=""/>
        <p:cNvGrpSpPr/>
        <p:nvPr/>
      </p:nvGrpSpPr>
      <p:grpSpPr>
        <a:xfrm>
          <a:off x="0" y="0"/>
          <a:ext cx="0" cy="0"/>
          <a:chOff x="0" y="0"/>
          <a:chExt cx="0" cy="0"/>
        </a:xfrm>
      </p:grpSpPr>
      <p:sp>
        <p:nvSpPr>
          <p:cNvPr id="5" name="Right Triangle 4"/>
          <p:cNvSpPr/>
          <p:nvPr userDrawn="1"/>
        </p:nvSpPr>
        <p:spPr>
          <a:xfrm rot="20627121" flipV="1">
            <a:off x="-1508014" y="-1450867"/>
            <a:ext cx="9679995" cy="9679995"/>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p>
        </p:txBody>
      </p:sp>
      <p:sp>
        <p:nvSpPr>
          <p:cNvPr id="4" name="Title 3"/>
          <p:cNvSpPr>
            <a:spLocks noGrp="1"/>
          </p:cNvSpPr>
          <p:nvPr>
            <p:ph type="title"/>
          </p:nvPr>
        </p:nvSpPr>
        <p:spPr>
          <a:xfrm>
            <a:off x="457201" y="1901924"/>
            <a:ext cx="2590800" cy="857250"/>
          </a:xfrm>
        </p:spPr>
        <p:txBody>
          <a:bodyPr/>
          <a:lstStyle/>
          <a:p>
            <a:r>
              <a:rPr lang="x-none"/>
              <a:t>Click to edit Master title style</a:t>
            </a:r>
            <a:endParaRPr lang="en-US"/>
          </a:p>
        </p:txBody>
      </p:sp>
      <p:sp>
        <p:nvSpPr>
          <p:cNvPr id="6" name="Picture Placeholder 2"/>
          <p:cNvSpPr>
            <a:spLocks noGrp="1" noChangeAspect="1"/>
          </p:cNvSpPr>
          <p:nvPr>
            <p:ph type="pic" sz="quarter" idx="22"/>
          </p:nvPr>
        </p:nvSpPr>
        <p:spPr>
          <a:xfrm>
            <a:off x="838201" y="776924"/>
            <a:ext cx="1800000" cy="1125000"/>
          </a:xfrm>
          <a:prstGeom prst="rect">
            <a:avLst/>
          </a:prstGeom>
        </p:spPr>
        <p:txBody>
          <a:bodyPr>
            <a:normAutofit/>
          </a:bodyPr>
          <a:lstStyle>
            <a:lvl1pPr marL="0" indent="0">
              <a:buNone/>
              <a:defRPr sz="1000" cap="none">
                <a:solidFill>
                  <a:srgbClr val="FFFFFF"/>
                </a:solidFill>
                <a:latin typeface="Roboto Light"/>
                <a:cs typeface="Roboto Light"/>
              </a:defRPr>
            </a:lvl1pPr>
          </a:lstStyle>
          <a:p>
            <a:endParaRPr lang="en-US"/>
          </a:p>
        </p:txBody>
      </p:sp>
    </p:spTree>
    <p:extLst>
      <p:ext uri="{BB962C8B-B14F-4D97-AF65-F5344CB8AC3E}">
        <p14:creationId xmlns:p14="http://schemas.microsoft.com/office/powerpoint/2010/main" val="1180081733"/>
      </p:ext>
    </p:extLst>
  </p:cSld>
  <p:clrMapOvr>
    <a:masterClrMapping/>
  </p:clrMapOvr>
  <p:transition spd="slow">
    <p:push dir="u"/>
  </p:transition>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rand">
    <p:spTree>
      <p:nvGrpSpPr>
        <p:cNvPr id="1" name=""/>
        <p:cNvGrpSpPr/>
        <p:nvPr/>
      </p:nvGrpSpPr>
      <p:grpSpPr>
        <a:xfrm>
          <a:off x="0" y="0"/>
          <a:ext cx="0" cy="0"/>
          <a:chOff x="0" y="0"/>
          <a:chExt cx="0" cy="0"/>
        </a:xfrm>
      </p:grpSpPr>
      <p:sp>
        <p:nvSpPr>
          <p:cNvPr id="5" name="Right Triangle 4"/>
          <p:cNvSpPr/>
          <p:nvPr userDrawn="1"/>
        </p:nvSpPr>
        <p:spPr>
          <a:xfrm rot="20627121" flipV="1">
            <a:off x="-1508014" y="-1450867"/>
            <a:ext cx="9679995" cy="9679995"/>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p>
        </p:txBody>
      </p:sp>
      <p:sp>
        <p:nvSpPr>
          <p:cNvPr id="4" name="Title 3"/>
          <p:cNvSpPr>
            <a:spLocks noGrp="1"/>
          </p:cNvSpPr>
          <p:nvPr>
            <p:ph type="title"/>
          </p:nvPr>
        </p:nvSpPr>
        <p:spPr>
          <a:xfrm>
            <a:off x="457201" y="1901924"/>
            <a:ext cx="2590800" cy="857250"/>
          </a:xfrm>
        </p:spPr>
        <p:txBody>
          <a:bodyPr/>
          <a:lstStyle>
            <a:lvl1pPr>
              <a:defRPr>
                <a:solidFill>
                  <a:schemeClr val="accent1"/>
                </a:solidFill>
              </a:defRPr>
            </a:lvl1pPr>
          </a:lstStyle>
          <a:p>
            <a:endParaRPr lang="en-US"/>
          </a:p>
        </p:txBody>
      </p:sp>
      <p:sp>
        <p:nvSpPr>
          <p:cNvPr id="6" name="Picture Placeholder 2"/>
          <p:cNvSpPr>
            <a:spLocks noGrp="1" noChangeAspect="1"/>
          </p:cNvSpPr>
          <p:nvPr>
            <p:ph type="pic" sz="quarter" idx="22"/>
          </p:nvPr>
        </p:nvSpPr>
        <p:spPr>
          <a:xfrm>
            <a:off x="838201" y="776924"/>
            <a:ext cx="1800000" cy="1125000"/>
          </a:xfrm>
          <a:prstGeom prst="rect">
            <a:avLst/>
          </a:prstGeom>
        </p:spPr>
        <p:txBody>
          <a:bodyPr>
            <a:normAutofit/>
          </a:bodyPr>
          <a:lstStyle>
            <a:lvl1pPr marL="0" indent="0">
              <a:buNone/>
              <a:defRPr sz="1000" cap="none">
                <a:solidFill>
                  <a:srgbClr val="FFFFFF"/>
                </a:solidFill>
                <a:latin typeface="Roboto Light"/>
                <a:cs typeface="Roboto Light"/>
              </a:defRPr>
            </a:lvl1pPr>
          </a:lstStyle>
          <a:p>
            <a:endParaRPr lang="en-US"/>
          </a:p>
        </p:txBody>
      </p:sp>
    </p:spTree>
    <p:extLst>
      <p:ext uri="{BB962C8B-B14F-4D97-AF65-F5344CB8AC3E}">
        <p14:creationId xmlns:p14="http://schemas.microsoft.com/office/powerpoint/2010/main" val="3474471397"/>
      </p:ext>
    </p:extLst>
  </p:cSld>
  <p:clrMapOvr>
    <a:masterClrMapping/>
  </p:clrMapOvr>
  <p:transition spd="slow">
    <p:push dir="u"/>
  </p:transition>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Slide 1">
    <p:spTree>
      <p:nvGrpSpPr>
        <p:cNvPr id="1" name=""/>
        <p:cNvGrpSpPr/>
        <p:nvPr/>
      </p:nvGrpSpPr>
      <p:grpSpPr>
        <a:xfrm>
          <a:off x="0" y="0"/>
          <a:ext cx="0" cy="0"/>
          <a:chOff x="0" y="0"/>
          <a:chExt cx="0" cy="0"/>
        </a:xfrm>
      </p:grpSpPr>
      <p:sp>
        <p:nvSpPr>
          <p:cNvPr id="14" name="Rectangle 13"/>
          <p:cNvSpPr/>
          <p:nvPr userDrawn="1"/>
        </p:nvSpPr>
        <p:spPr>
          <a:xfrm>
            <a:off x="0" y="0"/>
            <a:ext cx="9144000" cy="5143500"/>
          </a:xfrm>
          <a:prstGeom prst="rect">
            <a:avLst/>
          </a:prstGeom>
          <a:solidFill>
            <a:schemeClr val="tx2">
              <a:alpha val="70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ln>
                <a:noFill/>
              </a:ln>
            </a:endParaRPr>
          </a:p>
        </p:txBody>
      </p:sp>
      <p:sp>
        <p:nvSpPr>
          <p:cNvPr id="3" name="Title 2"/>
          <p:cNvSpPr>
            <a:spLocks noGrp="1"/>
          </p:cNvSpPr>
          <p:nvPr>
            <p:ph type="title"/>
          </p:nvPr>
        </p:nvSpPr>
        <p:spPr>
          <a:xfrm>
            <a:off x="457200" y="632884"/>
            <a:ext cx="8229600" cy="857250"/>
          </a:xfrm>
        </p:spPr>
        <p:txBody>
          <a:bodyPr vert="horz"/>
          <a:lstStyle/>
          <a:p>
            <a:r>
              <a:rPr lang="x-none"/>
              <a:t>Click to edit Master title style</a:t>
            </a:r>
            <a:endParaRPr lang="en-US"/>
          </a:p>
        </p:txBody>
      </p:sp>
      <p:sp>
        <p:nvSpPr>
          <p:cNvPr id="4" name="Footer Placeholder 3"/>
          <p:cNvSpPr>
            <a:spLocks noGrp="1"/>
          </p:cNvSpPr>
          <p:nvPr>
            <p:ph type="ftr" sz="quarter" idx="27"/>
          </p:nvPr>
        </p:nvSpPr>
        <p:spPr/>
        <p:txBody>
          <a:bodyPr/>
          <a:lstStyle/>
          <a:p>
            <a:r>
              <a:rPr lang="en-US" dirty="0"/>
              <a:t>www.graphicriver.net/goashape</a:t>
            </a:r>
          </a:p>
        </p:txBody>
      </p:sp>
    </p:spTree>
    <p:extLst>
      <p:ext uri="{BB962C8B-B14F-4D97-AF65-F5344CB8AC3E}">
        <p14:creationId xmlns:p14="http://schemas.microsoft.com/office/powerpoint/2010/main" val="1970221967"/>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Slide 1">
    <p:spTree>
      <p:nvGrpSpPr>
        <p:cNvPr id="1" name=""/>
        <p:cNvGrpSpPr/>
        <p:nvPr/>
      </p:nvGrpSpPr>
      <p:grpSpPr>
        <a:xfrm>
          <a:off x="0" y="0"/>
          <a:ext cx="0" cy="0"/>
          <a:chOff x="0" y="0"/>
          <a:chExt cx="0" cy="0"/>
        </a:xfrm>
      </p:grpSpPr>
      <p:sp>
        <p:nvSpPr>
          <p:cNvPr id="7" name="Picture Placeholder 6"/>
          <p:cNvSpPr>
            <a:spLocks noGrp="1" noChangeAspect="1"/>
          </p:cNvSpPr>
          <p:nvPr>
            <p:ph type="pic" sz="quarter" idx="17"/>
          </p:nvPr>
        </p:nvSpPr>
        <p:spPr>
          <a:xfrm>
            <a:off x="42" y="0"/>
            <a:ext cx="6172201" cy="5143500"/>
          </a:xfrm>
          <a:prstGeom prst="rect">
            <a:avLst/>
          </a:prstGeom>
          <a:noFill/>
          <a:effectLst/>
        </p:spPr>
        <p:txBody>
          <a:bodyPr>
            <a:normAutofit/>
          </a:bodyPr>
          <a:lstStyle>
            <a:lvl1pPr marL="0" indent="0">
              <a:buNone/>
              <a:defRPr sz="1000"/>
            </a:lvl1pPr>
          </a:lstStyle>
          <a:p>
            <a:endParaRPr lang="en-US"/>
          </a:p>
        </p:txBody>
      </p:sp>
      <p:sp>
        <p:nvSpPr>
          <p:cNvPr id="9" name="Text Placeholder 8"/>
          <p:cNvSpPr>
            <a:spLocks noGrp="1"/>
          </p:cNvSpPr>
          <p:nvPr>
            <p:ph type="body" sz="quarter" idx="21"/>
          </p:nvPr>
        </p:nvSpPr>
        <p:spPr>
          <a:xfrm>
            <a:off x="6400800" y="2343152"/>
            <a:ext cx="2491200" cy="1905000"/>
          </a:xfrm>
          <a:prstGeom prst="rect">
            <a:avLst/>
          </a:prstGeom>
        </p:spPr>
        <p:txBody>
          <a:bodyPr>
            <a:noAutofit/>
          </a:bodyPr>
          <a:lstStyle>
            <a:lvl1pPr marL="0" indent="0" algn="ctr">
              <a:lnSpc>
                <a:spcPct val="120000"/>
              </a:lnSpc>
              <a:buNone/>
              <a:defRPr sz="1000" cap="none">
                <a:solidFill>
                  <a:srgbClr val="FFFFFF"/>
                </a:solidFill>
                <a:latin typeface="Roboto Light"/>
                <a:cs typeface="Roboto Light"/>
              </a:defRPr>
            </a:lvl1pPr>
            <a:lvl2pPr marL="456947" indent="0" algn="ctr">
              <a:lnSpc>
                <a:spcPct val="120000"/>
              </a:lnSpc>
              <a:buNone/>
              <a:defRPr sz="1000" cap="none">
                <a:solidFill>
                  <a:srgbClr val="FFFFFF"/>
                </a:solidFill>
                <a:latin typeface="Roboto Light"/>
                <a:cs typeface="Roboto Light"/>
              </a:defRPr>
            </a:lvl2pPr>
            <a:lvl3pPr marL="913911" indent="0" algn="ctr">
              <a:lnSpc>
                <a:spcPct val="120000"/>
              </a:lnSpc>
              <a:buNone/>
              <a:defRPr sz="1000" cap="none">
                <a:solidFill>
                  <a:srgbClr val="FFFFFF"/>
                </a:solidFill>
                <a:latin typeface="Roboto Light"/>
                <a:cs typeface="Roboto Light"/>
              </a:defRPr>
            </a:lvl3pPr>
            <a:lvl4pPr marL="1370867" indent="0" algn="ctr">
              <a:lnSpc>
                <a:spcPct val="120000"/>
              </a:lnSpc>
              <a:buNone/>
              <a:defRPr sz="1000" cap="none">
                <a:solidFill>
                  <a:srgbClr val="FFFFFF"/>
                </a:solidFill>
                <a:latin typeface="Roboto Light"/>
                <a:cs typeface="Roboto Light"/>
              </a:defRPr>
            </a:lvl4pPr>
            <a:lvl5pPr marL="1827821" indent="0" algn="ctr">
              <a:lnSpc>
                <a:spcPct val="120000"/>
              </a:lnSpc>
              <a:buNone/>
              <a:defRPr sz="1000" cap="none">
                <a:solidFill>
                  <a:srgbClr val="FFFFFF"/>
                </a:solidFill>
                <a:latin typeface="Roboto Light"/>
                <a:cs typeface="Roboto Light"/>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ifth level</a:t>
            </a:r>
            <a:endParaRPr lang="en-US"/>
          </a:p>
        </p:txBody>
      </p:sp>
      <p:sp>
        <p:nvSpPr>
          <p:cNvPr id="18" name="Title Placeholder 2"/>
          <p:cNvSpPr>
            <a:spLocks noGrp="1"/>
          </p:cNvSpPr>
          <p:nvPr>
            <p:ph type="title"/>
          </p:nvPr>
        </p:nvSpPr>
        <p:spPr>
          <a:xfrm>
            <a:off x="6400800" y="1973828"/>
            <a:ext cx="2491200" cy="293161"/>
          </a:xfrm>
          <a:prstGeom prst="rect">
            <a:avLst/>
          </a:prstGeom>
        </p:spPr>
        <p:txBody>
          <a:bodyPr vert="horz" lIns="68564" tIns="34281" rIns="68564" bIns="34281" rtlCol="0" anchor="ctr">
            <a:normAutofit/>
          </a:bodyPr>
          <a:lstStyle/>
          <a:p>
            <a:endParaRPr lang="en-US"/>
          </a:p>
        </p:txBody>
      </p:sp>
      <p:sp>
        <p:nvSpPr>
          <p:cNvPr id="3" name="Picture Placeholder 2"/>
          <p:cNvSpPr>
            <a:spLocks noGrp="1" noChangeAspect="1"/>
          </p:cNvSpPr>
          <p:nvPr>
            <p:ph type="pic" sz="quarter" idx="22"/>
          </p:nvPr>
        </p:nvSpPr>
        <p:spPr>
          <a:xfrm>
            <a:off x="6934201" y="742950"/>
            <a:ext cx="1440000" cy="900000"/>
          </a:xfrm>
          <a:prstGeom prst="rect">
            <a:avLst/>
          </a:prstGeom>
        </p:spPr>
        <p:txBody>
          <a:bodyPr>
            <a:normAutofit/>
          </a:bodyPr>
          <a:lstStyle>
            <a:lvl1pPr marL="0" indent="0">
              <a:buNone/>
              <a:defRPr sz="1000" cap="none">
                <a:solidFill>
                  <a:srgbClr val="FFFFFF"/>
                </a:solidFill>
                <a:latin typeface="Roboto Light"/>
                <a:cs typeface="Roboto Light"/>
              </a:defRPr>
            </a:lvl1pPr>
          </a:lstStyle>
          <a:p>
            <a:endParaRPr lang="en-US"/>
          </a:p>
        </p:txBody>
      </p:sp>
      <p:sp>
        <p:nvSpPr>
          <p:cNvPr id="4" name="Footer Placeholder 3"/>
          <p:cNvSpPr>
            <a:spLocks noGrp="1"/>
          </p:cNvSpPr>
          <p:nvPr>
            <p:ph type="ftr" sz="quarter" idx="23"/>
          </p:nvPr>
        </p:nvSpPr>
        <p:spPr>
          <a:xfrm>
            <a:off x="6400800" y="4492667"/>
            <a:ext cx="2491200" cy="274637"/>
          </a:xfrm>
        </p:spPr>
        <p:txBody>
          <a:bodyPr/>
          <a:lstStyle>
            <a:lvl1pPr algn="ctr">
              <a:defRPr/>
            </a:lvl1pPr>
          </a:lstStyle>
          <a:p>
            <a:r>
              <a:rPr lang="en-US"/>
              <a:t>www.graphicriver.net/goashape</a:t>
            </a:r>
          </a:p>
        </p:txBody>
      </p:sp>
    </p:spTree>
    <p:extLst>
      <p:ext uri="{BB962C8B-B14F-4D97-AF65-F5344CB8AC3E}">
        <p14:creationId xmlns:p14="http://schemas.microsoft.com/office/powerpoint/2010/main" val="2789301593"/>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Brand">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2">
              <a:alpha val="70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ln>
                <a:noFill/>
              </a:ln>
            </a:endParaRPr>
          </a:p>
        </p:txBody>
      </p:sp>
      <p:sp>
        <p:nvSpPr>
          <p:cNvPr id="9" name="Text Placeholder 8"/>
          <p:cNvSpPr>
            <a:spLocks noGrp="1"/>
          </p:cNvSpPr>
          <p:nvPr>
            <p:ph type="body" sz="quarter" idx="11" hasCustomPrompt="1"/>
          </p:nvPr>
        </p:nvSpPr>
        <p:spPr>
          <a:xfrm>
            <a:off x="2590835" y="3831207"/>
            <a:ext cx="4038601" cy="703783"/>
          </a:xfrm>
          <a:prstGeom prst="rect">
            <a:avLst/>
          </a:prstGeom>
        </p:spPr>
        <p:txBody>
          <a:bodyPr>
            <a:noAutofit/>
          </a:bodyPr>
          <a:lstStyle>
            <a:lvl1pPr marL="0" indent="0" algn="l">
              <a:lnSpc>
                <a:spcPct val="120000"/>
              </a:lnSpc>
              <a:spcAft>
                <a:spcPts val="0"/>
              </a:spcAft>
              <a:buFont typeface="Arial"/>
              <a:buNone/>
              <a:defRPr sz="1000" b="0" i="0" cap="none">
                <a:solidFill>
                  <a:schemeClr val="bg1"/>
                </a:solidFill>
                <a:latin typeface="Roboto Light"/>
                <a:cs typeface="Roboto Light"/>
              </a:defRPr>
            </a:lvl1pPr>
            <a:lvl2pPr marL="456947" indent="0" algn="l">
              <a:lnSpc>
                <a:spcPct val="120000"/>
              </a:lnSpc>
              <a:spcAft>
                <a:spcPts val="0"/>
              </a:spcAft>
              <a:buFont typeface="Arial"/>
              <a:buNone/>
              <a:defRPr sz="1000" b="0" i="0">
                <a:solidFill>
                  <a:schemeClr val="bg1"/>
                </a:solidFill>
                <a:latin typeface="Roboto Light"/>
                <a:cs typeface="Roboto Light"/>
              </a:defRPr>
            </a:lvl2pPr>
            <a:lvl3pPr marL="913911" indent="0" algn="l">
              <a:lnSpc>
                <a:spcPct val="120000"/>
              </a:lnSpc>
              <a:spcAft>
                <a:spcPts val="0"/>
              </a:spcAft>
              <a:buFont typeface="Arial"/>
              <a:buNone/>
              <a:defRPr sz="1000" b="0" i="0">
                <a:solidFill>
                  <a:schemeClr val="bg1"/>
                </a:solidFill>
                <a:latin typeface="Roboto Light"/>
                <a:cs typeface="Roboto Light"/>
              </a:defRPr>
            </a:lvl3pPr>
            <a:lvl4pPr marL="1370867" indent="0" algn="l">
              <a:lnSpc>
                <a:spcPct val="120000"/>
              </a:lnSpc>
              <a:spcAft>
                <a:spcPts val="0"/>
              </a:spcAft>
              <a:buFont typeface="Arial"/>
              <a:buNone/>
              <a:defRPr sz="1000" b="0" i="0">
                <a:solidFill>
                  <a:schemeClr val="bg1"/>
                </a:solidFill>
                <a:latin typeface="Roboto Light"/>
                <a:cs typeface="Roboto Light"/>
              </a:defRPr>
            </a:lvl4pPr>
            <a:lvl5pPr marL="1827821" indent="0" algn="l">
              <a:lnSpc>
                <a:spcPct val="120000"/>
              </a:lnSpc>
              <a:spcAft>
                <a:spcPts val="0"/>
              </a:spcAft>
              <a:buFont typeface="Arial"/>
              <a:buNone/>
              <a:defRPr sz="1000" b="0" i="0">
                <a:solidFill>
                  <a:schemeClr val="bg1"/>
                </a:solidFill>
                <a:latin typeface="Roboto Light"/>
                <a:cs typeface="Roboto Light"/>
              </a:defRPr>
            </a:lvl5pPr>
          </a:lstStyle>
          <a:p>
            <a:pPr lvl="0"/>
            <a:r>
              <a:rPr lang="x-none" dirty="0"/>
              <a:t>Click to edit master text styles</a:t>
            </a:r>
            <a:endParaRPr lang="en-US" dirty="0"/>
          </a:p>
        </p:txBody>
      </p:sp>
      <p:sp>
        <p:nvSpPr>
          <p:cNvPr id="2" name="Title 1"/>
          <p:cNvSpPr>
            <a:spLocks noGrp="1"/>
          </p:cNvSpPr>
          <p:nvPr>
            <p:ph type="title"/>
          </p:nvPr>
        </p:nvSpPr>
        <p:spPr>
          <a:xfrm>
            <a:off x="2590835" y="3409990"/>
            <a:ext cx="4038601" cy="421217"/>
          </a:xfrm>
        </p:spPr>
        <p:txBody>
          <a:bodyPr/>
          <a:lstStyle/>
          <a:p>
            <a:endParaRPr lang="en-US"/>
          </a:p>
        </p:txBody>
      </p:sp>
      <p:sp>
        <p:nvSpPr>
          <p:cNvPr id="6" name="Picture Placeholder 6"/>
          <p:cNvSpPr>
            <a:spLocks noGrp="1" noChangeAspect="1"/>
          </p:cNvSpPr>
          <p:nvPr>
            <p:ph type="pic" sz="quarter" idx="12"/>
          </p:nvPr>
        </p:nvSpPr>
        <p:spPr>
          <a:xfrm>
            <a:off x="609600" y="3409950"/>
            <a:ext cx="1800000" cy="1125000"/>
          </a:xfrm>
          <a:prstGeom prst="rect">
            <a:avLst/>
          </a:prstGeom>
        </p:spPr>
        <p:txBody>
          <a:bodyPr>
            <a:normAutofit/>
          </a:bodyPr>
          <a:lstStyle>
            <a:lvl1pPr marL="0" indent="0">
              <a:buNone/>
              <a:defRPr sz="1000">
                <a:solidFill>
                  <a:srgbClr val="FFFFFF"/>
                </a:solidFill>
                <a:latin typeface="Open Sans"/>
                <a:cs typeface="Open Sans"/>
              </a:defRPr>
            </a:lvl1pPr>
          </a:lstStyle>
          <a:p>
            <a:endParaRPr lang="en-US" dirty="0"/>
          </a:p>
        </p:txBody>
      </p:sp>
    </p:spTree>
    <p:extLst>
      <p:ext uri="{BB962C8B-B14F-4D97-AF65-F5344CB8AC3E}">
        <p14:creationId xmlns:p14="http://schemas.microsoft.com/office/powerpoint/2010/main" val="819055564"/>
      </p:ext>
    </p:extLst>
  </p:cSld>
  <p:clrMapOvr>
    <a:masterClrMapping/>
  </p:clrMapOvr>
  <p:transition spd="slow">
    <p:push dir="u"/>
  </p:transition>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4572000" y="1352550"/>
            <a:ext cx="4320000" cy="28956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11" name="Title 10"/>
          <p:cNvSpPr>
            <a:spLocks noGrp="1"/>
          </p:cNvSpPr>
          <p:nvPr>
            <p:ph type="title"/>
          </p:nvPr>
        </p:nvSpPr>
        <p:spPr>
          <a:xfrm>
            <a:off x="252466" y="819152"/>
            <a:ext cx="7900987" cy="381000"/>
          </a:xfrm>
        </p:spPr>
        <p:txBody>
          <a:bodyPr vert="horz"/>
          <a:lstStyle/>
          <a:p>
            <a:r>
              <a:rPr lang="sk-SK"/>
              <a:t>Click to edit Master title style</a:t>
            </a:r>
            <a:endParaRPr lang="en-US"/>
          </a:p>
        </p:txBody>
      </p:sp>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49261669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Brand">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tx2">
              <a:alpha val="70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ln>
                <a:noFill/>
              </a:ln>
            </a:endParaRPr>
          </a:p>
        </p:txBody>
      </p:sp>
      <p:sp>
        <p:nvSpPr>
          <p:cNvPr id="12" name="Text Placeholder 8"/>
          <p:cNvSpPr>
            <a:spLocks noGrp="1"/>
          </p:cNvSpPr>
          <p:nvPr>
            <p:ph type="body" sz="quarter" idx="11" hasCustomPrompt="1"/>
          </p:nvPr>
        </p:nvSpPr>
        <p:spPr>
          <a:xfrm>
            <a:off x="533401" y="2419352"/>
            <a:ext cx="3048000" cy="2209800"/>
          </a:xfrm>
          <a:prstGeom prst="rect">
            <a:avLst/>
          </a:prstGeom>
        </p:spPr>
        <p:txBody>
          <a:bodyPr>
            <a:noAutofit/>
          </a:bodyPr>
          <a:lstStyle>
            <a:lvl1pPr marL="0" indent="0" algn="l">
              <a:lnSpc>
                <a:spcPct val="120000"/>
              </a:lnSpc>
              <a:spcAft>
                <a:spcPts val="0"/>
              </a:spcAft>
              <a:buFont typeface="Arial"/>
              <a:buNone/>
              <a:defRPr sz="1000" b="0" i="0" cap="none">
                <a:solidFill>
                  <a:schemeClr val="bg1"/>
                </a:solidFill>
                <a:latin typeface="Roboto Light"/>
                <a:cs typeface="Roboto Light"/>
              </a:defRPr>
            </a:lvl1pPr>
            <a:lvl2pPr marL="456947" indent="0" algn="l">
              <a:lnSpc>
                <a:spcPct val="120000"/>
              </a:lnSpc>
              <a:spcAft>
                <a:spcPts val="0"/>
              </a:spcAft>
              <a:buFont typeface="Arial"/>
              <a:buNone/>
              <a:defRPr sz="1000" b="0" i="0">
                <a:solidFill>
                  <a:schemeClr val="bg1"/>
                </a:solidFill>
                <a:latin typeface="Roboto Light"/>
                <a:cs typeface="Roboto Light"/>
              </a:defRPr>
            </a:lvl2pPr>
            <a:lvl3pPr marL="913911" indent="0" algn="l">
              <a:lnSpc>
                <a:spcPct val="120000"/>
              </a:lnSpc>
              <a:spcAft>
                <a:spcPts val="0"/>
              </a:spcAft>
              <a:buFont typeface="Arial"/>
              <a:buNone/>
              <a:defRPr sz="1000" b="0" i="0">
                <a:solidFill>
                  <a:schemeClr val="bg1"/>
                </a:solidFill>
                <a:latin typeface="Roboto Light"/>
                <a:cs typeface="Roboto Light"/>
              </a:defRPr>
            </a:lvl3pPr>
            <a:lvl4pPr marL="1370867" indent="0" algn="l">
              <a:lnSpc>
                <a:spcPct val="120000"/>
              </a:lnSpc>
              <a:spcAft>
                <a:spcPts val="0"/>
              </a:spcAft>
              <a:buFont typeface="Arial"/>
              <a:buNone/>
              <a:defRPr sz="1000" b="0" i="0">
                <a:solidFill>
                  <a:schemeClr val="bg1"/>
                </a:solidFill>
                <a:latin typeface="Roboto Light"/>
                <a:cs typeface="Roboto Light"/>
              </a:defRPr>
            </a:lvl4pPr>
            <a:lvl5pPr marL="1827821" indent="0" algn="l">
              <a:lnSpc>
                <a:spcPct val="120000"/>
              </a:lnSpc>
              <a:spcAft>
                <a:spcPts val="0"/>
              </a:spcAft>
              <a:buFont typeface="Arial"/>
              <a:buNone/>
              <a:defRPr sz="1000" b="0" i="0">
                <a:solidFill>
                  <a:schemeClr val="bg1"/>
                </a:solidFill>
                <a:latin typeface="Roboto Light"/>
                <a:cs typeface="Roboto Light"/>
              </a:defRPr>
            </a:lvl5pPr>
          </a:lstStyle>
          <a:p>
            <a:pPr lvl="0"/>
            <a:r>
              <a:rPr lang="x-none" dirty="0"/>
              <a:t>Click to edit master text styles</a:t>
            </a:r>
            <a:endParaRPr lang="en-US" dirty="0"/>
          </a:p>
        </p:txBody>
      </p:sp>
      <p:sp>
        <p:nvSpPr>
          <p:cNvPr id="13" name="Title 1"/>
          <p:cNvSpPr>
            <a:spLocks noGrp="1"/>
          </p:cNvSpPr>
          <p:nvPr>
            <p:ph type="title"/>
          </p:nvPr>
        </p:nvSpPr>
        <p:spPr>
          <a:xfrm>
            <a:off x="533401" y="1957958"/>
            <a:ext cx="3048000" cy="461433"/>
          </a:xfrm>
        </p:spPr>
        <p:txBody>
          <a:bodyPr/>
          <a:lstStyle/>
          <a:p>
            <a:endParaRPr lang="en-US"/>
          </a:p>
        </p:txBody>
      </p:sp>
      <p:sp>
        <p:nvSpPr>
          <p:cNvPr id="14" name="Picture Placeholder 6"/>
          <p:cNvSpPr>
            <a:spLocks noGrp="1" noChangeAspect="1"/>
          </p:cNvSpPr>
          <p:nvPr>
            <p:ph type="pic" sz="quarter" idx="12"/>
          </p:nvPr>
        </p:nvSpPr>
        <p:spPr>
          <a:xfrm>
            <a:off x="533401" y="550334"/>
            <a:ext cx="1800000" cy="1125000"/>
          </a:xfrm>
          <a:prstGeom prst="rect">
            <a:avLst/>
          </a:prstGeom>
        </p:spPr>
        <p:txBody>
          <a:bodyPr>
            <a:normAutofit/>
          </a:bodyPr>
          <a:lstStyle>
            <a:lvl1pPr marL="0" indent="0">
              <a:buNone/>
              <a:defRPr sz="1000">
                <a:solidFill>
                  <a:srgbClr val="FFFFFF"/>
                </a:solidFill>
                <a:latin typeface="Open Sans"/>
                <a:cs typeface="Open Sans"/>
              </a:defRPr>
            </a:lvl1pPr>
          </a:lstStyle>
          <a:p>
            <a:endParaRPr lang="en-US" dirty="0"/>
          </a:p>
        </p:txBody>
      </p:sp>
    </p:spTree>
    <p:extLst>
      <p:ext uri="{BB962C8B-B14F-4D97-AF65-F5344CB8AC3E}">
        <p14:creationId xmlns:p14="http://schemas.microsoft.com/office/powerpoint/2010/main" val="1835643627"/>
      </p:ext>
    </p:extLst>
  </p:cSld>
  <p:clrMapOvr>
    <a:masterClrMapping/>
  </p:clrMapOvr>
  <p:transition spd="slow">
    <p:push dir="u"/>
  </p:transition>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9_Slide 1">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24" y="1352550"/>
            <a:ext cx="4319999" cy="2895600"/>
          </a:xfrm>
          <a:prstGeom prst="rect">
            <a:avLst/>
          </a:prstGeom>
        </p:spPr>
        <p:txBody>
          <a:bodyPr>
            <a:normAutofit/>
          </a:bodyPr>
          <a:lstStyle>
            <a:lvl1pPr marL="0" indent="0" algn="l">
              <a:lnSpc>
                <a:spcPct val="120000"/>
              </a:lnSpc>
              <a:buFont typeface="Arial"/>
              <a:buNone/>
              <a:defRPr sz="1000">
                <a:solidFill>
                  <a:schemeClr val="tx1"/>
                </a:solidFill>
                <a:latin typeface="Roboto Light"/>
                <a:cs typeface="Roboto Light"/>
              </a:defRPr>
            </a:lvl1pPr>
            <a:lvl2pPr marL="456947" indent="0" algn="ctr">
              <a:buNone/>
              <a:defRPr sz="2000"/>
            </a:lvl2pPr>
            <a:lvl3pPr marL="913911" indent="0" algn="ctr">
              <a:buNone/>
              <a:defRPr sz="1800"/>
            </a:lvl3pPr>
            <a:lvl4pPr marL="1370867" indent="0" algn="ctr">
              <a:buNone/>
              <a:defRPr sz="1600"/>
            </a:lvl4pPr>
            <a:lvl5pPr marL="1827821" indent="0" algn="ctr">
              <a:buNone/>
              <a:defRPr sz="1600"/>
            </a:lvl5pPr>
            <a:lvl6pPr marL="2284775" indent="0" algn="ctr">
              <a:buNone/>
              <a:defRPr sz="1600"/>
            </a:lvl6pPr>
            <a:lvl7pPr marL="2741723" indent="0" algn="ctr">
              <a:buNone/>
              <a:defRPr sz="1600"/>
            </a:lvl7pPr>
            <a:lvl8pPr marL="3198680" indent="0" algn="ctr">
              <a:buNone/>
              <a:defRPr sz="1600"/>
            </a:lvl8pPr>
            <a:lvl9pPr marL="3655634" indent="0" algn="ctr">
              <a:buNone/>
              <a:defRPr sz="1600"/>
            </a:lvl9pPr>
          </a:lstStyle>
          <a:p>
            <a:endParaRPr lang="en-US" dirty="0"/>
          </a:p>
        </p:txBody>
      </p:sp>
      <p:sp>
        <p:nvSpPr>
          <p:cNvPr id="4" name="Content Placeholder 3"/>
          <p:cNvSpPr>
            <a:spLocks noGrp="1"/>
          </p:cNvSpPr>
          <p:nvPr>
            <p:ph sz="quarter" idx="17"/>
          </p:nvPr>
        </p:nvSpPr>
        <p:spPr>
          <a:xfrm>
            <a:off x="252416" y="1352550"/>
            <a:ext cx="4319588" cy="2895600"/>
          </a:xfrm>
          <a:prstGeom prst="rect">
            <a:avLst/>
          </a:prstGeom>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itle 4"/>
          <p:cNvSpPr>
            <a:spLocks noGrp="1"/>
          </p:cNvSpPr>
          <p:nvPr>
            <p:ph type="title"/>
          </p:nvPr>
        </p:nvSpPr>
        <p:spPr>
          <a:xfrm>
            <a:off x="252419" y="427575"/>
            <a:ext cx="7820065" cy="636058"/>
          </a:xfrm>
        </p:spPr>
        <p:txBody>
          <a:bodyPr vert="horz"/>
          <a:lstStyle/>
          <a:p>
            <a:r>
              <a:rPr lang="x-none"/>
              <a:t>Click to edit Master title style</a:t>
            </a:r>
            <a:endParaRPr lang="en-US"/>
          </a:p>
        </p:txBody>
      </p:sp>
      <p:sp>
        <p:nvSpPr>
          <p:cNvPr id="2" name="Footer Placeholder 1"/>
          <p:cNvSpPr>
            <a:spLocks noGrp="1"/>
          </p:cNvSpPr>
          <p:nvPr>
            <p:ph type="ftr" sz="quarter" idx="18"/>
          </p:nvPr>
        </p:nvSpPr>
        <p:spPr/>
        <p:txBody>
          <a:bodyPr/>
          <a:lstStyle/>
          <a:p>
            <a:r>
              <a:rPr lang="en-US" dirty="0"/>
              <a:t>www.graphicriver.net/goashape</a:t>
            </a:r>
          </a:p>
        </p:txBody>
      </p:sp>
      <p:pic>
        <p:nvPicPr>
          <p:cNvPr id="7" name="Picture 6" descr="5.png"/>
          <p:cNvPicPr>
            <a:picLocks noChangeAspect="1"/>
          </p:cNvPicPr>
          <p:nvPr userDrawn="1"/>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60000" y="4707197"/>
            <a:ext cx="720000" cy="146361"/>
          </a:xfrm>
          <a:prstGeom prst="rect">
            <a:avLst/>
          </a:prstGeom>
        </p:spPr>
      </p:pic>
      <p:sp>
        <p:nvSpPr>
          <p:cNvPr id="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343484912"/>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_Slide 1">
    <p:spTree>
      <p:nvGrpSpPr>
        <p:cNvPr id="1" name=""/>
        <p:cNvGrpSpPr/>
        <p:nvPr/>
      </p:nvGrpSpPr>
      <p:grpSpPr>
        <a:xfrm>
          <a:off x="0" y="0"/>
          <a:ext cx="0" cy="0"/>
          <a:chOff x="0" y="0"/>
          <a:chExt cx="0" cy="0"/>
        </a:xfrm>
      </p:grpSpPr>
      <p:sp>
        <p:nvSpPr>
          <p:cNvPr id="3" name="Content Placeholder 2"/>
          <p:cNvSpPr>
            <a:spLocks noGrp="1"/>
          </p:cNvSpPr>
          <p:nvPr>
            <p:ph sz="quarter" idx="17"/>
          </p:nvPr>
        </p:nvSpPr>
        <p:spPr>
          <a:xfrm>
            <a:off x="24" y="0"/>
            <a:ext cx="9143999" cy="4095750"/>
          </a:xfrm>
          <a:prstGeom prst="rect">
            <a:avLst/>
          </a:prstGeom>
        </p:spPr>
        <p:txBody>
          <a:bodyPr>
            <a:normAutofit/>
          </a:bodyPr>
          <a:lstStyle>
            <a:lvl1pPr marL="0" indent="0">
              <a:buNone/>
              <a:defRPr sz="1000">
                <a:solidFill>
                  <a:srgbClr val="FFFFFF"/>
                </a:solidFill>
                <a:latin typeface="Roboto Light"/>
                <a:cs typeface="Roboto Light"/>
              </a:defRPr>
            </a:lvl1pPr>
            <a:lvl2pPr marL="456947" indent="0">
              <a:buNone/>
              <a:defRPr sz="1000">
                <a:solidFill>
                  <a:srgbClr val="FFFFFF"/>
                </a:solidFill>
                <a:latin typeface="Roboto Light"/>
                <a:cs typeface="Roboto Light"/>
              </a:defRPr>
            </a:lvl2pPr>
            <a:lvl3pPr marL="913911" indent="0">
              <a:buNone/>
              <a:defRPr sz="1000">
                <a:solidFill>
                  <a:srgbClr val="FFFFFF"/>
                </a:solidFill>
                <a:latin typeface="Roboto Light"/>
                <a:cs typeface="Roboto Light"/>
              </a:defRPr>
            </a:lvl3pPr>
            <a:lvl4pPr marL="1370867" indent="0">
              <a:buNone/>
              <a:defRPr sz="1000">
                <a:solidFill>
                  <a:srgbClr val="FFFFFF"/>
                </a:solidFill>
                <a:latin typeface="Roboto Light"/>
                <a:cs typeface="Roboto Light"/>
              </a:defRPr>
            </a:lvl4pPr>
            <a:lvl5pPr marL="1827821" indent="0">
              <a:buNone/>
              <a:defRPr sz="1000">
                <a:solidFill>
                  <a:srgbClr val="FFFFFF"/>
                </a:solidFill>
                <a:latin typeface="Roboto Light"/>
                <a:cs typeface="Roboto Light"/>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18"/>
          </p:nvPr>
        </p:nvSpPr>
        <p:spPr>
          <a:xfrm>
            <a:off x="4572024" y="4324350"/>
            <a:ext cx="4267199" cy="533400"/>
          </a:xfrm>
          <a:prstGeom prst="rect">
            <a:avLst/>
          </a:prstGeom>
        </p:spPr>
        <p:txBody>
          <a:bodyPr anchor="t" anchorCtr="0">
            <a:noAutofit/>
          </a:bodyPr>
          <a:lstStyle>
            <a:lvl1pPr marL="0" indent="0" algn="r">
              <a:buNone/>
              <a:defRPr sz="1000">
                <a:latin typeface="Roboto Light"/>
                <a:cs typeface="Roboto Light"/>
              </a:defRPr>
            </a:lvl1pPr>
            <a:lvl2pPr marL="456947" indent="0">
              <a:buNone/>
              <a:defRPr sz="1000">
                <a:latin typeface="Roboto Light"/>
                <a:cs typeface="Roboto Light"/>
              </a:defRPr>
            </a:lvl2pPr>
            <a:lvl3pPr marL="913911" indent="0">
              <a:buNone/>
              <a:defRPr sz="1000">
                <a:latin typeface="Roboto Light"/>
                <a:cs typeface="Roboto Light"/>
              </a:defRPr>
            </a:lvl3pPr>
            <a:lvl4pPr marL="1370867" indent="0">
              <a:buNone/>
              <a:defRPr sz="1000">
                <a:latin typeface="Roboto Light"/>
                <a:cs typeface="Roboto Light"/>
              </a:defRPr>
            </a:lvl4pPr>
            <a:lvl5pPr marL="1827821" indent="0">
              <a:buNone/>
              <a:defRPr sz="1000">
                <a:latin typeface="Roboto Light"/>
                <a:cs typeface="Roboto Light"/>
              </a:defRPr>
            </a:lvl5pPr>
          </a:lstStyle>
          <a:p>
            <a:pPr lvl="0"/>
            <a:r>
              <a:rPr lang="x-none"/>
              <a:t>Click to edit Master text styles</a:t>
            </a:r>
            <a:endParaRPr lang="en-US"/>
          </a:p>
        </p:txBody>
      </p:sp>
      <p:sp>
        <p:nvSpPr>
          <p:cNvPr id="18" name="Title 17"/>
          <p:cNvSpPr>
            <a:spLocks noGrp="1"/>
          </p:cNvSpPr>
          <p:nvPr>
            <p:ph type="title"/>
          </p:nvPr>
        </p:nvSpPr>
        <p:spPr>
          <a:xfrm>
            <a:off x="278400" y="4644084"/>
            <a:ext cx="4293600" cy="213666"/>
          </a:xfrm>
        </p:spPr>
        <p:txBody>
          <a:bodyPr anchor="ctr" anchorCtr="0"/>
          <a:lstStyle/>
          <a:p>
            <a:r>
              <a:rPr lang="x-none"/>
              <a:t>Click to edit Master</a:t>
            </a:r>
            <a:endParaRPr lang="en-US"/>
          </a:p>
        </p:txBody>
      </p:sp>
      <p:sp>
        <p:nvSpPr>
          <p:cNvPr id="20" name="Text Placeholder 8"/>
          <p:cNvSpPr txBox="1">
            <a:spLocks/>
          </p:cNvSpPr>
          <p:nvPr userDrawn="1"/>
        </p:nvSpPr>
        <p:spPr>
          <a:xfrm>
            <a:off x="278401" y="4324360"/>
            <a:ext cx="1729200" cy="319088"/>
          </a:xfrm>
          <a:prstGeom prst="rect">
            <a:avLst/>
          </a:prstGeom>
        </p:spPr>
        <p:txBody>
          <a:bodyPr vert="horz" lIns="91418" tIns="45708" rIns="91418" bIns="45708" rtlCol="0" anchor="ctr">
            <a:normAutofit fontScale="92500" lnSpcReduction="20000"/>
          </a:bodyPr>
          <a:lstStyle>
            <a:lvl1pPr>
              <a:lnSpc>
                <a:spcPct val="90000"/>
              </a:lnSpc>
              <a:spcBef>
                <a:spcPct val="0"/>
              </a:spcBef>
              <a:buNone/>
              <a:defRPr lang="en-US" sz="2000" b="0" i="0" cap="all" dirty="0" smtClean="0">
                <a:solidFill>
                  <a:schemeClr val="accent2"/>
                </a:solidFill>
                <a:latin typeface="Roboto Black"/>
                <a:ea typeface="+mj-ea"/>
                <a:cs typeface="Roboto Black"/>
              </a:defRPr>
            </a:lvl1pPr>
          </a:lstStyle>
          <a:p>
            <a:pPr lvl="0"/>
            <a:r>
              <a:rPr lang="x-none" sz="2000" dirty="0"/>
              <a:t>MAP</a:t>
            </a:r>
            <a:endParaRPr lang="en-US" sz="2000" dirty="0"/>
          </a:p>
        </p:txBody>
      </p:sp>
    </p:spTree>
    <p:extLst>
      <p:ext uri="{BB962C8B-B14F-4D97-AF65-F5344CB8AC3E}">
        <p14:creationId xmlns:p14="http://schemas.microsoft.com/office/powerpoint/2010/main" val="39702292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8_Slide 1">
    <p:spTree>
      <p:nvGrpSpPr>
        <p:cNvPr id="1" name=""/>
        <p:cNvGrpSpPr/>
        <p:nvPr/>
      </p:nvGrpSpPr>
      <p:grpSpPr>
        <a:xfrm>
          <a:off x="0" y="0"/>
          <a:ext cx="0" cy="0"/>
          <a:chOff x="0" y="0"/>
          <a:chExt cx="0" cy="0"/>
        </a:xfrm>
      </p:grpSpPr>
      <p:sp>
        <p:nvSpPr>
          <p:cNvPr id="7" name="Picture Placeholder 6"/>
          <p:cNvSpPr>
            <a:spLocks noGrp="1" noChangeAspect="1"/>
          </p:cNvSpPr>
          <p:nvPr>
            <p:ph type="pic" sz="quarter" idx="17"/>
          </p:nvPr>
        </p:nvSpPr>
        <p:spPr>
          <a:xfrm>
            <a:off x="2971851" y="0"/>
            <a:ext cx="6172201" cy="5143500"/>
          </a:xfrm>
          <a:prstGeom prst="rect">
            <a:avLst/>
          </a:prstGeom>
          <a:noFill/>
          <a:effectLst/>
        </p:spPr>
        <p:txBody>
          <a:bodyPr>
            <a:normAutofit/>
          </a:bodyPr>
          <a:lstStyle>
            <a:lvl1pPr marL="0" indent="0">
              <a:buNone/>
              <a:defRPr sz="1000"/>
            </a:lvl1pPr>
          </a:lstStyle>
          <a:p>
            <a:endParaRPr lang="en-US"/>
          </a:p>
        </p:txBody>
      </p:sp>
      <p:sp>
        <p:nvSpPr>
          <p:cNvPr id="19" name="Text Placeholder 4"/>
          <p:cNvSpPr>
            <a:spLocks noGrp="1"/>
          </p:cNvSpPr>
          <p:nvPr>
            <p:ph type="body" sz="quarter" idx="18"/>
          </p:nvPr>
        </p:nvSpPr>
        <p:spPr>
          <a:xfrm>
            <a:off x="252047" y="1123993"/>
            <a:ext cx="2415001" cy="2212447"/>
          </a:xfrm>
          <a:prstGeom prst="rect">
            <a:avLst/>
          </a:prstGeom>
        </p:spPr>
        <p:txBody>
          <a:bodyPr anchor="t" anchorCtr="0">
            <a:noAutofit/>
          </a:bodyPr>
          <a:lstStyle>
            <a:lvl1pPr marL="0" indent="0">
              <a:buNone/>
              <a:defRPr sz="1000">
                <a:latin typeface="Roboto Light"/>
                <a:cs typeface="Roboto Light"/>
              </a:defRPr>
            </a:lvl1pPr>
            <a:lvl2pPr marL="456947" indent="0">
              <a:buNone/>
              <a:defRPr sz="1000">
                <a:latin typeface="Roboto Light"/>
                <a:cs typeface="Roboto Light"/>
              </a:defRPr>
            </a:lvl2pPr>
            <a:lvl3pPr marL="913911" indent="0">
              <a:buNone/>
              <a:defRPr sz="1000">
                <a:latin typeface="Roboto Light"/>
                <a:cs typeface="Roboto Light"/>
              </a:defRPr>
            </a:lvl3pPr>
            <a:lvl4pPr marL="1370867" indent="0">
              <a:buNone/>
              <a:defRPr sz="1000">
                <a:latin typeface="Roboto Light"/>
                <a:cs typeface="Roboto Light"/>
              </a:defRPr>
            </a:lvl4pPr>
            <a:lvl5pPr marL="1827821" indent="0">
              <a:buNone/>
              <a:defRPr sz="1000">
                <a:latin typeface="Roboto Light"/>
                <a:cs typeface="Roboto Light"/>
              </a:defRPr>
            </a:lvl5pPr>
          </a:lstStyle>
          <a:p>
            <a:pPr lvl="0"/>
            <a:r>
              <a:rPr lang="x-none"/>
              <a:t>Click to edit Master text styles</a:t>
            </a:r>
            <a:endParaRPr lang="en-US"/>
          </a:p>
        </p:txBody>
      </p:sp>
      <p:sp>
        <p:nvSpPr>
          <p:cNvPr id="18" name="Title 17"/>
          <p:cNvSpPr>
            <a:spLocks noGrp="1"/>
          </p:cNvSpPr>
          <p:nvPr>
            <p:ph type="title"/>
          </p:nvPr>
        </p:nvSpPr>
        <p:spPr>
          <a:xfrm>
            <a:off x="252047" y="567272"/>
            <a:ext cx="2415001" cy="533400"/>
          </a:xfrm>
        </p:spPr>
        <p:txBody>
          <a:bodyPr/>
          <a:lstStyle/>
          <a:p>
            <a:endParaRPr lang="en-US"/>
          </a:p>
        </p:txBody>
      </p:sp>
      <p:sp>
        <p:nvSpPr>
          <p:cNvPr id="21" name="Text Placeholder 8"/>
          <p:cNvSpPr txBox="1">
            <a:spLocks/>
          </p:cNvSpPr>
          <p:nvPr userDrawn="1"/>
        </p:nvSpPr>
        <p:spPr>
          <a:xfrm>
            <a:off x="252047" y="292092"/>
            <a:ext cx="2415001" cy="391583"/>
          </a:xfrm>
          <a:prstGeom prst="rect">
            <a:avLst/>
          </a:prstGeom>
        </p:spPr>
        <p:txBody>
          <a:bodyPr vert="horz" lIns="91418" tIns="45708" rIns="91418" bIns="45708" rtlCol="0" anchor="ctr">
            <a:normAutofit/>
          </a:bodyPr>
          <a:lstStyle>
            <a:lvl1pPr>
              <a:lnSpc>
                <a:spcPct val="90000"/>
              </a:lnSpc>
              <a:spcBef>
                <a:spcPct val="0"/>
              </a:spcBef>
              <a:buNone/>
              <a:defRPr lang="en-US" sz="2000" b="0" i="0" cap="all" dirty="0" smtClean="0">
                <a:solidFill>
                  <a:schemeClr val="accent2"/>
                </a:solidFill>
                <a:latin typeface="Roboto Black"/>
                <a:ea typeface="+mj-ea"/>
                <a:cs typeface="Roboto Black"/>
              </a:defRPr>
            </a:lvl1pPr>
          </a:lstStyle>
          <a:p>
            <a:pPr lvl="0"/>
            <a:r>
              <a:rPr lang="x-none" sz="2000" dirty="0"/>
              <a:t>MAP</a:t>
            </a:r>
            <a:endParaRPr lang="en-US" sz="2000" dirty="0"/>
          </a:p>
        </p:txBody>
      </p:sp>
      <p:pic>
        <p:nvPicPr>
          <p:cNvPr id="8" name="Picture 7" descr="5.png"/>
          <p:cNvPicPr>
            <a:picLocks noChangeAspect="1"/>
          </p:cNvPicPr>
          <p:nvPr userDrawn="1"/>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60000" y="4707197"/>
            <a:ext cx="720000" cy="146361"/>
          </a:xfrm>
          <a:prstGeom prst="rect">
            <a:avLst/>
          </a:prstGeom>
        </p:spPr>
      </p:pic>
    </p:spTree>
    <p:extLst>
      <p:ext uri="{BB962C8B-B14F-4D97-AF65-F5344CB8AC3E}">
        <p14:creationId xmlns:p14="http://schemas.microsoft.com/office/powerpoint/2010/main" val="3281684178"/>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Slide 1">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2000" y="1352550"/>
            <a:ext cx="4320000" cy="2895600"/>
          </a:xfrm>
          <a:prstGeom prst="rect">
            <a:avLst/>
          </a:prstGeom>
        </p:spPr>
        <p:txBody>
          <a:bodyPr>
            <a:noAutofit/>
          </a:bodyPr>
          <a:lstStyle>
            <a:lvl1pPr marL="0" indent="0" algn="l">
              <a:lnSpc>
                <a:spcPct val="120000"/>
              </a:lnSpc>
              <a:buFont typeface="Arial"/>
              <a:buNone/>
              <a:defRPr sz="1000">
                <a:solidFill>
                  <a:schemeClr val="tx1"/>
                </a:solidFill>
                <a:latin typeface="Roboto Light"/>
                <a:cs typeface="Roboto Light"/>
              </a:defRPr>
            </a:lvl1pPr>
            <a:lvl2pPr marL="456947" indent="0" algn="ctr">
              <a:buNone/>
              <a:defRPr sz="2000"/>
            </a:lvl2pPr>
            <a:lvl3pPr marL="913911" indent="0" algn="ctr">
              <a:buNone/>
              <a:defRPr sz="1800"/>
            </a:lvl3pPr>
            <a:lvl4pPr marL="1370867" indent="0" algn="ctr">
              <a:buNone/>
              <a:defRPr sz="1600"/>
            </a:lvl4pPr>
            <a:lvl5pPr marL="1827821" indent="0" algn="ctr">
              <a:buNone/>
              <a:defRPr sz="1600"/>
            </a:lvl5pPr>
            <a:lvl6pPr marL="2284775" indent="0" algn="ctr">
              <a:buNone/>
              <a:defRPr sz="1600"/>
            </a:lvl6pPr>
            <a:lvl7pPr marL="2741723" indent="0" algn="ctr">
              <a:buNone/>
              <a:defRPr sz="1600"/>
            </a:lvl7pPr>
            <a:lvl8pPr marL="3198680" indent="0" algn="ctr">
              <a:buNone/>
              <a:defRPr sz="1600"/>
            </a:lvl8pPr>
            <a:lvl9pPr marL="3655634" indent="0" algn="ctr">
              <a:buNone/>
              <a:defRPr sz="1600"/>
            </a:lvl9pPr>
          </a:lstStyle>
          <a:p>
            <a:r>
              <a:rPr lang="en-US" dirty="0"/>
              <a:t>Click to edit master subtitle style</a:t>
            </a:r>
          </a:p>
        </p:txBody>
      </p:sp>
      <p:sp>
        <p:nvSpPr>
          <p:cNvPr id="11" name="Title 10"/>
          <p:cNvSpPr>
            <a:spLocks noGrp="1"/>
          </p:cNvSpPr>
          <p:nvPr>
            <p:ph type="title"/>
          </p:nvPr>
        </p:nvSpPr>
        <p:spPr>
          <a:xfrm>
            <a:off x="252002" y="427575"/>
            <a:ext cx="7820483" cy="636058"/>
          </a:xfrm>
        </p:spPr>
        <p:txBody>
          <a:bodyPr vert="horz"/>
          <a:lstStyle/>
          <a:p>
            <a:r>
              <a:rPr lang="x-none"/>
              <a:t>Click to edit Master title style</a:t>
            </a:r>
            <a:endParaRPr lang="en-US"/>
          </a:p>
        </p:txBody>
      </p:sp>
      <p:sp>
        <p:nvSpPr>
          <p:cNvPr id="2" name="Footer Placeholder 1"/>
          <p:cNvSpPr>
            <a:spLocks noGrp="1"/>
          </p:cNvSpPr>
          <p:nvPr>
            <p:ph type="ftr" sz="quarter" idx="10"/>
          </p:nvPr>
        </p:nvSpPr>
        <p:spPr/>
        <p:txBody>
          <a:bodyPr/>
          <a:lstStyle/>
          <a:p>
            <a:r>
              <a:rPr lang="en-US" dirty="0"/>
              <a:t>www.graphicriver.net/goashape</a:t>
            </a:r>
          </a:p>
        </p:txBody>
      </p:sp>
      <p:pic>
        <p:nvPicPr>
          <p:cNvPr id="7" name="Picture 6" descr="5.png"/>
          <p:cNvPicPr>
            <a:picLocks noChangeAspect="1"/>
          </p:cNvPicPr>
          <p:nvPr userDrawn="1"/>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60000" y="4707197"/>
            <a:ext cx="720000" cy="146361"/>
          </a:xfrm>
          <a:prstGeom prst="rect">
            <a:avLst/>
          </a:prstGeom>
        </p:spPr>
      </p:pic>
      <p:sp>
        <p:nvSpPr>
          <p:cNvPr id="6"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376298719"/>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lide 1">
    <p:spTree>
      <p:nvGrpSpPr>
        <p:cNvPr id="1" name=""/>
        <p:cNvGrpSpPr/>
        <p:nvPr/>
      </p:nvGrpSpPr>
      <p:grpSpPr>
        <a:xfrm>
          <a:off x="0" y="0"/>
          <a:ext cx="0" cy="0"/>
          <a:chOff x="0" y="0"/>
          <a:chExt cx="0" cy="0"/>
        </a:xfrm>
      </p:grpSpPr>
      <p:sp>
        <p:nvSpPr>
          <p:cNvPr id="17" name="Content Placeholder 16"/>
          <p:cNvSpPr>
            <a:spLocks noGrp="1"/>
          </p:cNvSpPr>
          <p:nvPr>
            <p:ph sz="quarter" idx="14" hasCustomPrompt="1"/>
          </p:nvPr>
        </p:nvSpPr>
        <p:spPr>
          <a:xfrm>
            <a:off x="252000" y="1352550"/>
            <a:ext cx="4320000" cy="2895600"/>
          </a:xfrm>
          <a:prstGeom prst="rect">
            <a:avLst/>
          </a:prstGeom>
        </p:spPr>
        <p:txBody>
          <a:bodyPr>
            <a:norm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p:txBody>
          <a:bodyPr/>
          <a:lstStyle/>
          <a:p>
            <a:r>
              <a:rPr lang="en-US" dirty="0"/>
              <a:t>www.graphicriver.net/goashape</a:t>
            </a:r>
          </a:p>
        </p:txBody>
      </p:sp>
      <p:sp>
        <p:nvSpPr>
          <p:cNvPr id="8" name="Title 7"/>
          <p:cNvSpPr>
            <a:spLocks noGrp="1"/>
          </p:cNvSpPr>
          <p:nvPr>
            <p:ph type="title"/>
          </p:nvPr>
        </p:nvSpPr>
        <p:spPr/>
        <p:txBody>
          <a:bodyPr vert="horz"/>
          <a:lstStyle/>
          <a:p>
            <a:r>
              <a:rPr lang="sk-SK"/>
              <a:t>Click to edit Master title style</a:t>
            </a:r>
            <a:endParaRPr lang="en-US"/>
          </a:p>
        </p:txBody>
      </p:sp>
      <p:sp>
        <p:nvSpPr>
          <p:cNvPr id="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605076447"/>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80.xml"/><Relationship Id="rId1" Type="http://schemas.openxmlformats.org/officeDocument/2006/relationships/slideLayout" Target="../slideLayouts/slideLayout79.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5" Type="http://schemas.openxmlformats.org/officeDocument/2006/relationships/theme" Target="../theme/theme11.xml"/><Relationship Id="rId4" Type="http://schemas.openxmlformats.org/officeDocument/2006/relationships/slideLayout" Target="../slideLayouts/slideLayout8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2.xml"/><Relationship Id="rId7"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6" Type="http://schemas.openxmlformats.org/officeDocument/2006/relationships/image" Target="../media/image1.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theme" Target="../theme/theme4.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5" Type="http://schemas.openxmlformats.org/officeDocument/2006/relationships/image" Target="../media/image1.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4" Type="http://schemas.openxmlformats.org/officeDocument/2006/relationships/slideLayout" Target="../slideLayouts/slideLayout67.xml"/><Relationship Id="rId9"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76.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theme" Target="../theme/theme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2" name="Footer Placeholder 4"/>
          <p:cNvSpPr>
            <a:spLocks noGrp="1"/>
          </p:cNvSpPr>
          <p:nvPr>
            <p:ph type="ftr" sz="quarter" idx="3"/>
          </p:nvPr>
        </p:nvSpPr>
        <p:spPr>
          <a:xfrm>
            <a:off x="4572000" y="4705373"/>
            <a:ext cx="4320000" cy="148167"/>
          </a:xfrm>
          <a:prstGeom prst="rect">
            <a:avLst/>
          </a:prstGeom>
        </p:spPr>
        <p:txBody>
          <a:bodyPr vert="horz" lIns="68564" tIns="0" rIns="68564" bIns="0" anchor="b" anchorCtr="0">
            <a:noAutofit/>
          </a:bodyPr>
          <a:lstStyle>
            <a:lvl1pPr algn="r">
              <a:defRPr sz="1000" i="0" u="none" spc="0">
                <a:solidFill>
                  <a:schemeClr val="accent3"/>
                </a:solidFill>
                <a:latin typeface="Roboto Light"/>
                <a:cs typeface="Roboto Light"/>
              </a:defRPr>
            </a:lvl1pPr>
          </a:lstStyle>
          <a:p>
            <a:r>
              <a:rPr lang="en-US" dirty="0"/>
              <a:t>www.graphicriver.net/goashape</a:t>
            </a:r>
          </a:p>
        </p:txBody>
      </p:sp>
      <p:sp>
        <p:nvSpPr>
          <p:cNvPr id="39" name="Title Placeholder 38"/>
          <p:cNvSpPr>
            <a:spLocks noGrp="1"/>
          </p:cNvSpPr>
          <p:nvPr>
            <p:ph type="title"/>
          </p:nvPr>
        </p:nvSpPr>
        <p:spPr>
          <a:xfrm>
            <a:off x="252064" y="819152"/>
            <a:ext cx="7901399" cy="381000"/>
          </a:xfrm>
          <a:prstGeom prst="rect">
            <a:avLst/>
          </a:prstGeom>
        </p:spPr>
        <p:txBody>
          <a:bodyPr lIns="68564" tIns="0" rIns="68564" bIns="0">
            <a:noAutofit/>
          </a:bodyPr>
          <a:lstStyle/>
          <a:p>
            <a:pPr marL="0" lvl="0" indent="0">
              <a:spcBef>
                <a:spcPts val="1000"/>
              </a:spcBef>
              <a:buFont typeface="Arial" panose="020B0604020202020204" pitchFamily="34" charset="0"/>
            </a:pPr>
            <a:r>
              <a:rPr lang="sk-SK"/>
              <a:t>Click to edit Master title style</a:t>
            </a:r>
            <a:endParaRPr lang="en-US"/>
          </a:p>
        </p:txBody>
      </p:sp>
      <p:sp>
        <p:nvSpPr>
          <p:cNvPr id="41" name="Text Placeholder 40"/>
          <p:cNvSpPr>
            <a:spLocks noGrp="1"/>
          </p:cNvSpPr>
          <p:nvPr>
            <p:ph type="body" idx="1"/>
          </p:nvPr>
        </p:nvSpPr>
        <p:spPr>
          <a:xfrm>
            <a:off x="252000" y="1276375"/>
            <a:ext cx="8640000" cy="1295399"/>
          </a:xfrm>
          <a:prstGeom prst="rect">
            <a:avLst/>
          </a:prstGeom>
        </p:spPr>
        <p:txBody>
          <a:bodyPr vert="horz" lIns="68564" tIns="34281" rIns="68564" bIns="34281" spcCol="269933" rtlCol="0">
            <a:noAutofit/>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42" name="Text Placeholder 8"/>
          <p:cNvSpPr txBox="1">
            <a:spLocks/>
          </p:cNvSpPr>
          <p:nvPr/>
        </p:nvSpPr>
        <p:spPr>
          <a:xfrm>
            <a:off x="252064" y="427610"/>
            <a:ext cx="7901399" cy="391583"/>
          </a:xfrm>
          <a:prstGeom prst="rect">
            <a:avLst/>
          </a:prstGeom>
        </p:spPr>
        <p:txBody>
          <a:bodyPr vert="horz" lIns="91418" tIns="45708" rIns="91418" bIns="45708" rtlCol="0" anchor="ctr">
            <a:normAutofit/>
          </a:bodyPr>
          <a:lstStyle>
            <a:lvl1pPr>
              <a:lnSpc>
                <a:spcPct val="90000"/>
              </a:lnSpc>
              <a:spcBef>
                <a:spcPct val="0"/>
              </a:spcBef>
              <a:buNone/>
              <a:defRPr lang="en-US" sz="2000" b="0" i="0" cap="all" dirty="0" smtClean="0">
                <a:solidFill>
                  <a:schemeClr val="accent2"/>
                </a:solidFill>
                <a:latin typeface="Roboto Black"/>
                <a:ea typeface="+mj-ea"/>
                <a:cs typeface="Roboto Black"/>
              </a:defRPr>
            </a:lvl1pPr>
          </a:lstStyle>
          <a:p>
            <a:pPr lvl="0"/>
            <a:r>
              <a:rPr lang="x-none" sz="2000" dirty="0">
                <a:solidFill>
                  <a:schemeClr val="accent2"/>
                </a:solidFill>
              </a:rPr>
              <a:t>BASIC</a:t>
            </a:r>
            <a:endParaRPr lang="en-US" sz="2000" dirty="0">
              <a:solidFill>
                <a:schemeClr val="accent2"/>
              </a:solidFill>
            </a:endParaRPr>
          </a:p>
        </p:txBody>
      </p:sp>
      <p:pic>
        <p:nvPicPr>
          <p:cNvPr id="2" name="Picture 1" descr="5.png"/>
          <p:cNvPicPr>
            <a:picLocks noChangeAspect="1"/>
          </p:cNvPicPr>
          <p:nvPr/>
        </p:nvPicPr>
        <p:blipFill>
          <a:blip r:embed="rId2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60000" y="4707197"/>
            <a:ext cx="720000" cy="146361"/>
          </a:xfrm>
          <a:prstGeom prst="rect">
            <a:avLst/>
          </a:prstGeom>
        </p:spPr>
      </p:pic>
      <p:sp>
        <p:nvSpPr>
          <p:cNvPr id="4"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328465351"/>
      </p:ext>
    </p:extLst>
  </p:cSld>
  <p:clrMap bg1="lt1" tx1="dk1" bg2="lt2" tx2="dk2" accent1="accent1" accent2="accent2" accent3="accent3" accent4="accent4" accent5="accent5" accent6="accent6" hlink="hlink" folHlink="folHlink"/>
  <p:sldLayoutIdLst>
    <p:sldLayoutId id="2147483706" r:id="rId1"/>
    <p:sldLayoutId id="2147483743" r:id="rId2"/>
    <p:sldLayoutId id="2147483744" r:id="rId3"/>
    <p:sldLayoutId id="2147483745" r:id="rId4"/>
    <p:sldLayoutId id="2147483746" r:id="rId5"/>
    <p:sldLayoutId id="2147483747" r:id="rId6"/>
    <p:sldLayoutId id="2147483748" r:id="rId7"/>
    <p:sldLayoutId id="2147483663" r:id="rId8"/>
    <p:sldLayoutId id="2147483763" r:id="rId9"/>
    <p:sldLayoutId id="2147483739" r:id="rId10"/>
    <p:sldLayoutId id="2147483649" r:id="rId11"/>
    <p:sldLayoutId id="2147483673" r:id="rId12"/>
    <p:sldLayoutId id="2147483662" r:id="rId13"/>
    <p:sldLayoutId id="2147483674" r:id="rId14"/>
    <p:sldLayoutId id="2147483653" r:id="rId15"/>
    <p:sldLayoutId id="2147483738" r:id="rId16"/>
    <p:sldLayoutId id="2147483711" r:id="rId17"/>
    <p:sldLayoutId id="2147483712" r:id="rId18"/>
    <p:sldLayoutId id="2147483737" r:id="rId19"/>
    <p:sldLayoutId id="2147483787" r:id="rId20"/>
    <p:sldLayoutId id="2147483790" r:id="rId21"/>
  </p:sldLayoutIdLst>
  <p:hf hdr="0" dt="0"/>
  <p:txStyles>
    <p:titleStyle>
      <a:lvl1pPr algn="l" defTabSz="913911" rtl="0" eaLnBrk="1" latinLnBrk="0" hangingPunct="1">
        <a:lnSpc>
          <a:spcPct val="90000"/>
        </a:lnSpc>
        <a:spcBef>
          <a:spcPct val="0"/>
        </a:spcBef>
        <a:buNone/>
        <a:defRPr lang="en-US" sz="2800" b="0" i="0" kern="1200" cap="none">
          <a:solidFill>
            <a:schemeClr val="accent1"/>
          </a:solidFill>
          <a:latin typeface="Roboto Light"/>
          <a:ea typeface="+mn-ea"/>
          <a:cs typeface="Roboto Light"/>
        </a:defRPr>
      </a:lvl1pPr>
    </p:titleStyle>
    <p:bodyStyle>
      <a:lvl1pPr marL="0" indent="0" algn="l" defTabSz="913911" rtl="0" eaLnBrk="1" latinLnBrk="0" hangingPunct="1">
        <a:lnSpc>
          <a:spcPct val="90000"/>
        </a:lnSpc>
        <a:spcBef>
          <a:spcPts val="1000"/>
        </a:spcBef>
        <a:buFont typeface="Arial" panose="020B0604020202020204" pitchFamily="34" charset="0"/>
        <a:buNone/>
        <a:defRPr sz="1000" kern="1200">
          <a:solidFill>
            <a:schemeClr val="tx1"/>
          </a:solidFill>
          <a:latin typeface="Roboto Light"/>
          <a:ea typeface="+mn-ea"/>
          <a:cs typeface="Roboto Light"/>
        </a:defRPr>
      </a:lvl1pPr>
      <a:lvl2pPr marL="45694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2pPr>
      <a:lvl3pPr marL="91391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3pPr>
      <a:lvl4pPr marL="137086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4pPr>
      <a:lvl5pPr marL="182782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5pPr>
      <a:lvl6pPr marL="2513249"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20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160"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11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11" rtl="0" eaLnBrk="1" latinLnBrk="0" hangingPunct="1">
        <a:defRPr sz="1800" kern="1200">
          <a:solidFill>
            <a:schemeClr val="tx1"/>
          </a:solidFill>
          <a:latin typeface="+mn-lt"/>
          <a:ea typeface="+mn-ea"/>
          <a:cs typeface="+mn-cs"/>
        </a:defRPr>
      </a:lvl1pPr>
      <a:lvl2pPr marL="456947" algn="l" defTabSz="913911" rtl="0" eaLnBrk="1" latinLnBrk="0" hangingPunct="1">
        <a:defRPr sz="1800" kern="1200">
          <a:solidFill>
            <a:schemeClr val="tx1"/>
          </a:solidFill>
          <a:latin typeface="+mn-lt"/>
          <a:ea typeface="+mn-ea"/>
          <a:cs typeface="+mn-cs"/>
        </a:defRPr>
      </a:lvl2pPr>
      <a:lvl3pPr marL="913911" algn="l" defTabSz="913911" rtl="0" eaLnBrk="1" latinLnBrk="0" hangingPunct="1">
        <a:defRPr sz="1800" kern="1200">
          <a:solidFill>
            <a:schemeClr val="tx1"/>
          </a:solidFill>
          <a:latin typeface="+mn-lt"/>
          <a:ea typeface="+mn-ea"/>
          <a:cs typeface="+mn-cs"/>
        </a:defRPr>
      </a:lvl3pPr>
      <a:lvl4pPr marL="1370867" algn="l" defTabSz="913911" rtl="0" eaLnBrk="1" latinLnBrk="0" hangingPunct="1">
        <a:defRPr sz="1800" kern="1200">
          <a:solidFill>
            <a:schemeClr val="tx1"/>
          </a:solidFill>
          <a:latin typeface="+mn-lt"/>
          <a:ea typeface="+mn-ea"/>
          <a:cs typeface="+mn-cs"/>
        </a:defRPr>
      </a:lvl4pPr>
      <a:lvl5pPr marL="1827821" algn="l" defTabSz="913911" rtl="0" eaLnBrk="1" latinLnBrk="0" hangingPunct="1">
        <a:defRPr sz="1800" kern="1200">
          <a:solidFill>
            <a:schemeClr val="tx1"/>
          </a:solidFill>
          <a:latin typeface="+mn-lt"/>
          <a:ea typeface="+mn-ea"/>
          <a:cs typeface="+mn-cs"/>
        </a:defRPr>
      </a:lvl5pPr>
      <a:lvl6pPr marL="2284775" algn="l" defTabSz="913911" rtl="0" eaLnBrk="1" latinLnBrk="0" hangingPunct="1">
        <a:defRPr sz="1800" kern="1200">
          <a:solidFill>
            <a:schemeClr val="tx1"/>
          </a:solidFill>
          <a:latin typeface="+mn-lt"/>
          <a:ea typeface="+mn-ea"/>
          <a:cs typeface="+mn-cs"/>
        </a:defRPr>
      </a:lvl6pPr>
      <a:lvl7pPr marL="2741723" algn="l" defTabSz="913911" rtl="0" eaLnBrk="1" latinLnBrk="0" hangingPunct="1">
        <a:defRPr sz="1800" kern="1200">
          <a:solidFill>
            <a:schemeClr val="tx1"/>
          </a:solidFill>
          <a:latin typeface="+mn-lt"/>
          <a:ea typeface="+mn-ea"/>
          <a:cs typeface="+mn-cs"/>
        </a:defRPr>
      </a:lvl7pPr>
      <a:lvl8pPr marL="3198680" algn="l" defTabSz="913911" rtl="0" eaLnBrk="1" latinLnBrk="0" hangingPunct="1">
        <a:defRPr sz="1800" kern="1200">
          <a:solidFill>
            <a:schemeClr val="tx1"/>
          </a:solidFill>
          <a:latin typeface="+mn-lt"/>
          <a:ea typeface="+mn-ea"/>
          <a:cs typeface="+mn-cs"/>
        </a:defRPr>
      </a:lvl8pPr>
      <a:lvl9pPr marL="3655634" algn="l" defTabSz="913911"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457200" y="206375"/>
            <a:ext cx="8229600" cy="857250"/>
          </a:xfrm>
          <a:prstGeom prst="rect">
            <a:avLst/>
          </a:prstGeom>
        </p:spPr>
        <p:txBody>
          <a:bodyPr vert="horz" lIns="68564" tIns="34281" rIns="68564" bIns="34281" rtlCol="0" anchor="ctr">
            <a:normAutofit/>
          </a:bodyPr>
          <a:lstStyle/>
          <a:p>
            <a:r>
              <a:rPr lang="x-none"/>
              <a:t>Click to edit Master title style</a:t>
            </a:r>
            <a:endParaRPr lang="en-US"/>
          </a:p>
        </p:txBody>
      </p:sp>
      <p:sp>
        <p:nvSpPr>
          <p:cNvPr id="5" name="Text Placeholder 4"/>
          <p:cNvSpPr>
            <a:spLocks noGrp="1"/>
          </p:cNvSpPr>
          <p:nvPr>
            <p:ph type="body" idx="1"/>
          </p:nvPr>
        </p:nvSpPr>
        <p:spPr>
          <a:xfrm>
            <a:off x="457200" y="1200178"/>
            <a:ext cx="8229600" cy="3394075"/>
          </a:xfrm>
          <a:prstGeom prst="rect">
            <a:avLst/>
          </a:prstGeom>
        </p:spPr>
        <p:txBody>
          <a:bodyPr vert="horz" lIns="68564" tIns="34281" rIns="68564" bIns="34281"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2" name="Footer Placeholder 1"/>
          <p:cNvSpPr>
            <a:spLocks noGrp="1"/>
          </p:cNvSpPr>
          <p:nvPr>
            <p:ph type="ftr" sz="quarter" idx="3"/>
          </p:nvPr>
        </p:nvSpPr>
        <p:spPr>
          <a:xfrm>
            <a:off x="3124203" y="4767303"/>
            <a:ext cx="2895600" cy="274637"/>
          </a:xfrm>
          <a:prstGeom prst="rect">
            <a:avLst/>
          </a:prstGeom>
        </p:spPr>
        <p:txBody>
          <a:bodyPr vert="horz" lIns="68564" tIns="34281" rIns="68564" bIns="34281" rtlCol="0" anchor="ctr"/>
          <a:lstStyle>
            <a:lvl1pPr algn="ctr">
              <a:defRPr sz="1200">
                <a:solidFill>
                  <a:schemeClr val="tx1">
                    <a:tint val="75000"/>
                  </a:schemeClr>
                </a:solidFill>
              </a:defRPr>
            </a:lvl1pPr>
          </a:lstStyle>
          <a:p>
            <a:r>
              <a:rPr lang="en-US"/>
              <a:t>www.graphicriver.net/goashape</a:t>
            </a:r>
          </a:p>
        </p:txBody>
      </p:sp>
    </p:spTree>
    <p:extLst>
      <p:ext uri="{BB962C8B-B14F-4D97-AF65-F5344CB8AC3E}">
        <p14:creationId xmlns:p14="http://schemas.microsoft.com/office/powerpoint/2010/main" val="1374474256"/>
      </p:ext>
    </p:extLst>
  </p:cSld>
  <p:clrMap bg1="lt1" tx1="dk1" bg2="lt2" tx2="dk2" accent1="accent1" accent2="accent2" accent3="accent3" accent4="accent4" accent5="accent5" accent6="accent6" hlink="hlink" folHlink="folHlink"/>
  <p:sldLayoutIdLst>
    <p:sldLayoutId id="2147483659" r:id="rId1"/>
    <p:sldLayoutId id="2147483718" r:id="rId2"/>
  </p:sldLayoutIdLst>
  <p:hf hdr="0" dt="0"/>
  <p:txStyles>
    <p:titleStyle>
      <a:lvl1pPr algn="l" defTabSz="456947" rtl="0" eaLnBrk="1" latinLnBrk="0" hangingPunct="1">
        <a:spcBef>
          <a:spcPct val="0"/>
        </a:spcBef>
        <a:buNone/>
        <a:defRPr lang="en-US" sz="2800" b="0" i="0" kern="1200" cap="none">
          <a:solidFill>
            <a:schemeClr val="accent2"/>
          </a:solidFill>
          <a:latin typeface="Roboto Light"/>
          <a:ea typeface="+mj-ea"/>
          <a:cs typeface="Roboto Light"/>
        </a:defRPr>
      </a:lvl1pPr>
    </p:titleStyle>
    <p:bodyStyle>
      <a:lvl1pPr marL="0" indent="0" algn="l" defTabSz="456947" rtl="0" eaLnBrk="1" latinLnBrk="0" hangingPunct="1">
        <a:lnSpc>
          <a:spcPct val="120000"/>
        </a:lnSpc>
        <a:spcBef>
          <a:spcPct val="20000"/>
        </a:spcBef>
        <a:buFont typeface="Arial"/>
        <a:buNone/>
        <a:defRPr lang="sk-SK" sz="1000" b="0" i="0" kern="1200" cap="none">
          <a:solidFill>
            <a:srgbClr val="797979"/>
          </a:solidFill>
          <a:latin typeface="Roboto Light"/>
          <a:ea typeface="+mj-ea"/>
          <a:cs typeface="Roboto Light"/>
        </a:defRPr>
      </a:lvl1pPr>
      <a:lvl2pPr marL="456947" indent="0" algn="l" defTabSz="456947"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2pPr>
      <a:lvl3pPr marL="913911" indent="0" algn="l" defTabSz="456947"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3pPr>
      <a:lvl4pPr marL="1370867" indent="0" algn="l" defTabSz="456947"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4pPr>
      <a:lvl5pPr marL="1827821" indent="0" algn="l" defTabSz="456947" rtl="0" eaLnBrk="1" latinLnBrk="0" hangingPunct="1">
        <a:lnSpc>
          <a:spcPct val="120000"/>
        </a:lnSpc>
        <a:spcBef>
          <a:spcPct val="20000"/>
        </a:spcBef>
        <a:buFont typeface="Arial"/>
        <a:buNone/>
        <a:defRPr lang="en-US" sz="1000" kern="1200" cap="none">
          <a:solidFill>
            <a:srgbClr val="797979"/>
          </a:solidFill>
          <a:latin typeface="Roboto Light"/>
          <a:ea typeface="+mn-ea"/>
          <a:cs typeface="Roboto Light"/>
        </a:defRPr>
      </a:lvl5pPr>
      <a:lvl6pPr marL="2513249" indent="-228476" algn="l" defTabSz="456947" rtl="0" eaLnBrk="1" latinLnBrk="0" hangingPunct="1">
        <a:spcBef>
          <a:spcPct val="20000"/>
        </a:spcBef>
        <a:buFont typeface="Arial"/>
        <a:buChar char="•"/>
        <a:defRPr sz="2000" kern="1200">
          <a:solidFill>
            <a:schemeClr val="tx1"/>
          </a:solidFill>
          <a:latin typeface="+mn-lt"/>
          <a:ea typeface="+mn-ea"/>
          <a:cs typeface="+mn-cs"/>
        </a:defRPr>
      </a:lvl6pPr>
      <a:lvl7pPr marL="2970206" indent="-228476" algn="l" defTabSz="456947" rtl="0" eaLnBrk="1" latinLnBrk="0" hangingPunct="1">
        <a:spcBef>
          <a:spcPct val="20000"/>
        </a:spcBef>
        <a:buFont typeface="Arial"/>
        <a:buChar char="•"/>
        <a:defRPr sz="2000" kern="1200">
          <a:solidFill>
            <a:schemeClr val="tx1"/>
          </a:solidFill>
          <a:latin typeface="+mn-lt"/>
          <a:ea typeface="+mn-ea"/>
          <a:cs typeface="+mn-cs"/>
        </a:defRPr>
      </a:lvl7pPr>
      <a:lvl8pPr marL="3427160" indent="-228476" algn="l" defTabSz="456947" rtl="0" eaLnBrk="1" latinLnBrk="0" hangingPunct="1">
        <a:spcBef>
          <a:spcPct val="20000"/>
        </a:spcBef>
        <a:buFont typeface="Arial"/>
        <a:buChar char="•"/>
        <a:defRPr sz="2000" kern="1200">
          <a:solidFill>
            <a:schemeClr val="tx1"/>
          </a:solidFill>
          <a:latin typeface="+mn-lt"/>
          <a:ea typeface="+mn-ea"/>
          <a:cs typeface="+mn-cs"/>
        </a:defRPr>
      </a:lvl8pPr>
      <a:lvl9pPr marL="3884116" indent="-228476" algn="l" defTabSz="45694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947" rtl="0" eaLnBrk="1" latinLnBrk="0" hangingPunct="1">
        <a:defRPr sz="1800" kern="1200">
          <a:solidFill>
            <a:schemeClr val="tx1"/>
          </a:solidFill>
          <a:latin typeface="+mn-lt"/>
          <a:ea typeface="+mn-ea"/>
          <a:cs typeface="+mn-cs"/>
        </a:defRPr>
      </a:lvl1pPr>
      <a:lvl2pPr marL="456947" algn="l" defTabSz="456947" rtl="0" eaLnBrk="1" latinLnBrk="0" hangingPunct="1">
        <a:defRPr sz="1800" kern="1200">
          <a:solidFill>
            <a:schemeClr val="tx1"/>
          </a:solidFill>
          <a:latin typeface="+mn-lt"/>
          <a:ea typeface="+mn-ea"/>
          <a:cs typeface="+mn-cs"/>
        </a:defRPr>
      </a:lvl2pPr>
      <a:lvl3pPr marL="913911" algn="l" defTabSz="456947" rtl="0" eaLnBrk="1" latinLnBrk="0" hangingPunct="1">
        <a:defRPr sz="1800" kern="1200">
          <a:solidFill>
            <a:schemeClr val="tx1"/>
          </a:solidFill>
          <a:latin typeface="+mn-lt"/>
          <a:ea typeface="+mn-ea"/>
          <a:cs typeface="+mn-cs"/>
        </a:defRPr>
      </a:lvl3pPr>
      <a:lvl4pPr marL="1370867" algn="l" defTabSz="456947" rtl="0" eaLnBrk="1" latinLnBrk="0" hangingPunct="1">
        <a:defRPr sz="1800" kern="1200">
          <a:solidFill>
            <a:schemeClr val="tx1"/>
          </a:solidFill>
          <a:latin typeface="+mn-lt"/>
          <a:ea typeface="+mn-ea"/>
          <a:cs typeface="+mn-cs"/>
        </a:defRPr>
      </a:lvl4pPr>
      <a:lvl5pPr marL="1827821" algn="l" defTabSz="456947" rtl="0" eaLnBrk="1" latinLnBrk="0" hangingPunct="1">
        <a:defRPr sz="1800" kern="1200">
          <a:solidFill>
            <a:schemeClr val="tx1"/>
          </a:solidFill>
          <a:latin typeface="+mn-lt"/>
          <a:ea typeface="+mn-ea"/>
          <a:cs typeface="+mn-cs"/>
        </a:defRPr>
      </a:lvl5pPr>
      <a:lvl6pPr marL="2284775" algn="l" defTabSz="456947" rtl="0" eaLnBrk="1" latinLnBrk="0" hangingPunct="1">
        <a:defRPr sz="1800" kern="1200">
          <a:solidFill>
            <a:schemeClr val="tx1"/>
          </a:solidFill>
          <a:latin typeface="+mn-lt"/>
          <a:ea typeface="+mn-ea"/>
          <a:cs typeface="+mn-cs"/>
        </a:defRPr>
      </a:lvl6pPr>
      <a:lvl7pPr marL="2741723" algn="l" defTabSz="456947" rtl="0" eaLnBrk="1" latinLnBrk="0" hangingPunct="1">
        <a:defRPr sz="1800" kern="1200">
          <a:solidFill>
            <a:schemeClr val="tx1"/>
          </a:solidFill>
          <a:latin typeface="+mn-lt"/>
          <a:ea typeface="+mn-ea"/>
          <a:cs typeface="+mn-cs"/>
        </a:defRPr>
      </a:lvl7pPr>
      <a:lvl8pPr marL="3198680" algn="l" defTabSz="456947" rtl="0" eaLnBrk="1" latinLnBrk="0" hangingPunct="1">
        <a:defRPr sz="1800" kern="1200">
          <a:solidFill>
            <a:schemeClr val="tx1"/>
          </a:solidFill>
          <a:latin typeface="+mn-lt"/>
          <a:ea typeface="+mn-ea"/>
          <a:cs typeface="+mn-cs"/>
        </a:defRPr>
      </a:lvl8pPr>
      <a:lvl9pPr marL="3655634" algn="l" defTabSz="45694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Title Placeholder 15"/>
          <p:cNvSpPr>
            <a:spLocks noGrp="1"/>
          </p:cNvSpPr>
          <p:nvPr>
            <p:ph type="title"/>
          </p:nvPr>
        </p:nvSpPr>
        <p:spPr>
          <a:xfrm>
            <a:off x="252002" y="427575"/>
            <a:ext cx="7820483" cy="636058"/>
          </a:xfrm>
          <a:prstGeom prst="rect">
            <a:avLst/>
          </a:prstGeom>
        </p:spPr>
        <p:txBody>
          <a:bodyPr vert="horz" lIns="68564" tIns="34281" rIns="68564" bIns="34281" rtlCol="0" anchor="t" anchorCtr="0">
            <a:normAutofit/>
          </a:bodyPr>
          <a:lstStyle/>
          <a:p>
            <a:r>
              <a:rPr lang="x-none"/>
              <a:t>Click to edit Master title style</a:t>
            </a:r>
            <a:endParaRPr lang="en-US"/>
          </a:p>
        </p:txBody>
      </p:sp>
      <p:sp>
        <p:nvSpPr>
          <p:cNvPr id="17" name="Text Placeholder 16"/>
          <p:cNvSpPr>
            <a:spLocks noGrp="1"/>
          </p:cNvSpPr>
          <p:nvPr>
            <p:ph type="body" idx="1"/>
          </p:nvPr>
        </p:nvSpPr>
        <p:spPr>
          <a:xfrm>
            <a:off x="252044" y="1200176"/>
            <a:ext cx="8621067" cy="3185583"/>
          </a:xfrm>
          <a:prstGeom prst="rect">
            <a:avLst/>
          </a:prstGeom>
        </p:spPr>
        <p:txBody>
          <a:bodyPr vert="horz" lIns="68564" tIns="34281" rIns="68564" bIns="34281"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4"/>
          <p:cNvSpPr>
            <a:spLocks noGrp="1"/>
          </p:cNvSpPr>
          <p:nvPr>
            <p:ph type="ftr" sz="quarter" idx="3"/>
          </p:nvPr>
        </p:nvSpPr>
        <p:spPr>
          <a:xfrm>
            <a:off x="4572000" y="4705373"/>
            <a:ext cx="4320000" cy="148167"/>
          </a:xfrm>
          <a:prstGeom prst="rect">
            <a:avLst/>
          </a:prstGeom>
        </p:spPr>
        <p:txBody>
          <a:bodyPr vert="horz" lIns="68564" tIns="0" rIns="68564" bIns="0" anchor="b" anchorCtr="0">
            <a:noAutofit/>
          </a:bodyPr>
          <a:lstStyle>
            <a:lvl1pPr algn="r">
              <a:defRPr sz="1000" i="0" u="none" spc="0">
                <a:solidFill>
                  <a:srgbClr val="A7B5BF"/>
                </a:solidFill>
                <a:latin typeface="Roboto Light"/>
                <a:cs typeface="Roboto Light"/>
              </a:defRPr>
            </a:lvl1pPr>
          </a:lstStyle>
          <a:p>
            <a:r>
              <a:rPr lang="en-US" dirty="0"/>
              <a:t>www.graphicriver.net/goashape</a:t>
            </a:r>
          </a:p>
        </p:txBody>
      </p:sp>
      <p:sp>
        <p:nvSpPr>
          <p:cNvPr id="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348720733"/>
      </p:ext>
    </p:extLst>
  </p:cSld>
  <p:clrMap bg1="lt1" tx1="dk1" bg2="lt2" tx2="dk2" accent1="accent1" accent2="accent2" accent3="accent3" accent4="accent4" accent5="accent5" accent6="accent6" hlink="hlink" folHlink="folHlink"/>
  <p:sldLayoutIdLst>
    <p:sldLayoutId id="2147483761" r:id="rId1"/>
    <p:sldLayoutId id="2147483660" r:id="rId2"/>
    <p:sldLayoutId id="2147483667" r:id="rId3"/>
    <p:sldLayoutId id="2147483762" r:id="rId4"/>
  </p:sldLayoutIdLst>
  <p:hf hdr="0" dt="0"/>
  <p:txStyles>
    <p:titleStyle>
      <a:lvl1pPr algn="l" defTabSz="456947" rtl="0" eaLnBrk="1" latinLnBrk="0" hangingPunct="1">
        <a:spcBef>
          <a:spcPct val="0"/>
        </a:spcBef>
        <a:buNone/>
        <a:defRPr lang="x-none" sz="2800" b="0" i="0" kern="1200" cap="none">
          <a:solidFill>
            <a:schemeClr val="accent1"/>
          </a:solidFill>
          <a:latin typeface="Roboto Light"/>
          <a:ea typeface="+mn-ea"/>
          <a:cs typeface="Roboto Light"/>
        </a:defRPr>
      </a:lvl1pPr>
    </p:titleStyle>
    <p:bodyStyle>
      <a:lvl1pPr marL="0" indent="0" algn="l" defTabSz="456947" rtl="0" eaLnBrk="1" latinLnBrk="0" hangingPunct="1">
        <a:lnSpc>
          <a:spcPct val="120000"/>
        </a:lnSpc>
        <a:spcBef>
          <a:spcPct val="20000"/>
        </a:spcBef>
        <a:buFont typeface="Arial"/>
        <a:buNone/>
        <a:defRPr lang="sk-SK" sz="1000" kern="1200">
          <a:solidFill>
            <a:schemeClr val="tx1"/>
          </a:solidFill>
          <a:latin typeface="Roboto Light"/>
          <a:ea typeface="+mn-ea"/>
          <a:cs typeface="Roboto Light"/>
        </a:defRPr>
      </a:lvl1pPr>
      <a:lvl2pPr marL="456947" indent="0" algn="l" defTabSz="456947" rtl="0" eaLnBrk="1" latinLnBrk="0" hangingPunct="1">
        <a:lnSpc>
          <a:spcPct val="120000"/>
        </a:lnSpc>
        <a:spcBef>
          <a:spcPct val="20000"/>
        </a:spcBef>
        <a:buFont typeface="Arial"/>
        <a:buNone/>
        <a:defRPr lang="sk-SK" sz="1000" kern="1200">
          <a:solidFill>
            <a:schemeClr val="tx1"/>
          </a:solidFill>
          <a:latin typeface="Roboto Light"/>
          <a:ea typeface="+mn-ea"/>
          <a:cs typeface="Roboto Light"/>
        </a:defRPr>
      </a:lvl2pPr>
      <a:lvl3pPr marL="913911" indent="0" algn="l" defTabSz="456947" rtl="0" eaLnBrk="1" latinLnBrk="0" hangingPunct="1">
        <a:lnSpc>
          <a:spcPct val="120000"/>
        </a:lnSpc>
        <a:spcBef>
          <a:spcPct val="20000"/>
        </a:spcBef>
        <a:buFont typeface="Arial"/>
        <a:buNone/>
        <a:defRPr lang="sk-SK" sz="1000" kern="1200">
          <a:solidFill>
            <a:schemeClr val="tx1"/>
          </a:solidFill>
          <a:latin typeface="Roboto Light"/>
          <a:ea typeface="+mn-ea"/>
          <a:cs typeface="Roboto Light"/>
        </a:defRPr>
      </a:lvl3pPr>
      <a:lvl4pPr marL="1370867" indent="0" algn="l" defTabSz="456947" rtl="0" eaLnBrk="1" latinLnBrk="0" hangingPunct="1">
        <a:lnSpc>
          <a:spcPct val="120000"/>
        </a:lnSpc>
        <a:spcBef>
          <a:spcPct val="20000"/>
        </a:spcBef>
        <a:buFont typeface="Arial"/>
        <a:buNone/>
        <a:defRPr lang="sk-SK" sz="1000" kern="1200">
          <a:solidFill>
            <a:schemeClr val="tx1"/>
          </a:solidFill>
          <a:latin typeface="Roboto Light"/>
          <a:ea typeface="+mn-ea"/>
          <a:cs typeface="Roboto Light"/>
        </a:defRPr>
      </a:lvl4pPr>
      <a:lvl5pPr marL="1827821" indent="0" algn="l" defTabSz="456947" rtl="0" eaLnBrk="1" latinLnBrk="0" hangingPunct="1">
        <a:lnSpc>
          <a:spcPct val="120000"/>
        </a:lnSpc>
        <a:spcBef>
          <a:spcPct val="20000"/>
        </a:spcBef>
        <a:buFont typeface="Arial"/>
        <a:buNone/>
        <a:defRPr lang="en-US" sz="1000" kern="1200">
          <a:solidFill>
            <a:schemeClr val="tx1"/>
          </a:solidFill>
          <a:latin typeface="Roboto Light"/>
          <a:ea typeface="+mn-ea"/>
          <a:cs typeface="Roboto Light"/>
        </a:defRPr>
      </a:lvl5pPr>
      <a:lvl6pPr marL="2513249" indent="-228476" algn="l" defTabSz="456947" rtl="0" eaLnBrk="1" latinLnBrk="0" hangingPunct="1">
        <a:spcBef>
          <a:spcPct val="20000"/>
        </a:spcBef>
        <a:buFont typeface="Arial"/>
        <a:buChar char="•"/>
        <a:defRPr sz="2000" kern="1200">
          <a:solidFill>
            <a:schemeClr val="tx1"/>
          </a:solidFill>
          <a:latin typeface="+mn-lt"/>
          <a:ea typeface="+mn-ea"/>
          <a:cs typeface="+mn-cs"/>
        </a:defRPr>
      </a:lvl6pPr>
      <a:lvl7pPr marL="2970206" indent="-228476" algn="l" defTabSz="456947" rtl="0" eaLnBrk="1" latinLnBrk="0" hangingPunct="1">
        <a:spcBef>
          <a:spcPct val="20000"/>
        </a:spcBef>
        <a:buFont typeface="Arial"/>
        <a:buChar char="•"/>
        <a:defRPr sz="2000" kern="1200">
          <a:solidFill>
            <a:schemeClr val="tx1"/>
          </a:solidFill>
          <a:latin typeface="+mn-lt"/>
          <a:ea typeface="+mn-ea"/>
          <a:cs typeface="+mn-cs"/>
        </a:defRPr>
      </a:lvl7pPr>
      <a:lvl8pPr marL="3427160" indent="-228476" algn="l" defTabSz="456947" rtl="0" eaLnBrk="1" latinLnBrk="0" hangingPunct="1">
        <a:spcBef>
          <a:spcPct val="20000"/>
        </a:spcBef>
        <a:buFont typeface="Arial"/>
        <a:buChar char="•"/>
        <a:defRPr sz="2000" kern="1200">
          <a:solidFill>
            <a:schemeClr val="tx1"/>
          </a:solidFill>
          <a:latin typeface="+mn-lt"/>
          <a:ea typeface="+mn-ea"/>
          <a:cs typeface="+mn-cs"/>
        </a:defRPr>
      </a:lvl8pPr>
      <a:lvl9pPr marL="3884116" indent="-228476" algn="l" defTabSz="45694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947" rtl="0" eaLnBrk="1" latinLnBrk="0" hangingPunct="1">
        <a:defRPr sz="1800" kern="1200">
          <a:solidFill>
            <a:schemeClr val="tx1"/>
          </a:solidFill>
          <a:latin typeface="+mn-lt"/>
          <a:ea typeface="+mn-ea"/>
          <a:cs typeface="+mn-cs"/>
        </a:defRPr>
      </a:lvl1pPr>
      <a:lvl2pPr marL="456947" algn="l" defTabSz="456947" rtl="0" eaLnBrk="1" latinLnBrk="0" hangingPunct="1">
        <a:defRPr sz="1800" kern="1200">
          <a:solidFill>
            <a:schemeClr val="tx1"/>
          </a:solidFill>
          <a:latin typeface="+mn-lt"/>
          <a:ea typeface="+mn-ea"/>
          <a:cs typeface="+mn-cs"/>
        </a:defRPr>
      </a:lvl2pPr>
      <a:lvl3pPr marL="913911" algn="l" defTabSz="456947" rtl="0" eaLnBrk="1" latinLnBrk="0" hangingPunct="1">
        <a:defRPr sz="1800" kern="1200">
          <a:solidFill>
            <a:schemeClr val="tx1"/>
          </a:solidFill>
          <a:latin typeface="+mn-lt"/>
          <a:ea typeface="+mn-ea"/>
          <a:cs typeface="+mn-cs"/>
        </a:defRPr>
      </a:lvl3pPr>
      <a:lvl4pPr marL="1370867" algn="l" defTabSz="456947" rtl="0" eaLnBrk="1" latinLnBrk="0" hangingPunct="1">
        <a:defRPr sz="1800" kern="1200">
          <a:solidFill>
            <a:schemeClr val="tx1"/>
          </a:solidFill>
          <a:latin typeface="+mn-lt"/>
          <a:ea typeface="+mn-ea"/>
          <a:cs typeface="+mn-cs"/>
        </a:defRPr>
      </a:lvl4pPr>
      <a:lvl5pPr marL="1827821" algn="l" defTabSz="456947" rtl="0" eaLnBrk="1" latinLnBrk="0" hangingPunct="1">
        <a:defRPr sz="1800" kern="1200">
          <a:solidFill>
            <a:schemeClr val="tx1"/>
          </a:solidFill>
          <a:latin typeface="+mn-lt"/>
          <a:ea typeface="+mn-ea"/>
          <a:cs typeface="+mn-cs"/>
        </a:defRPr>
      </a:lvl5pPr>
      <a:lvl6pPr marL="2284775" algn="l" defTabSz="456947" rtl="0" eaLnBrk="1" latinLnBrk="0" hangingPunct="1">
        <a:defRPr sz="1800" kern="1200">
          <a:solidFill>
            <a:schemeClr val="tx1"/>
          </a:solidFill>
          <a:latin typeface="+mn-lt"/>
          <a:ea typeface="+mn-ea"/>
          <a:cs typeface="+mn-cs"/>
        </a:defRPr>
      </a:lvl6pPr>
      <a:lvl7pPr marL="2741723" algn="l" defTabSz="456947" rtl="0" eaLnBrk="1" latinLnBrk="0" hangingPunct="1">
        <a:defRPr sz="1800" kern="1200">
          <a:solidFill>
            <a:schemeClr val="tx1"/>
          </a:solidFill>
          <a:latin typeface="+mn-lt"/>
          <a:ea typeface="+mn-ea"/>
          <a:cs typeface="+mn-cs"/>
        </a:defRPr>
      </a:lvl7pPr>
      <a:lvl8pPr marL="3198680" algn="l" defTabSz="456947" rtl="0" eaLnBrk="1" latinLnBrk="0" hangingPunct="1">
        <a:defRPr sz="1800" kern="1200">
          <a:solidFill>
            <a:schemeClr val="tx1"/>
          </a:solidFill>
          <a:latin typeface="+mn-lt"/>
          <a:ea typeface="+mn-ea"/>
          <a:cs typeface="+mn-cs"/>
        </a:defRPr>
      </a:lvl8pPr>
      <a:lvl9pPr marL="3655634" algn="l" defTabSz="45694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2" name="Footer Placeholder 4"/>
          <p:cNvSpPr>
            <a:spLocks noGrp="1"/>
          </p:cNvSpPr>
          <p:nvPr>
            <p:ph type="ftr" sz="quarter" idx="3"/>
          </p:nvPr>
        </p:nvSpPr>
        <p:spPr>
          <a:xfrm>
            <a:off x="4572000" y="4705373"/>
            <a:ext cx="4320000" cy="148167"/>
          </a:xfrm>
          <a:prstGeom prst="rect">
            <a:avLst/>
          </a:prstGeom>
        </p:spPr>
        <p:txBody>
          <a:bodyPr vert="horz" lIns="68564" tIns="0" rIns="68564" bIns="0" anchor="b" anchorCtr="0">
            <a:noAutofit/>
          </a:bodyPr>
          <a:lstStyle>
            <a:lvl1pPr algn="r">
              <a:defRPr sz="1000" i="0" u="none" spc="0">
                <a:solidFill>
                  <a:srgbClr val="A7B5BF"/>
                </a:solidFill>
                <a:latin typeface="Roboto Light"/>
                <a:cs typeface="Roboto Light"/>
              </a:defRPr>
            </a:lvl1pPr>
          </a:lstStyle>
          <a:p>
            <a:r>
              <a:rPr lang="en-US" dirty="0"/>
              <a:t>www.graphicriver.net/goashape</a:t>
            </a:r>
          </a:p>
        </p:txBody>
      </p:sp>
      <p:sp>
        <p:nvSpPr>
          <p:cNvPr id="39" name="Title Placeholder 38"/>
          <p:cNvSpPr>
            <a:spLocks noGrp="1"/>
          </p:cNvSpPr>
          <p:nvPr>
            <p:ph type="title"/>
          </p:nvPr>
        </p:nvSpPr>
        <p:spPr>
          <a:xfrm>
            <a:off x="982146" y="819152"/>
            <a:ext cx="7171267" cy="381000"/>
          </a:xfrm>
          <a:prstGeom prst="rect">
            <a:avLst/>
          </a:prstGeom>
        </p:spPr>
        <p:txBody>
          <a:bodyPr lIns="68564" tIns="0" rIns="68564" bIns="0">
            <a:noAutofit/>
          </a:bodyPr>
          <a:lstStyle/>
          <a:p>
            <a:pPr marL="0" lvl="0" indent="0">
              <a:spcBef>
                <a:spcPts val="1000"/>
              </a:spcBef>
              <a:buFont typeface="Arial" panose="020B0604020202020204" pitchFamily="34" charset="0"/>
            </a:pPr>
            <a:r>
              <a:rPr lang="x-none"/>
              <a:t>Click to edit Master title style</a:t>
            </a:r>
            <a:endParaRPr lang="en-US"/>
          </a:p>
        </p:txBody>
      </p:sp>
      <p:sp>
        <p:nvSpPr>
          <p:cNvPr id="41" name="Text Placeholder 40"/>
          <p:cNvSpPr>
            <a:spLocks noGrp="1"/>
          </p:cNvSpPr>
          <p:nvPr>
            <p:ph type="body" idx="1"/>
          </p:nvPr>
        </p:nvSpPr>
        <p:spPr>
          <a:xfrm>
            <a:off x="252000" y="1276375"/>
            <a:ext cx="8640000" cy="1295399"/>
          </a:xfrm>
          <a:prstGeom prst="rect">
            <a:avLst/>
          </a:prstGeom>
        </p:spPr>
        <p:txBody>
          <a:bodyPr vert="horz" lIns="68564" tIns="34281" rIns="68564" bIns="34281" spcCol="269933"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2" name="Text Placeholder 8"/>
          <p:cNvSpPr txBox="1">
            <a:spLocks/>
          </p:cNvSpPr>
          <p:nvPr/>
        </p:nvSpPr>
        <p:spPr>
          <a:xfrm>
            <a:off x="982146" y="427610"/>
            <a:ext cx="7171267" cy="391583"/>
          </a:xfrm>
          <a:prstGeom prst="rect">
            <a:avLst/>
          </a:prstGeom>
        </p:spPr>
        <p:txBody>
          <a:bodyPr vert="horz" lIns="91418" tIns="45708" rIns="91418" bIns="45708" rtlCol="0" anchor="ctr">
            <a:normAutofit/>
          </a:bodyPr>
          <a:lstStyle>
            <a:lvl1pPr>
              <a:lnSpc>
                <a:spcPct val="90000"/>
              </a:lnSpc>
              <a:spcBef>
                <a:spcPct val="0"/>
              </a:spcBef>
              <a:buNone/>
              <a:defRPr lang="en-US" sz="2000" b="0" i="0" cap="all" dirty="0" smtClean="0">
                <a:solidFill>
                  <a:schemeClr val="accent2"/>
                </a:solidFill>
                <a:latin typeface="Roboto Black"/>
                <a:ea typeface="+mj-ea"/>
                <a:cs typeface="Roboto Black"/>
              </a:defRPr>
            </a:lvl1pPr>
          </a:lstStyle>
          <a:p>
            <a:pPr lvl="0" algn="ctr"/>
            <a:r>
              <a:rPr lang="x-none" sz="2000" dirty="0">
                <a:solidFill>
                  <a:schemeClr val="accent2"/>
                </a:solidFill>
              </a:rPr>
              <a:t>BASIC</a:t>
            </a:r>
            <a:endParaRPr lang="en-US" sz="2000" dirty="0">
              <a:solidFill>
                <a:schemeClr val="accent2"/>
              </a:solidFill>
            </a:endParaRPr>
          </a:p>
        </p:txBody>
      </p:sp>
      <p:pic>
        <p:nvPicPr>
          <p:cNvPr id="2" name="Picture 1" descr="5.png"/>
          <p:cNvPicPr>
            <a:picLocks noChangeAspect="1"/>
          </p:cNvPicPr>
          <p:nvPr/>
        </p:nvPicPr>
        <p:blipFill>
          <a:blip r:embed="rId20"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60000" y="4707197"/>
            <a:ext cx="720000" cy="146361"/>
          </a:xfrm>
          <a:prstGeom prst="rect">
            <a:avLst/>
          </a:prstGeom>
        </p:spPr>
      </p:pic>
      <p:sp>
        <p:nvSpPr>
          <p:cNvPr id="8"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846213203"/>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Lst>
  <p:hf hdr="0" dt="0"/>
  <p:txStyles>
    <p:titleStyle>
      <a:lvl1pPr algn="ctr" defTabSz="913911" rtl="0" eaLnBrk="1" latinLnBrk="0" hangingPunct="1">
        <a:lnSpc>
          <a:spcPct val="90000"/>
        </a:lnSpc>
        <a:spcBef>
          <a:spcPct val="0"/>
        </a:spcBef>
        <a:buNone/>
        <a:defRPr lang="en-US" sz="2800" b="0" i="0" kern="1200" cap="none">
          <a:solidFill>
            <a:schemeClr val="accent1"/>
          </a:solidFill>
          <a:latin typeface="Roboto Light"/>
          <a:ea typeface="+mn-ea"/>
          <a:cs typeface="Roboto Light"/>
        </a:defRPr>
      </a:lvl1pPr>
    </p:titleStyle>
    <p:bodyStyle>
      <a:lvl1pPr marL="0" indent="0" algn="l" defTabSz="913911" rtl="0" eaLnBrk="1" latinLnBrk="0" hangingPunct="1">
        <a:lnSpc>
          <a:spcPct val="90000"/>
        </a:lnSpc>
        <a:spcBef>
          <a:spcPts val="1000"/>
        </a:spcBef>
        <a:buFont typeface="Arial" panose="020B0604020202020204" pitchFamily="34" charset="0"/>
        <a:buNone/>
        <a:defRPr sz="1000" kern="1200">
          <a:solidFill>
            <a:schemeClr val="tx1"/>
          </a:solidFill>
          <a:latin typeface="Roboto Light"/>
          <a:ea typeface="+mn-ea"/>
          <a:cs typeface="Roboto Light"/>
        </a:defRPr>
      </a:lvl1pPr>
      <a:lvl2pPr marL="45694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2pPr>
      <a:lvl3pPr marL="91391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3pPr>
      <a:lvl4pPr marL="137086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4pPr>
      <a:lvl5pPr marL="182782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5pPr>
      <a:lvl6pPr marL="2513249"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20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160"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11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11" rtl="0" eaLnBrk="1" latinLnBrk="0" hangingPunct="1">
        <a:defRPr sz="1800" kern="1200">
          <a:solidFill>
            <a:schemeClr val="tx1"/>
          </a:solidFill>
          <a:latin typeface="+mn-lt"/>
          <a:ea typeface="+mn-ea"/>
          <a:cs typeface="+mn-cs"/>
        </a:defRPr>
      </a:lvl1pPr>
      <a:lvl2pPr marL="456947" algn="l" defTabSz="913911" rtl="0" eaLnBrk="1" latinLnBrk="0" hangingPunct="1">
        <a:defRPr sz="1800" kern="1200">
          <a:solidFill>
            <a:schemeClr val="tx1"/>
          </a:solidFill>
          <a:latin typeface="+mn-lt"/>
          <a:ea typeface="+mn-ea"/>
          <a:cs typeface="+mn-cs"/>
        </a:defRPr>
      </a:lvl2pPr>
      <a:lvl3pPr marL="913911" algn="l" defTabSz="913911" rtl="0" eaLnBrk="1" latinLnBrk="0" hangingPunct="1">
        <a:defRPr sz="1800" kern="1200">
          <a:solidFill>
            <a:schemeClr val="tx1"/>
          </a:solidFill>
          <a:latin typeface="+mn-lt"/>
          <a:ea typeface="+mn-ea"/>
          <a:cs typeface="+mn-cs"/>
        </a:defRPr>
      </a:lvl3pPr>
      <a:lvl4pPr marL="1370867" algn="l" defTabSz="913911" rtl="0" eaLnBrk="1" latinLnBrk="0" hangingPunct="1">
        <a:defRPr sz="1800" kern="1200">
          <a:solidFill>
            <a:schemeClr val="tx1"/>
          </a:solidFill>
          <a:latin typeface="+mn-lt"/>
          <a:ea typeface="+mn-ea"/>
          <a:cs typeface="+mn-cs"/>
        </a:defRPr>
      </a:lvl4pPr>
      <a:lvl5pPr marL="1827821" algn="l" defTabSz="913911" rtl="0" eaLnBrk="1" latinLnBrk="0" hangingPunct="1">
        <a:defRPr sz="1800" kern="1200">
          <a:solidFill>
            <a:schemeClr val="tx1"/>
          </a:solidFill>
          <a:latin typeface="+mn-lt"/>
          <a:ea typeface="+mn-ea"/>
          <a:cs typeface="+mn-cs"/>
        </a:defRPr>
      </a:lvl5pPr>
      <a:lvl6pPr marL="2284775" algn="l" defTabSz="913911" rtl="0" eaLnBrk="1" latinLnBrk="0" hangingPunct="1">
        <a:defRPr sz="1800" kern="1200">
          <a:solidFill>
            <a:schemeClr val="tx1"/>
          </a:solidFill>
          <a:latin typeface="+mn-lt"/>
          <a:ea typeface="+mn-ea"/>
          <a:cs typeface="+mn-cs"/>
        </a:defRPr>
      </a:lvl6pPr>
      <a:lvl7pPr marL="2741723" algn="l" defTabSz="913911" rtl="0" eaLnBrk="1" latinLnBrk="0" hangingPunct="1">
        <a:defRPr sz="1800" kern="1200">
          <a:solidFill>
            <a:schemeClr val="tx1"/>
          </a:solidFill>
          <a:latin typeface="+mn-lt"/>
          <a:ea typeface="+mn-ea"/>
          <a:cs typeface="+mn-cs"/>
        </a:defRPr>
      </a:lvl7pPr>
      <a:lvl8pPr marL="3198680" algn="l" defTabSz="913911" rtl="0" eaLnBrk="1" latinLnBrk="0" hangingPunct="1">
        <a:defRPr sz="1800" kern="1200">
          <a:solidFill>
            <a:schemeClr val="tx1"/>
          </a:solidFill>
          <a:latin typeface="+mn-lt"/>
          <a:ea typeface="+mn-ea"/>
          <a:cs typeface="+mn-cs"/>
        </a:defRPr>
      </a:lvl8pPr>
      <a:lvl9pPr marL="3655634" algn="l" defTabSz="91391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2" name="Footer Placeholder 4"/>
          <p:cNvSpPr>
            <a:spLocks noGrp="1"/>
          </p:cNvSpPr>
          <p:nvPr>
            <p:ph type="ftr" sz="quarter" idx="3"/>
          </p:nvPr>
        </p:nvSpPr>
        <p:spPr>
          <a:xfrm>
            <a:off x="4572000" y="4705373"/>
            <a:ext cx="4320000" cy="148167"/>
          </a:xfrm>
          <a:prstGeom prst="rect">
            <a:avLst/>
          </a:prstGeom>
        </p:spPr>
        <p:txBody>
          <a:bodyPr vert="horz" lIns="68564" tIns="0" rIns="68564" bIns="0" anchor="b" anchorCtr="0">
            <a:noAutofit/>
          </a:bodyPr>
          <a:lstStyle>
            <a:lvl1pPr algn="r">
              <a:defRPr sz="1000" i="0" u="none" spc="0">
                <a:solidFill>
                  <a:srgbClr val="A7B5BF"/>
                </a:solidFill>
                <a:latin typeface="Roboto Light"/>
                <a:cs typeface="Roboto Light"/>
              </a:defRPr>
            </a:lvl1pPr>
          </a:lstStyle>
          <a:p>
            <a:r>
              <a:rPr lang="en-US" dirty="0"/>
              <a:t>www.graphicriver.net/goashape</a:t>
            </a:r>
          </a:p>
        </p:txBody>
      </p:sp>
      <p:sp>
        <p:nvSpPr>
          <p:cNvPr id="39" name="Title Placeholder 38"/>
          <p:cNvSpPr>
            <a:spLocks noGrp="1"/>
          </p:cNvSpPr>
          <p:nvPr>
            <p:ph type="title"/>
          </p:nvPr>
        </p:nvSpPr>
        <p:spPr>
          <a:xfrm>
            <a:off x="252064" y="819152"/>
            <a:ext cx="7901399" cy="381000"/>
          </a:xfrm>
          <a:prstGeom prst="rect">
            <a:avLst/>
          </a:prstGeom>
        </p:spPr>
        <p:txBody>
          <a:bodyPr lIns="68564" tIns="0" rIns="68564" bIns="0">
            <a:noAutofit/>
          </a:bodyPr>
          <a:lstStyle/>
          <a:p>
            <a:pPr marL="0" lvl="0" indent="0">
              <a:spcBef>
                <a:spcPts val="1000"/>
              </a:spcBef>
              <a:buFont typeface="Arial" panose="020B0604020202020204" pitchFamily="34" charset="0"/>
            </a:pPr>
            <a:r>
              <a:rPr lang="x-none"/>
              <a:t>Click to edit Master title style</a:t>
            </a:r>
            <a:endParaRPr lang="en-US"/>
          </a:p>
        </p:txBody>
      </p:sp>
      <p:sp>
        <p:nvSpPr>
          <p:cNvPr id="41" name="Text Placeholder 40"/>
          <p:cNvSpPr>
            <a:spLocks noGrp="1"/>
          </p:cNvSpPr>
          <p:nvPr>
            <p:ph type="body" idx="1"/>
          </p:nvPr>
        </p:nvSpPr>
        <p:spPr>
          <a:xfrm>
            <a:off x="252000" y="1276375"/>
            <a:ext cx="8640000" cy="1295399"/>
          </a:xfrm>
          <a:prstGeom prst="rect">
            <a:avLst/>
          </a:prstGeom>
        </p:spPr>
        <p:txBody>
          <a:bodyPr vert="horz" lIns="68564" tIns="34281" rIns="68564" bIns="34281" spcCol="269933"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2" name="Text Placeholder 8"/>
          <p:cNvSpPr txBox="1">
            <a:spLocks/>
          </p:cNvSpPr>
          <p:nvPr/>
        </p:nvSpPr>
        <p:spPr>
          <a:xfrm>
            <a:off x="252064" y="427610"/>
            <a:ext cx="7901399" cy="391583"/>
          </a:xfrm>
          <a:prstGeom prst="rect">
            <a:avLst/>
          </a:prstGeom>
        </p:spPr>
        <p:txBody>
          <a:bodyPr vert="horz" lIns="91418" tIns="45708" rIns="91418" bIns="45708" rtlCol="0" anchor="ctr">
            <a:normAutofit/>
          </a:bodyPr>
          <a:lstStyle>
            <a:lvl1pPr>
              <a:lnSpc>
                <a:spcPct val="90000"/>
              </a:lnSpc>
              <a:spcBef>
                <a:spcPct val="0"/>
              </a:spcBef>
              <a:buNone/>
              <a:defRPr lang="en-US" sz="2000" b="0" i="0" cap="all" dirty="0" smtClean="0">
                <a:solidFill>
                  <a:schemeClr val="accent2"/>
                </a:solidFill>
                <a:latin typeface="Roboto Black"/>
                <a:ea typeface="+mj-ea"/>
                <a:cs typeface="Roboto Black"/>
              </a:defRPr>
            </a:lvl1pPr>
          </a:lstStyle>
          <a:p>
            <a:pPr lvl="0"/>
            <a:r>
              <a:rPr lang="x-none" sz="2000" dirty="0">
                <a:solidFill>
                  <a:schemeClr val="accent2"/>
                </a:solidFill>
              </a:rPr>
              <a:t>Mock-up</a:t>
            </a:r>
            <a:endParaRPr lang="en-US" sz="2000" dirty="0">
              <a:solidFill>
                <a:schemeClr val="accent2"/>
              </a:solidFill>
            </a:endParaRPr>
          </a:p>
        </p:txBody>
      </p:sp>
      <p:pic>
        <p:nvPicPr>
          <p:cNvPr id="2" name="Picture 1" descr="5.png"/>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60000" y="4707197"/>
            <a:ext cx="720000" cy="146361"/>
          </a:xfrm>
          <a:prstGeom prst="rect">
            <a:avLst/>
          </a:prstGeom>
        </p:spPr>
      </p:pic>
      <p:sp>
        <p:nvSpPr>
          <p:cNvPr id="8"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170975823"/>
      </p:ext>
    </p:extLst>
  </p:cSld>
  <p:clrMap bg1="lt1" tx1="dk1" bg2="lt2" tx2="dk2" accent1="accent1" accent2="accent2" accent3="accent3" accent4="accent4" accent5="accent5" accent6="accent6" hlink="hlink" folHlink="folHlink"/>
  <p:sldLayoutIdLst>
    <p:sldLayoutId id="2147483722" r:id="rId1"/>
    <p:sldLayoutId id="2147483736" r:id="rId2"/>
    <p:sldLayoutId id="2147483725" r:id="rId3"/>
    <p:sldLayoutId id="2147483727" r:id="rId4"/>
    <p:sldLayoutId id="2147483740" r:id="rId5"/>
    <p:sldLayoutId id="2147483729" r:id="rId6"/>
  </p:sldLayoutIdLst>
  <p:hf hdr="0" dt="0"/>
  <p:txStyles>
    <p:titleStyle>
      <a:lvl1pPr algn="l" defTabSz="913911" rtl="0" eaLnBrk="1" latinLnBrk="0" hangingPunct="1">
        <a:lnSpc>
          <a:spcPct val="90000"/>
        </a:lnSpc>
        <a:spcBef>
          <a:spcPct val="0"/>
        </a:spcBef>
        <a:buNone/>
        <a:defRPr lang="en-US" sz="2800" b="0" i="0" kern="1200" cap="none">
          <a:solidFill>
            <a:schemeClr val="accent1"/>
          </a:solidFill>
          <a:latin typeface="Roboto Light"/>
          <a:ea typeface="+mn-ea"/>
          <a:cs typeface="Roboto Light"/>
        </a:defRPr>
      </a:lvl1pPr>
    </p:titleStyle>
    <p:bodyStyle>
      <a:lvl1pPr marL="0" indent="0" algn="l" defTabSz="913911" rtl="0" eaLnBrk="1" latinLnBrk="0" hangingPunct="1">
        <a:lnSpc>
          <a:spcPct val="120000"/>
        </a:lnSpc>
        <a:spcBef>
          <a:spcPts val="1000"/>
        </a:spcBef>
        <a:buFont typeface="Arial" panose="020B0604020202020204" pitchFamily="34" charset="0"/>
        <a:buNone/>
        <a:defRPr sz="1000" kern="1200">
          <a:solidFill>
            <a:schemeClr val="tx1"/>
          </a:solidFill>
          <a:latin typeface="Roboto Light"/>
          <a:ea typeface="+mn-ea"/>
          <a:cs typeface="Roboto Light"/>
        </a:defRPr>
      </a:lvl1pPr>
      <a:lvl2pPr marL="456947" indent="0" algn="l" defTabSz="913911" rtl="0" eaLnBrk="1" latinLnBrk="0" hangingPunct="1">
        <a:lnSpc>
          <a:spcPct val="120000"/>
        </a:lnSpc>
        <a:spcBef>
          <a:spcPts val="500"/>
        </a:spcBef>
        <a:buFont typeface="Arial" panose="020B0604020202020204" pitchFamily="34" charset="0"/>
        <a:buNone/>
        <a:defRPr sz="1000" kern="1200">
          <a:solidFill>
            <a:schemeClr val="tx1"/>
          </a:solidFill>
          <a:latin typeface="Roboto Light"/>
          <a:ea typeface="+mn-ea"/>
          <a:cs typeface="Roboto Light"/>
        </a:defRPr>
      </a:lvl2pPr>
      <a:lvl3pPr marL="913911" indent="0" algn="l" defTabSz="913911" rtl="0" eaLnBrk="1" latinLnBrk="0" hangingPunct="1">
        <a:lnSpc>
          <a:spcPct val="120000"/>
        </a:lnSpc>
        <a:spcBef>
          <a:spcPts val="500"/>
        </a:spcBef>
        <a:buFont typeface="Arial" panose="020B0604020202020204" pitchFamily="34" charset="0"/>
        <a:buNone/>
        <a:defRPr sz="1000" kern="1200">
          <a:solidFill>
            <a:schemeClr val="tx1"/>
          </a:solidFill>
          <a:latin typeface="Roboto Light"/>
          <a:ea typeface="+mn-ea"/>
          <a:cs typeface="Roboto Light"/>
        </a:defRPr>
      </a:lvl3pPr>
      <a:lvl4pPr marL="1370867" indent="0" algn="l" defTabSz="913911" rtl="0" eaLnBrk="1" latinLnBrk="0" hangingPunct="1">
        <a:lnSpc>
          <a:spcPct val="120000"/>
        </a:lnSpc>
        <a:spcBef>
          <a:spcPts val="500"/>
        </a:spcBef>
        <a:buFont typeface="Arial" panose="020B0604020202020204" pitchFamily="34" charset="0"/>
        <a:buNone/>
        <a:defRPr sz="1000" kern="1200">
          <a:solidFill>
            <a:schemeClr val="tx1"/>
          </a:solidFill>
          <a:latin typeface="Roboto Light"/>
          <a:ea typeface="+mn-ea"/>
          <a:cs typeface="Roboto Light"/>
        </a:defRPr>
      </a:lvl4pPr>
      <a:lvl5pPr marL="1827821" indent="0" algn="l" defTabSz="913911" rtl="0" eaLnBrk="1" latinLnBrk="0" hangingPunct="1">
        <a:lnSpc>
          <a:spcPct val="120000"/>
        </a:lnSpc>
        <a:spcBef>
          <a:spcPts val="500"/>
        </a:spcBef>
        <a:buFont typeface="Arial" panose="020B0604020202020204" pitchFamily="34" charset="0"/>
        <a:buNone/>
        <a:defRPr sz="1000" kern="1200">
          <a:solidFill>
            <a:schemeClr val="tx1"/>
          </a:solidFill>
          <a:latin typeface="Roboto Light"/>
          <a:ea typeface="+mn-ea"/>
          <a:cs typeface="Roboto Light"/>
        </a:defRPr>
      </a:lvl5pPr>
      <a:lvl6pPr marL="2513249"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20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160"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11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11" rtl="0" eaLnBrk="1" latinLnBrk="0" hangingPunct="1">
        <a:defRPr sz="1800" kern="1200">
          <a:solidFill>
            <a:schemeClr val="tx1"/>
          </a:solidFill>
          <a:latin typeface="+mn-lt"/>
          <a:ea typeface="+mn-ea"/>
          <a:cs typeface="+mn-cs"/>
        </a:defRPr>
      </a:lvl1pPr>
      <a:lvl2pPr marL="456947" algn="l" defTabSz="913911" rtl="0" eaLnBrk="1" latinLnBrk="0" hangingPunct="1">
        <a:defRPr sz="1800" kern="1200">
          <a:solidFill>
            <a:schemeClr val="tx1"/>
          </a:solidFill>
          <a:latin typeface="+mn-lt"/>
          <a:ea typeface="+mn-ea"/>
          <a:cs typeface="+mn-cs"/>
        </a:defRPr>
      </a:lvl2pPr>
      <a:lvl3pPr marL="913911" algn="l" defTabSz="913911" rtl="0" eaLnBrk="1" latinLnBrk="0" hangingPunct="1">
        <a:defRPr sz="1800" kern="1200">
          <a:solidFill>
            <a:schemeClr val="tx1"/>
          </a:solidFill>
          <a:latin typeface="+mn-lt"/>
          <a:ea typeface="+mn-ea"/>
          <a:cs typeface="+mn-cs"/>
        </a:defRPr>
      </a:lvl3pPr>
      <a:lvl4pPr marL="1370867" algn="l" defTabSz="913911" rtl="0" eaLnBrk="1" latinLnBrk="0" hangingPunct="1">
        <a:defRPr sz="1800" kern="1200">
          <a:solidFill>
            <a:schemeClr val="tx1"/>
          </a:solidFill>
          <a:latin typeface="+mn-lt"/>
          <a:ea typeface="+mn-ea"/>
          <a:cs typeface="+mn-cs"/>
        </a:defRPr>
      </a:lvl4pPr>
      <a:lvl5pPr marL="1827821" algn="l" defTabSz="913911" rtl="0" eaLnBrk="1" latinLnBrk="0" hangingPunct="1">
        <a:defRPr sz="1800" kern="1200">
          <a:solidFill>
            <a:schemeClr val="tx1"/>
          </a:solidFill>
          <a:latin typeface="+mn-lt"/>
          <a:ea typeface="+mn-ea"/>
          <a:cs typeface="+mn-cs"/>
        </a:defRPr>
      </a:lvl5pPr>
      <a:lvl6pPr marL="2284775" algn="l" defTabSz="913911" rtl="0" eaLnBrk="1" latinLnBrk="0" hangingPunct="1">
        <a:defRPr sz="1800" kern="1200">
          <a:solidFill>
            <a:schemeClr val="tx1"/>
          </a:solidFill>
          <a:latin typeface="+mn-lt"/>
          <a:ea typeface="+mn-ea"/>
          <a:cs typeface="+mn-cs"/>
        </a:defRPr>
      </a:lvl6pPr>
      <a:lvl7pPr marL="2741723" algn="l" defTabSz="913911" rtl="0" eaLnBrk="1" latinLnBrk="0" hangingPunct="1">
        <a:defRPr sz="1800" kern="1200">
          <a:solidFill>
            <a:schemeClr val="tx1"/>
          </a:solidFill>
          <a:latin typeface="+mn-lt"/>
          <a:ea typeface="+mn-ea"/>
          <a:cs typeface="+mn-cs"/>
        </a:defRPr>
      </a:lvl7pPr>
      <a:lvl8pPr marL="3198680" algn="l" defTabSz="913911" rtl="0" eaLnBrk="1" latinLnBrk="0" hangingPunct="1">
        <a:defRPr sz="1800" kern="1200">
          <a:solidFill>
            <a:schemeClr val="tx1"/>
          </a:solidFill>
          <a:latin typeface="+mn-lt"/>
          <a:ea typeface="+mn-ea"/>
          <a:cs typeface="+mn-cs"/>
        </a:defRPr>
      </a:lvl8pPr>
      <a:lvl9pPr marL="3655634" algn="l" defTabSz="913911"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9" name="Title Placeholder 38"/>
          <p:cNvSpPr>
            <a:spLocks noGrp="1"/>
          </p:cNvSpPr>
          <p:nvPr>
            <p:ph type="title"/>
          </p:nvPr>
        </p:nvSpPr>
        <p:spPr>
          <a:xfrm>
            <a:off x="990620" y="819152"/>
            <a:ext cx="7162799" cy="381000"/>
          </a:xfrm>
          <a:prstGeom prst="rect">
            <a:avLst/>
          </a:prstGeom>
        </p:spPr>
        <p:txBody>
          <a:bodyPr lIns="68564" tIns="0" rIns="68564" bIns="0">
            <a:noAutofit/>
          </a:bodyPr>
          <a:lstStyle/>
          <a:p>
            <a:pPr marL="0" lvl="0" indent="0">
              <a:spcBef>
                <a:spcPts val="1000"/>
              </a:spcBef>
              <a:buFont typeface="Arial" panose="020B0604020202020204" pitchFamily="34" charset="0"/>
            </a:pPr>
            <a:r>
              <a:rPr lang="x-none"/>
              <a:t>Click to edit Master title style</a:t>
            </a:r>
            <a:endParaRPr lang="en-US"/>
          </a:p>
        </p:txBody>
      </p:sp>
      <p:sp>
        <p:nvSpPr>
          <p:cNvPr id="41" name="Text Placeholder 40"/>
          <p:cNvSpPr>
            <a:spLocks noGrp="1"/>
          </p:cNvSpPr>
          <p:nvPr>
            <p:ph type="body" idx="1"/>
          </p:nvPr>
        </p:nvSpPr>
        <p:spPr>
          <a:xfrm>
            <a:off x="990624" y="1276375"/>
            <a:ext cx="7162799" cy="1295399"/>
          </a:xfrm>
          <a:prstGeom prst="rect">
            <a:avLst/>
          </a:prstGeom>
        </p:spPr>
        <p:txBody>
          <a:bodyPr vert="horz" lIns="68564" tIns="34281" rIns="68564" bIns="34281"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2" name="Text Placeholder 8"/>
          <p:cNvSpPr txBox="1">
            <a:spLocks/>
          </p:cNvSpPr>
          <p:nvPr/>
        </p:nvSpPr>
        <p:spPr>
          <a:xfrm>
            <a:off x="990624" y="427610"/>
            <a:ext cx="7162799" cy="391583"/>
          </a:xfrm>
          <a:prstGeom prst="rect">
            <a:avLst/>
          </a:prstGeom>
        </p:spPr>
        <p:txBody>
          <a:bodyPr vert="horz" lIns="91418" tIns="45708" rIns="91418" bIns="45708" rtlCol="0" anchor="ctr">
            <a:normAutofit/>
          </a:bodyPr>
          <a:lstStyle>
            <a:lvl1pPr>
              <a:lnSpc>
                <a:spcPct val="90000"/>
              </a:lnSpc>
              <a:spcBef>
                <a:spcPct val="0"/>
              </a:spcBef>
              <a:buNone/>
              <a:defRPr lang="en-US" sz="2000" b="0" i="0" cap="all" dirty="0" smtClean="0">
                <a:solidFill>
                  <a:schemeClr val="accent2"/>
                </a:solidFill>
                <a:latin typeface="Roboto Black"/>
                <a:ea typeface="+mj-ea"/>
                <a:cs typeface="Roboto Black"/>
              </a:defRPr>
            </a:lvl1pPr>
          </a:lstStyle>
          <a:p>
            <a:pPr lvl="0" algn="ctr"/>
            <a:r>
              <a:rPr lang="x-none" sz="2000" dirty="0"/>
              <a:t>PORTFOLIO</a:t>
            </a:r>
            <a:endParaRPr lang="en-US" sz="2000" dirty="0"/>
          </a:p>
        </p:txBody>
      </p:sp>
      <p:sp>
        <p:nvSpPr>
          <p:cNvPr id="7" name="Footer Placeholder 4"/>
          <p:cNvSpPr>
            <a:spLocks noGrp="1"/>
          </p:cNvSpPr>
          <p:nvPr>
            <p:ph type="ftr" sz="quarter" idx="3"/>
          </p:nvPr>
        </p:nvSpPr>
        <p:spPr>
          <a:xfrm>
            <a:off x="4572000" y="4705373"/>
            <a:ext cx="4320000" cy="148167"/>
          </a:xfrm>
          <a:prstGeom prst="rect">
            <a:avLst/>
          </a:prstGeom>
        </p:spPr>
        <p:txBody>
          <a:bodyPr vert="horz" lIns="68564" tIns="0" rIns="68564" bIns="0" anchor="b" anchorCtr="0">
            <a:noAutofit/>
          </a:bodyPr>
          <a:lstStyle>
            <a:lvl1pPr algn="r">
              <a:defRPr sz="1000" i="0" u="none" spc="0">
                <a:solidFill>
                  <a:srgbClr val="A7B5BF"/>
                </a:solidFill>
                <a:latin typeface="Roboto Light"/>
                <a:cs typeface="Roboto Light"/>
              </a:defRPr>
            </a:lvl1pPr>
          </a:lstStyle>
          <a:p>
            <a:r>
              <a:rPr lang="en-US" dirty="0"/>
              <a:t>www.graphicriver.net/goashape</a:t>
            </a:r>
          </a:p>
        </p:txBody>
      </p:sp>
      <p:pic>
        <p:nvPicPr>
          <p:cNvPr id="9" name="Picture 8" descr="5.png"/>
          <p:cNvPicPr>
            <a:picLocks noChangeAspect="1"/>
          </p:cNvPicPr>
          <p:nvPr/>
        </p:nvPicPr>
        <p:blipFill>
          <a:blip r:embed="rId1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60000" y="4707197"/>
            <a:ext cx="720000" cy="146361"/>
          </a:xfrm>
          <a:prstGeom prst="rect">
            <a:avLst/>
          </a:prstGeom>
        </p:spPr>
      </p:pic>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355649487"/>
      </p:ext>
    </p:extLst>
  </p:cSld>
  <p:clrMap bg1="lt1" tx1="dk1" bg2="lt2" tx2="dk2" accent1="accent1" accent2="accent2" accent3="accent3" accent4="accent4" accent5="accent5" accent6="accent6" hlink="hlink" folHlink="folHlink"/>
  <p:sldLayoutIdLst>
    <p:sldLayoutId id="2147483685" r:id="rId1"/>
    <p:sldLayoutId id="2147483684" r:id="rId2"/>
    <p:sldLayoutId id="2147483686" r:id="rId3"/>
    <p:sldLayoutId id="2147483730" r:id="rId4"/>
    <p:sldLayoutId id="2147483734" r:id="rId5"/>
    <p:sldLayoutId id="2147483735" r:id="rId6"/>
    <p:sldLayoutId id="2147483731" r:id="rId7"/>
    <p:sldLayoutId id="2147483719" r:id="rId8"/>
    <p:sldLayoutId id="2147483741" r:id="rId9"/>
    <p:sldLayoutId id="2147483732" r:id="rId10"/>
    <p:sldLayoutId id="2147483733" r:id="rId11"/>
    <p:sldLayoutId id="2147483680" r:id="rId12"/>
    <p:sldLayoutId id="2147483783" r:id="rId13"/>
    <p:sldLayoutId id="2147483784" r:id="rId14"/>
  </p:sldLayoutIdLst>
  <p:hf hdr="0" dt="0"/>
  <p:txStyles>
    <p:titleStyle>
      <a:lvl1pPr algn="ctr" defTabSz="913911" rtl="0" eaLnBrk="1" latinLnBrk="0" hangingPunct="1">
        <a:lnSpc>
          <a:spcPct val="90000"/>
        </a:lnSpc>
        <a:spcBef>
          <a:spcPct val="0"/>
        </a:spcBef>
        <a:buNone/>
        <a:defRPr lang="en-US" sz="2800" b="0" i="0" kern="1200" cap="none">
          <a:solidFill>
            <a:schemeClr val="accent1"/>
          </a:solidFill>
          <a:latin typeface="Roboto Light"/>
          <a:ea typeface="+mn-ea"/>
          <a:cs typeface="Roboto Light"/>
        </a:defRPr>
      </a:lvl1pPr>
    </p:titleStyle>
    <p:bodyStyle>
      <a:lvl1pPr marL="0" indent="0" algn="l" defTabSz="913911" rtl="0" eaLnBrk="1" latinLnBrk="0" hangingPunct="1">
        <a:lnSpc>
          <a:spcPct val="90000"/>
        </a:lnSpc>
        <a:spcBef>
          <a:spcPts val="1000"/>
        </a:spcBef>
        <a:buFont typeface="Arial" panose="020B0604020202020204" pitchFamily="34" charset="0"/>
        <a:buNone/>
        <a:defRPr sz="1000" kern="1200">
          <a:solidFill>
            <a:schemeClr val="tx1"/>
          </a:solidFill>
          <a:latin typeface="Roboto Light"/>
          <a:ea typeface="+mn-ea"/>
          <a:cs typeface="Roboto Light"/>
        </a:defRPr>
      </a:lvl1pPr>
      <a:lvl2pPr marL="45694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2pPr>
      <a:lvl3pPr marL="91391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3pPr>
      <a:lvl4pPr marL="137086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4pPr>
      <a:lvl5pPr marL="182782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5pPr>
      <a:lvl6pPr marL="2513249"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20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160"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11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11" rtl="0" eaLnBrk="1" latinLnBrk="0" hangingPunct="1">
        <a:defRPr sz="1800" kern="1200">
          <a:solidFill>
            <a:schemeClr val="tx1"/>
          </a:solidFill>
          <a:latin typeface="+mn-lt"/>
          <a:ea typeface="+mn-ea"/>
          <a:cs typeface="+mn-cs"/>
        </a:defRPr>
      </a:lvl1pPr>
      <a:lvl2pPr marL="456947" algn="l" defTabSz="913911" rtl="0" eaLnBrk="1" latinLnBrk="0" hangingPunct="1">
        <a:defRPr sz="1800" kern="1200">
          <a:solidFill>
            <a:schemeClr val="tx1"/>
          </a:solidFill>
          <a:latin typeface="+mn-lt"/>
          <a:ea typeface="+mn-ea"/>
          <a:cs typeface="+mn-cs"/>
        </a:defRPr>
      </a:lvl2pPr>
      <a:lvl3pPr marL="913911" algn="l" defTabSz="913911" rtl="0" eaLnBrk="1" latinLnBrk="0" hangingPunct="1">
        <a:defRPr sz="1800" kern="1200">
          <a:solidFill>
            <a:schemeClr val="tx1"/>
          </a:solidFill>
          <a:latin typeface="+mn-lt"/>
          <a:ea typeface="+mn-ea"/>
          <a:cs typeface="+mn-cs"/>
        </a:defRPr>
      </a:lvl3pPr>
      <a:lvl4pPr marL="1370867" algn="l" defTabSz="913911" rtl="0" eaLnBrk="1" latinLnBrk="0" hangingPunct="1">
        <a:defRPr sz="1800" kern="1200">
          <a:solidFill>
            <a:schemeClr val="tx1"/>
          </a:solidFill>
          <a:latin typeface="+mn-lt"/>
          <a:ea typeface="+mn-ea"/>
          <a:cs typeface="+mn-cs"/>
        </a:defRPr>
      </a:lvl4pPr>
      <a:lvl5pPr marL="1827821" algn="l" defTabSz="913911" rtl="0" eaLnBrk="1" latinLnBrk="0" hangingPunct="1">
        <a:defRPr sz="1800" kern="1200">
          <a:solidFill>
            <a:schemeClr val="tx1"/>
          </a:solidFill>
          <a:latin typeface="+mn-lt"/>
          <a:ea typeface="+mn-ea"/>
          <a:cs typeface="+mn-cs"/>
        </a:defRPr>
      </a:lvl5pPr>
      <a:lvl6pPr marL="2284775" algn="l" defTabSz="913911" rtl="0" eaLnBrk="1" latinLnBrk="0" hangingPunct="1">
        <a:defRPr sz="1800" kern="1200">
          <a:solidFill>
            <a:schemeClr val="tx1"/>
          </a:solidFill>
          <a:latin typeface="+mn-lt"/>
          <a:ea typeface="+mn-ea"/>
          <a:cs typeface="+mn-cs"/>
        </a:defRPr>
      </a:lvl6pPr>
      <a:lvl7pPr marL="2741723" algn="l" defTabSz="913911" rtl="0" eaLnBrk="1" latinLnBrk="0" hangingPunct="1">
        <a:defRPr sz="1800" kern="1200">
          <a:solidFill>
            <a:schemeClr val="tx1"/>
          </a:solidFill>
          <a:latin typeface="+mn-lt"/>
          <a:ea typeface="+mn-ea"/>
          <a:cs typeface="+mn-cs"/>
        </a:defRPr>
      </a:lvl7pPr>
      <a:lvl8pPr marL="3198680" algn="l" defTabSz="913911" rtl="0" eaLnBrk="1" latinLnBrk="0" hangingPunct="1">
        <a:defRPr sz="1800" kern="1200">
          <a:solidFill>
            <a:schemeClr val="tx1"/>
          </a:solidFill>
          <a:latin typeface="+mn-lt"/>
          <a:ea typeface="+mn-ea"/>
          <a:cs typeface="+mn-cs"/>
        </a:defRPr>
      </a:lvl8pPr>
      <a:lvl9pPr marL="3655634" algn="l" defTabSz="913911"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672000" y="0"/>
            <a:ext cx="3672000" cy="257175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solidFill>
                <a:srgbClr val="415481"/>
              </a:solidFill>
              <a:latin typeface="Roboto Light"/>
            </a:endParaRPr>
          </a:p>
        </p:txBody>
      </p:sp>
      <p:sp>
        <p:nvSpPr>
          <p:cNvPr id="39" name="Title Placeholder 38"/>
          <p:cNvSpPr>
            <a:spLocks noGrp="1"/>
          </p:cNvSpPr>
          <p:nvPr>
            <p:ph type="title"/>
          </p:nvPr>
        </p:nvSpPr>
        <p:spPr>
          <a:xfrm>
            <a:off x="3962436" y="819152"/>
            <a:ext cx="3124201" cy="381000"/>
          </a:xfrm>
          <a:prstGeom prst="rect">
            <a:avLst/>
          </a:prstGeom>
        </p:spPr>
        <p:txBody>
          <a:bodyPr lIns="68564" tIns="0" rIns="68564" bIns="0">
            <a:noAutofit/>
          </a:bodyPr>
          <a:lstStyle/>
          <a:p>
            <a:pPr marL="0" lvl="0" indent="0">
              <a:spcBef>
                <a:spcPts val="1000"/>
              </a:spcBef>
              <a:buFont typeface="Arial" panose="020B0604020202020204" pitchFamily="34" charset="0"/>
            </a:pPr>
            <a:r>
              <a:rPr lang="x-none"/>
              <a:t>Click to edit Master title style</a:t>
            </a:r>
            <a:endParaRPr lang="en-US"/>
          </a:p>
        </p:txBody>
      </p:sp>
      <p:sp>
        <p:nvSpPr>
          <p:cNvPr id="42" name="Text Placeholder 8"/>
          <p:cNvSpPr txBox="1">
            <a:spLocks/>
          </p:cNvSpPr>
          <p:nvPr/>
        </p:nvSpPr>
        <p:spPr>
          <a:xfrm>
            <a:off x="3962436" y="427610"/>
            <a:ext cx="3124201" cy="391583"/>
          </a:xfrm>
          <a:prstGeom prst="rect">
            <a:avLst/>
          </a:prstGeom>
        </p:spPr>
        <p:txBody>
          <a:bodyPr vert="horz" lIns="91418" tIns="45708" rIns="91418" bIns="45708" rtlCol="0" anchor="ctr">
            <a:normAutofit/>
          </a:bodyPr>
          <a:lstStyle>
            <a:lvl1pPr>
              <a:lnSpc>
                <a:spcPct val="90000"/>
              </a:lnSpc>
              <a:spcBef>
                <a:spcPct val="0"/>
              </a:spcBef>
              <a:buNone/>
              <a:defRPr lang="en-US" sz="2000" b="0" i="0" cap="all" dirty="0" smtClean="0">
                <a:solidFill>
                  <a:schemeClr val="accent2"/>
                </a:solidFill>
                <a:latin typeface="Roboto Black"/>
                <a:ea typeface="+mj-ea"/>
                <a:cs typeface="Roboto Black"/>
              </a:defRPr>
            </a:lvl1pPr>
          </a:lstStyle>
          <a:p>
            <a:pPr lvl="0" algn="l"/>
            <a:r>
              <a:rPr lang="x-none" sz="2000" dirty="0"/>
              <a:t>PORTFOLIO</a:t>
            </a:r>
            <a:endParaRPr lang="en-US" sz="2000" dirty="0"/>
          </a:p>
        </p:txBody>
      </p:sp>
    </p:spTree>
    <p:extLst>
      <p:ext uri="{BB962C8B-B14F-4D97-AF65-F5344CB8AC3E}">
        <p14:creationId xmlns:p14="http://schemas.microsoft.com/office/powerpoint/2010/main" val="438234699"/>
      </p:ext>
    </p:extLst>
  </p:cSld>
  <p:clrMap bg1="lt1" tx1="dk1" bg2="lt2" tx2="dk2" accent1="accent1" accent2="accent2" accent3="accent3" accent4="accent4" accent5="accent5" accent6="accent6" hlink="hlink" folHlink="folHlink"/>
  <p:sldLayoutIdLst>
    <p:sldLayoutId id="2147483693" r:id="rId1"/>
  </p:sldLayoutIdLst>
  <p:hf hdr="0" dt="0"/>
  <p:txStyles>
    <p:titleStyle>
      <a:lvl1pPr algn="l" defTabSz="913911" rtl="0" eaLnBrk="1" latinLnBrk="0" hangingPunct="1">
        <a:lnSpc>
          <a:spcPct val="90000"/>
        </a:lnSpc>
        <a:spcBef>
          <a:spcPct val="0"/>
        </a:spcBef>
        <a:buNone/>
        <a:defRPr lang="en-US" sz="2800" b="0" i="0" kern="1200" cap="none">
          <a:solidFill>
            <a:schemeClr val="bg2"/>
          </a:solidFill>
          <a:latin typeface="Roboto Light"/>
          <a:ea typeface="+mn-ea"/>
          <a:cs typeface="Roboto Light"/>
        </a:defRPr>
      </a:lvl1pPr>
    </p:titleStyle>
    <p:bodyStyle>
      <a:lvl1pPr marL="0" indent="0" algn="l" defTabSz="913911" rtl="0" eaLnBrk="1" latinLnBrk="0" hangingPunct="1">
        <a:lnSpc>
          <a:spcPct val="90000"/>
        </a:lnSpc>
        <a:spcBef>
          <a:spcPts val="1000"/>
        </a:spcBef>
        <a:buFont typeface="Arial" panose="020B0604020202020204" pitchFamily="34" charset="0"/>
        <a:buNone/>
        <a:defRPr sz="1000" kern="1200">
          <a:solidFill>
            <a:schemeClr val="tx1"/>
          </a:solidFill>
          <a:latin typeface="Roboto Light"/>
          <a:ea typeface="+mn-ea"/>
          <a:cs typeface="Roboto Light"/>
        </a:defRPr>
      </a:lvl1pPr>
      <a:lvl2pPr marL="45694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2pPr>
      <a:lvl3pPr marL="91391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3pPr>
      <a:lvl4pPr marL="137086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4pPr>
      <a:lvl5pPr marL="182782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5pPr>
      <a:lvl6pPr marL="2513249"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20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160"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11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11" rtl="0" eaLnBrk="1" latinLnBrk="0" hangingPunct="1">
        <a:defRPr sz="1800" kern="1200">
          <a:solidFill>
            <a:schemeClr val="tx1"/>
          </a:solidFill>
          <a:latin typeface="+mn-lt"/>
          <a:ea typeface="+mn-ea"/>
          <a:cs typeface="+mn-cs"/>
        </a:defRPr>
      </a:lvl1pPr>
      <a:lvl2pPr marL="456947" algn="l" defTabSz="913911" rtl="0" eaLnBrk="1" latinLnBrk="0" hangingPunct="1">
        <a:defRPr sz="1800" kern="1200">
          <a:solidFill>
            <a:schemeClr val="tx1"/>
          </a:solidFill>
          <a:latin typeface="+mn-lt"/>
          <a:ea typeface="+mn-ea"/>
          <a:cs typeface="+mn-cs"/>
        </a:defRPr>
      </a:lvl2pPr>
      <a:lvl3pPr marL="913911" algn="l" defTabSz="913911" rtl="0" eaLnBrk="1" latinLnBrk="0" hangingPunct="1">
        <a:defRPr sz="1800" kern="1200">
          <a:solidFill>
            <a:schemeClr val="tx1"/>
          </a:solidFill>
          <a:latin typeface="+mn-lt"/>
          <a:ea typeface="+mn-ea"/>
          <a:cs typeface="+mn-cs"/>
        </a:defRPr>
      </a:lvl3pPr>
      <a:lvl4pPr marL="1370867" algn="l" defTabSz="913911" rtl="0" eaLnBrk="1" latinLnBrk="0" hangingPunct="1">
        <a:defRPr sz="1800" kern="1200">
          <a:solidFill>
            <a:schemeClr val="tx1"/>
          </a:solidFill>
          <a:latin typeface="+mn-lt"/>
          <a:ea typeface="+mn-ea"/>
          <a:cs typeface="+mn-cs"/>
        </a:defRPr>
      </a:lvl4pPr>
      <a:lvl5pPr marL="1827821" algn="l" defTabSz="913911" rtl="0" eaLnBrk="1" latinLnBrk="0" hangingPunct="1">
        <a:defRPr sz="1800" kern="1200">
          <a:solidFill>
            <a:schemeClr val="tx1"/>
          </a:solidFill>
          <a:latin typeface="+mn-lt"/>
          <a:ea typeface="+mn-ea"/>
          <a:cs typeface="+mn-cs"/>
        </a:defRPr>
      </a:lvl5pPr>
      <a:lvl6pPr marL="2284775" algn="l" defTabSz="913911" rtl="0" eaLnBrk="1" latinLnBrk="0" hangingPunct="1">
        <a:defRPr sz="1800" kern="1200">
          <a:solidFill>
            <a:schemeClr val="tx1"/>
          </a:solidFill>
          <a:latin typeface="+mn-lt"/>
          <a:ea typeface="+mn-ea"/>
          <a:cs typeface="+mn-cs"/>
        </a:defRPr>
      </a:lvl6pPr>
      <a:lvl7pPr marL="2741723" algn="l" defTabSz="913911" rtl="0" eaLnBrk="1" latinLnBrk="0" hangingPunct="1">
        <a:defRPr sz="1800" kern="1200">
          <a:solidFill>
            <a:schemeClr val="tx1"/>
          </a:solidFill>
          <a:latin typeface="+mn-lt"/>
          <a:ea typeface="+mn-ea"/>
          <a:cs typeface="+mn-cs"/>
        </a:defRPr>
      </a:lvl7pPr>
      <a:lvl8pPr marL="3198680" algn="l" defTabSz="913911" rtl="0" eaLnBrk="1" latinLnBrk="0" hangingPunct="1">
        <a:defRPr sz="1800" kern="1200">
          <a:solidFill>
            <a:schemeClr val="tx1"/>
          </a:solidFill>
          <a:latin typeface="+mn-lt"/>
          <a:ea typeface="+mn-ea"/>
          <a:cs typeface="+mn-cs"/>
        </a:defRPr>
      </a:lvl8pPr>
      <a:lvl9pPr marL="3655634" algn="l" defTabSz="913911"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9" name="Title Placeholder 38"/>
          <p:cNvSpPr>
            <a:spLocks noGrp="1"/>
          </p:cNvSpPr>
          <p:nvPr>
            <p:ph type="title"/>
          </p:nvPr>
        </p:nvSpPr>
        <p:spPr>
          <a:xfrm>
            <a:off x="252024" y="819152"/>
            <a:ext cx="4319999" cy="381000"/>
          </a:xfrm>
          <a:prstGeom prst="rect">
            <a:avLst/>
          </a:prstGeom>
        </p:spPr>
        <p:txBody>
          <a:bodyPr lIns="68564" tIns="0" rIns="68564" bIns="0">
            <a:noAutofit/>
          </a:bodyPr>
          <a:lstStyle/>
          <a:p>
            <a:pPr marL="0" lvl="0" indent="0">
              <a:spcBef>
                <a:spcPts val="1000"/>
              </a:spcBef>
              <a:buFont typeface="Arial" panose="020B0604020202020204" pitchFamily="34" charset="0"/>
            </a:pPr>
            <a:endParaRPr lang="en-US"/>
          </a:p>
        </p:txBody>
      </p:sp>
      <p:sp>
        <p:nvSpPr>
          <p:cNvPr id="42" name="Text Placeholder 8"/>
          <p:cNvSpPr txBox="1">
            <a:spLocks/>
          </p:cNvSpPr>
          <p:nvPr/>
        </p:nvSpPr>
        <p:spPr>
          <a:xfrm>
            <a:off x="252003" y="427610"/>
            <a:ext cx="4320000" cy="391583"/>
          </a:xfrm>
          <a:prstGeom prst="rect">
            <a:avLst/>
          </a:prstGeom>
        </p:spPr>
        <p:txBody>
          <a:bodyPr vert="horz" lIns="91418" tIns="45708" rIns="91418" bIns="45708" rtlCol="0" anchor="ctr">
            <a:normAutofit/>
          </a:bodyPr>
          <a:lstStyle>
            <a:lvl1pPr>
              <a:lnSpc>
                <a:spcPct val="90000"/>
              </a:lnSpc>
              <a:spcBef>
                <a:spcPct val="0"/>
              </a:spcBef>
              <a:buNone/>
              <a:defRPr lang="en-US" sz="2000" b="0" i="0" cap="all" dirty="0" smtClean="0">
                <a:solidFill>
                  <a:schemeClr val="accent2"/>
                </a:solidFill>
                <a:latin typeface="Roboto Black"/>
                <a:ea typeface="+mj-ea"/>
                <a:cs typeface="Roboto Black"/>
              </a:defRPr>
            </a:lvl1pPr>
          </a:lstStyle>
          <a:p>
            <a:pPr lvl="0" algn="l"/>
            <a:r>
              <a:rPr lang="x-none" sz="2000" baseline="0" dirty="0"/>
              <a:t>Portfolio</a:t>
            </a:r>
            <a:endParaRPr lang="en-US" sz="2000" dirty="0"/>
          </a:p>
        </p:txBody>
      </p:sp>
      <p:sp>
        <p:nvSpPr>
          <p:cNvPr id="2" name="Text Placeholder 1"/>
          <p:cNvSpPr>
            <a:spLocks noGrp="1"/>
          </p:cNvSpPr>
          <p:nvPr>
            <p:ph type="body" idx="1"/>
          </p:nvPr>
        </p:nvSpPr>
        <p:spPr>
          <a:xfrm>
            <a:off x="252000" y="1946393"/>
            <a:ext cx="8229600" cy="1996957"/>
          </a:xfrm>
          <a:prstGeom prst="rect">
            <a:avLst/>
          </a:prstGeom>
        </p:spPr>
        <p:txBody>
          <a:bodyPr vert="horz" lIns="68564" tIns="34281" rIns="68564" bIns="34281"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Footer Placeholder 4"/>
          <p:cNvSpPr>
            <a:spLocks noGrp="1"/>
          </p:cNvSpPr>
          <p:nvPr>
            <p:ph type="ftr" sz="quarter" idx="3"/>
          </p:nvPr>
        </p:nvSpPr>
        <p:spPr>
          <a:xfrm>
            <a:off x="4572000" y="4705373"/>
            <a:ext cx="4320000" cy="148167"/>
          </a:xfrm>
          <a:prstGeom prst="rect">
            <a:avLst/>
          </a:prstGeom>
        </p:spPr>
        <p:txBody>
          <a:bodyPr vert="horz" lIns="68564" tIns="0" rIns="68564" bIns="0" anchor="b" anchorCtr="0">
            <a:noAutofit/>
          </a:bodyPr>
          <a:lstStyle>
            <a:lvl1pPr algn="r">
              <a:defRPr sz="1000" i="0" u="none" spc="0">
                <a:solidFill>
                  <a:srgbClr val="A7B5BF"/>
                </a:solidFill>
                <a:latin typeface="Roboto Light"/>
                <a:cs typeface="Roboto Light"/>
              </a:defRPr>
            </a:lvl1pPr>
          </a:lstStyle>
          <a:p>
            <a:r>
              <a:rPr lang="en-US" dirty="0"/>
              <a:t>www.graphicriver.net/goashape</a:t>
            </a:r>
          </a:p>
        </p:txBody>
      </p:sp>
      <p:pic>
        <p:nvPicPr>
          <p:cNvPr id="9" name="Picture 8" descr="5.png"/>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60000" y="4707197"/>
            <a:ext cx="720000" cy="146361"/>
          </a:xfrm>
          <a:prstGeom prst="rect">
            <a:avLst/>
          </a:prstGeom>
        </p:spPr>
      </p:pic>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4047943751"/>
      </p:ext>
    </p:extLst>
  </p:cSld>
  <p:clrMap bg1="lt1" tx1="dk1" bg2="lt2" tx2="dk2" accent1="accent1" accent2="accent2" accent3="accent3" accent4="accent4" accent5="accent5" accent6="accent6" hlink="hlink" folHlink="folHlink"/>
  <p:sldLayoutIdLst>
    <p:sldLayoutId id="2147483695" r:id="rId1"/>
    <p:sldLayoutId id="2147483713" r:id="rId2"/>
    <p:sldLayoutId id="2147483760" r:id="rId3"/>
  </p:sldLayoutIdLst>
  <p:hf hdr="0" dt="0"/>
  <p:txStyles>
    <p:titleStyle>
      <a:lvl1pPr algn="l" defTabSz="913911" rtl="0" eaLnBrk="1" latinLnBrk="0" hangingPunct="1">
        <a:lnSpc>
          <a:spcPct val="90000"/>
        </a:lnSpc>
        <a:spcBef>
          <a:spcPct val="0"/>
        </a:spcBef>
        <a:buNone/>
        <a:defRPr lang="en-US" sz="2800" b="0" i="0" kern="1200" cap="none">
          <a:solidFill>
            <a:schemeClr val="accent1"/>
          </a:solidFill>
          <a:latin typeface="Roboto Light"/>
          <a:ea typeface="+mn-ea"/>
          <a:cs typeface="Roboto Light"/>
        </a:defRPr>
      </a:lvl1pPr>
    </p:titleStyle>
    <p:bodyStyle>
      <a:lvl1pPr marL="0" indent="0" algn="l" defTabSz="913911" rtl="0" eaLnBrk="1" latinLnBrk="0" hangingPunct="1">
        <a:lnSpc>
          <a:spcPct val="90000"/>
        </a:lnSpc>
        <a:spcBef>
          <a:spcPts val="1000"/>
        </a:spcBef>
        <a:buFont typeface="Arial" panose="020B0604020202020204" pitchFamily="34" charset="0"/>
        <a:buNone/>
        <a:defRPr sz="1000" kern="1200">
          <a:solidFill>
            <a:schemeClr val="tx1"/>
          </a:solidFill>
          <a:latin typeface="Roboto Light"/>
          <a:ea typeface="+mn-ea"/>
          <a:cs typeface="Roboto Light"/>
        </a:defRPr>
      </a:lvl1pPr>
      <a:lvl2pPr marL="45694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2pPr>
      <a:lvl3pPr marL="91391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3pPr>
      <a:lvl4pPr marL="137086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4pPr>
      <a:lvl5pPr marL="182782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5pPr>
      <a:lvl6pPr marL="2513249"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20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160"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11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11" rtl="0" eaLnBrk="1" latinLnBrk="0" hangingPunct="1">
        <a:defRPr sz="1800" kern="1200">
          <a:solidFill>
            <a:schemeClr val="tx1"/>
          </a:solidFill>
          <a:latin typeface="+mn-lt"/>
          <a:ea typeface="+mn-ea"/>
          <a:cs typeface="+mn-cs"/>
        </a:defRPr>
      </a:lvl1pPr>
      <a:lvl2pPr marL="456947" algn="l" defTabSz="913911" rtl="0" eaLnBrk="1" latinLnBrk="0" hangingPunct="1">
        <a:defRPr sz="1800" kern="1200">
          <a:solidFill>
            <a:schemeClr val="tx1"/>
          </a:solidFill>
          <a:latin typeface="+mn-lt"/>
          <a:ea typeface="+mn-ea"/>
          <a:cs typeface="+mn-cs"/>
        </a:defRPr>
      </a:lvl2pPr>
      <a:lvl3pPr marL="913911" algn="l" defTabSz="913911" rtl="0" eaLnBrk="1" latinLnBrk="0" hangingPunct="1">
        <a:defRPr sz="1800" kern="1200">
          <a:solidFill>
            <a:schemeClr val="tx1"/>
          </a:solidFill>
          <a:latin typeface="+mn-lt"/>
          <a:ea typeface="+mn-ea"/>
          <a:cs typeface="+mn-cs"/>
        </a:defRPr>
      </a:lvl3pPr>
      <a:lvl4pPr marL="1370867" algn="l" defTabSz="913911" rtl="0" eaLnBrk="1" latinLnBrk="0" hangingPunct="1">
        <a:defRPr sz="1800" kern="1200">
          <a:solidFill>
            <a:schemeClr val="tx1"/>
          </a:solidFill>
          <a:latin typeface="+mn-lt"/>
          <a:ea typeface="+mn-ea"/>
          <a:cs typeface="+mn-cs"/>
        </a:defRPr>
      </a:lvl4pPr>
      <a:lvl5pPr marL="1827821" algn="l" defTabSz="913911" rtl="0" eaLnBrk="1" latinLnBrk="0" hangingPunct="1">
        <a:defRPr sz="1800" kern="1200">
          <a:solidFill>
            <a:schemeClr val="tx1"/>
          </a:solidFill>
          <a:latin typeface="+mn-lt"/>
          <a:ea typeface="+mn-ea"/>
          <a:cs typeface="+mn-cs"/>
        </a:defRPr>
      </a:lvl5pPr>
      <a:lvl6pPr marL="2284775" algn="l" defTabSz="913911" rtl="0" eaLnBrk="1" latinLnBrk="0" hangingPunct="1">
        <a:defRPr sz="1800" kern="1200">
          <a:solidFill>
            <a:schemeClr val="tx1"/>
          </a:solidFill>
          <a:latin typeface="+mn-lt"/>
          <a:ea typeface="+mn-ea"/>
          <a:cs typeface="+mn-cs"/>
        </a:defRPr>
      </a:lvl6pPr>
      <a:lvl7pPr marL="2741723" algn="l" defTabSz="913911" rtl="0" eaLnBrk="1" latinLnBrk="0" hangingPunct="1">
        <a:defRPr sz="1800" kern="1200">
          <a:solidFill>
            <a:schemeClr val="tx1"/>
          </a:solidFill>
          <a:latin typeface="+mn-lt"/>
          <a:ea typeface="+mn-ea"/>
          <a:cs typeface="+mn-cs"/>
        </a:defRPr>
      </a:lvl7pPr>
      <a:lvl8pPr marL="3198680" algn="l" defTabSz="913911" rtl="0" eaLnBrk="1" latinLnBrk="0" hangingPunct="1">
        <a:defRPr sz="1800" kern="1200">
          <a:solidFill>
            <a:schemeClr val="tx1"/>
          </a:solidFill>
          <a:latin typeface="+mn-lt"/>
          <a:ea typeface="+mn-ea"/>
          <a:cs typeface="+mn-cs"/>
        </a:defRPr>
      </a:lvl8pPr>
      <a:lvl9pPr marL="3655634" algn="l" defTabSz="913911"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9" name="Title Placeholder 38"/>
          <p:cNvSpPr>
            <a:spLocks noGrp="1"/>
          </p:cNvSpPr>
          <p:nvPr>
            <p:ph type="title"/>
          </p:nvPr>
        </p:nvSpPr>
        <p:spPr>
          <a:xfrm>
            <a:off x="252064" y="819152"/>
            <a:ext cx="7901399" cy="381000"/>
          </a:xfrm>
          <a:prstGeom prst="rect">
            <a:avLst/>
          </a:prstGeom>
        </p:spPr>
        <p:txBody>
          <a:bodyPr lIns="68564" tIns="0" rIns="68564" bIns="0">
            <a:noAutofit/>
          </a:bodyPr>
          <a:lstStyle/>
          <a:p>
            <a:pPr marL="0" lvl="0" indent="0">
              <a:spcBef>
                <a:spcPts val="1000"/>
              </a:spcBef>
              <a:buFont typeface="Arial" panose="020B0604020202020204" pitchFamily="34" charset="0"/>
            </a:pPr>
            <a:r>
              <a:rPr lang="x-none"/>
              <a:t>Click to edit Master title style</a:t>
            </a:r>
            <a:endParaRPr lang="en-US"/>
          </a:p>
        </p:txBody>
      </p:sp>
      <p:sp>
        <p:nvSpPr>
          <p:cNvPr id="41" name="Text Placeholder 40"/>
          <p:cNvSpPr>
            <a:spLocks noGrp="1"/>
          </p:cNvSpPr>
          <p:nvPr>
            <p:ph type="body" idx="1"/>
          </p:nvPr>
        </p:nvSpPr>
        <p:spPr>
          <a:xfrm>
            <a:off x="252000" y="1276375"/>
            <a:ext cx="8640000" cy="1295399"/>
          </a:xfrm>
          <a:prstGeom prst="rect">
            <a:avLst/>
          </a:prstGeom>
        </p:spPr>
        <p:txBody>
          <a:bodyPr vert="horz" lIns="68564" tIns="34281" rIns="68564" bIns="34281"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2" name="Text Placeholder 8"/>
          <p:cNvSpPr txBox="1">
            <a:spLocks/>
          </p:cNvSpPr>
          <p:nvPr/>
        </p:nvSpPr>
        <p:spPr>
          <a:xfrm>
            <a:off x="252064" y="427610"/>
            <a:ext cx="7901399" cy="391583"/>
          </a:xfrm>
          <a:prstGeom prst="rect">
            <a:avLst/>
          </a:prstGeom>
        </p:spPr>
        <p:txBody>
          <a:bodyPr vert="horz" lIns="91418" tIns="45708" rIns="91418" bIns="45708" rtlCol="0" anchor="ctr">
            <a:normAutofit/>
          </a:bodyPr>
          <a:lstStyle>
            <a:lvl1pPr>
              <a:lnSpc>
                <a:spcPct val="90000"/>
              </a:lnSpc>
              <a:spcBef>
                <a:spcPct val="0"/>
              </a:spcBef>
              <a:buNone/>
              <a:defRPr lang="en-US" sz="2000" b="0" i="0" cap="all" dirty="0" smtClean="0">
                <a:solidFill>
                  <a:schemeClr val="accent2"/>
                </a:solidFill>
                <a:latin typeface="Roboto Black"/>
                <a:ea typeface="+mj-ea"/>
                <a:cs typeface="Roboto Black"/>
              </a:defRPr>
            </a:lvl1pPr>
          </a:lstStyle>
          <a:p>
            <a:pPr lvl="0"/>
            <a:r>
              <a:rPr lang="x-none" sz="2000" dirty="0"/>
              <a:t>CHART</a:t>
            </a:r>
            <a:endParaRPr lang="en-US" sz="2000" dirty="0"/>
          </a:p>
        </p:txBody>
      </p:sp>
      <p:sp>
        <p:nvSpPr>
          <p:cNvPr id="7" name="Footer Placeholder 4"/>
          <p:cNvSpPr>
            <a:spLocks noGrp="1"/>
          </p:cNvSpPr>
          <p:nvPr>
            <p:ph type="ftr" sz="quarter" idx="3"/>
          </p:nvPr>
        </p:nvSpPr>
        <p:spPr>
          <a:xfrm>
            <a:off x="4572000" y="4705373"/>
            <a:ext cx="4320000" cy="148167"/>
          </a:xfrm>
          <a:prstGeom prst="rect">
            <a:avLst/>
          </a:prstGeom>
        </p:spPr>
        <p:txBody>
          <a:bodyPr vert="horz" lIns="68564" tIns="0" rIns="68564" bIns="0" anchor="b" anchorCtr="0">
            <a:noAutofit/>
          </a:bodyPr>
          <a:lstStyle>
            <a:lvl1pPr algn="r">
              <a:defRPr sz="1000" i="0" u="none" spc="0">
                <a:solidFill>
                  <a:srgbClr val="A7B5BF"/>
                </a:solidFill>
                <a:latin typeface="Roboto Light"/>
                <a:cs typeface="Roboto Light"/>
              </a:defRPr>
            </a:lvl1pPr>
          </a:lstStyle>
          <a:p>
            <a:r>
              <a:rPr lang="en-US" dirty="0"/>
              <a:t>www.graphicriver.net/goashape</a:t>
            </a:r>
          </a:p>
        </p:txBody>
      </p:sp>
      <p:pic>
        <p:nvPicPr>
          <p:cNvPr id="9" name="Picture 8" descr="5.png"/>
          <p:cNvPicPr>
            <a:picLocks noChangeAspect="1"/>
          </p:cNvPicPr>
          <p:nvPr/>
        </p:nvPicPr>
        <p:blipFill rotWithShape="1">
          <a:blip r:embed="rId9" cstate="screen">
            <a:duotone>
              <a:schemeClr val="bg2">
                <a:shade val="45000"/>
                <a:satMod val="135000"/>
              </a:schemeClr>
              <a:prstClr val="white"/>
            </a:duotone>
            <a:extLst>
              <a:ext uri="{28A0092B-C50C-407E-A947-70E740481C1C}">
                <a14:useLocalDpi xmlns:a14="http://schemas.microsoft.com/office/drawing/2010/main"/>
              </a:ext>
            </a:extLst>
          </a:blip>
          <a:srcRect l="-27" r="-27"/>
          <a:stretch/>
        </p:blipFill>
        <p:spPr>
          <a:xfrm>
            <a:off x="360000" y="4707197"/>
            <a:ext cx="720000" cy="146361"/>
          </a:xfrm>
          <a:prstGeom prst="rect">
            <a:avLst/>
          </a:prstGeom>
        </p:spPr>
      </p:pic>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328414104"/>
      </p:ext>
    </p:extLst>
  </p:cSld>
  <p:clrMap bg1="lt1" tx1="dk1" bg2="lt2" tx2="dk2" accent1="accent1" accent2="accent2" accent3="accent3" accent4="accent4" accent5="accent5" accent6="accent6" hlink="hlink" folHlink="folHlink"/>
  <p:sldLayoutIdLst>
    <p:sldLayoutId id="2147483697" r:id="rId1"/>
    <p:sldLayoutId id="2147483707" r:id="rId2"/>
    <p:sldLayoutId id="2147483708" r:id="rId3"/>
    <p:sldLayoutId id="2147483699" r:id="rId4"/>
    <p:sldLayoutId id="2147483700" r:id="rId5"/>
    <p:sldLayoutId id="2147483702" r:id="rId6"/>
    <p:sldLayoutId id="2147483656" r:id="rId7"/>
  </p:sldLayoutIdLst>
  <p:hf hdr="0" dt="0"/>
  <p:txStyles>
    <p:titleStyle>
      <a:lvl1pPr algn="l" defTabSz="913911" rtl="0" eaLnBrk="1" latinLnBrk="0" hangingPunct="1">
        <a:lnSpc>
          <a:spcPct val="90000"/>
        </a:lnSpc>
        <a:spcBef>
          <a:spcPct val="0"/>
        </a:spcBef>
        <a:buNone/>
        <a:defRPr lang="en-US" sz="2800" b="0" i="0" kern="1200" cap="none">
          <a:solidFill>
            <a:schemeClr val="accent1"/>
          </a:solidFill>
          <a:latin typeface="Roboto Light"/>
          <a:ea typeface="+mn-ea"/>
          <a:cs typeface="Roboto Light"/>
        </a:defRPr>
      </a:lvl1pPr>
    </p:titleStyle>
    <p:bodyStyle>
      <a:lvl1pPr marL="0" indent="0" algn="l" defTabSz="913911" rtl="0" eaLnBrk="1" latinLnBrk="0" hangingPunct="1">
        <a:lnSpc>
          <a:spcPct val="90000"/>
        </a:lnSpc>
        <a:spcBef>
          <a:spcPts val="1000"/>
        </a:spcBef>
        <a:buFont typeface="Arial" panose="020B0604020202020204" pitchFamily="34" charset="0"/>
        <a:buNone/>
        <a:defRPr sz="1000" kern="1200">
          <a:solidFill>
            <a:schemeClr val="tx1"/>
          </a:solidFill>
          <a:latin typeface="Roboto Light"/>
          <a:ea typeface="+mn-ea"/>
          <a:cs typeface="Roboto Light"/>
        </a:defRPr>
      </a:lvl1pPr>
      <a:lvl2pPr marL="45694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2pPr>
      <a:lvl3pPr marL="91391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3pPr>
      <a:lvl4pPr marL="137086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4pPr>
      <a:lvl5pPr marL="182782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5pPr>
      <a:lvl6pPr marL="2513249"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20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160"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11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11" rtl="0" eaLnBrk="1" latinLnBrk="0" hangingPunct="1">
        <a:defRPr sz="1800" kern="1200">
          <a:solidFill>
            <a:schemeClr val="tx1"/>
          </a:solidFill>
          <a:latin typeface="+mn-lt"/>
          <a:ea typeface="+mn-ea"/>
          <a:cs typeface="+mn-cs"/>
        </a:defRPr>
      </a:lvl1pPr>
      <a:lvl2pPr marL="456947" algn="l" defTabSz="913911" rtl="0" eaLnBrk="1" latinLnBrk="0" hangingPunct="1">
        <a:defRPr sz="1800" kern="1200">
          <a:solidFill>
            <a:schemeClr val="tx1"/>
          </a:solidFill>
          <a:latin typeface="+mn-lt"/>
          <a:ea typeface="+mn-ea"/>
          <a:cs typeface="+mn-cs"/>
        </a:defRPr>
      </a:lvl2pPr>
      <a:lvl3pPr marL="913911" algn="l" defTabSz="913911" rtl="0" eaLnBrk="1" latinLnBrk="0" hangingPunct="1">
        <a:defRPr sz="1800" kern="1200">
          <a:solidFill>
            <a:schemeClr val="tx1"/>
          </a:solidFill>
          <a:latin typeface="+mn-lt"/>
          <a:ea typeface="+mn-ea"/>
          <a:cs typeface="+mn-cs"/>
        </a:defRPr>
      </a:lvl3pPr>
      <a:lvl4pPr marL="1370867" algn="l" defTabSz="913911" rtl="0" eaLnBrk="1" latinLnBrk="0" hangingPunct="1">
        <a:defRPr sz="1800" kern="1200">
          <a:solidFill>
            <a:schemeClr val="tx1"/>
          </a:solidFill>
          <a:latin typeface="+mn-lt"/>
          <a:ea typeface="+mn-ea"/>
          <a:cs typeface="+mn-cs"/>
        </a:defRPr>
      </a:lvl4pPr>
      <a:lvl5pPr marL="1827821" algn="l" defTabSz="913911" rtl="0" eaLnBrk="1" latinLnBrk="0" hangingPunct="1">
        <a:defRPr sz="1800" kern="1200">
          <a:solidFill>
            <a:schemeClr val="tx1"/>
          </a:solidFill>
          <a:latin typeface="+mn-lt"/>
          <a:ea typeface="+mn-ea"/>
          <a:cs typeface="+mn-cs"/>
        </a:defRPr>
      </a:lvl5pPr>
      <a:lvl6pPr marL="2284775" algn="l" defTabSz="913911" rtl="0" eaLnBrk="1" latinLnBrk="0" hangingPunct="1">
        <a:defRPr sz="1800" kern="1200">
          <a:solidFill>
            <a:schemeClr val="tx1"/>
          </a:solidFill>
          <a:latin typeface="+mn-lt"/>
          <a:ea typeface="+mn-ea"/>
          <a:cs typeface="+mn-cs"/>
        </a:defRPr>
      </a:lvl6pPr>
      <a:lvl7pPr marL="2741723" algn="l" defTabSz="913911" rtl="0" eaLnBrk="1" latinLnBrk="0" hangingPunct="1">
        <a:defRPr sz="1800" kern="1200">
          <a:solidFill>
            <a:schemeClr val="tx1"/>
          </a:solidFill>
          <a:latin typeface="+mn-lt"/>
          <a:ea typeface="+mn-ea"/>
          <a:cs typeface="+mn-cs"/>
        </a:defRPr>
      </a:lvl7pPr>
      <a:lvl8pPr marL="3198680" algn="l" defTabSz="913911" rtl="0" eaLnBrk="1" latinLnBrk="0" hangingPunct="1">
        <a:defRPr sz="1800" kern="1200">
          <a:solidFill>
            <a:schemeClr val="tx1"/>
          </a:solidFill>
          <a:latin typeface="+mn-lt"/>
          <a:ea typeface="+mn-ea"/>
          <a:cs typeface="+mn-cs"/>
        </a:defRPr>
      </a:lvl8pPr>
      <a:lvl9pPr marL="3655634" algn="l" defTabSz="913911"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457200" y="206375"/>
            <a:ext cx="8229600" cy="857250"/>
          </a:xfrm>
          <a:prstGeom prst="rect">
            <a:avLst/>
          </a:prstGeom>
        </p:spPr>
        <p:txBody>
          <a:bodyPr vert="horz" lIns="68564" tIns="34281" rIns="68564" bIns="34281" rtlCol="0" anchor="ctr">
            <a:normAutofit/>
          </a:bodyPr>
          <a:lstStyle/>
          <a:p>
            <a:r>
              <a:rPr lang="x-none"/>
              <a:t>Click to edit Master title style</a:t>
            </a:r>
            <a:endParaRPr lang="en-US"/>
          </a:p>
        </p:txBody>
      </p:sp>
      <p:sp>
        <p:nvSpPr>
          <p:cNvPr id="10" name="Footer Placeholder 9"/>
          <p:cNvSpPr>
            <a:spLocks noGrp="1"/>
          </p:cNvSpPr>
          <p:nvPr>
            <p:ph type="ftr" sz="quarter" idx="3"/>
          </p:nvPr>
        </p:nvSpPr>
        <p:spPr>
          <a:xfrm>
            <a:off x="3124203" y="4767303"/>
            <a:ext cx="2895600" cy="274637"/>
          </a:xfrm>
          <a:prstGeom prst="rect">
            <a:avLst/>
          </a:prstGeom>
        </p:spPr>
        <p:txBody>
          <a:bodyPr vert="horz" lIns="68564" tIns="34281" rIns="68564" bIns="34281" anchor="b" anchorCtr="0">
            <a:noAutofit/>
          </a:bodyPr>
          <a:lstStyle>
            <a:lvl1pPr algn="ctr">
              <a:defRPr lang="en-US" sz="1000" i="0" u="none" spc="0">
                <a:solidFill>
                  <a:srgbClr val="A7B5BF"/>
                </a:solidFill>
                <a:latin typeface="Roboto Light"/>
                <a:cs typeface="Roboto Light"/>
              </a:defRPr>
            </a:lvl1pPr>
          </a:lstStyle>
          <a:p>
            <a:r>
              <a:rPr lang="en-US"/>
              <a:t>www.graphicriver.net/goashape</a:t>
            </a:r>
          </a:p>
        </p:txBody>
      </p:sp>
      <p:sp>
        <p:nvSpPr>
          <p:cNvPr id="12" name="Text Placeholder 11"/>
          <p:cNvSpPr>
            <a:spLocks noGrp="1"/>
          </p:cNvSpPr>
          <p:nvPr>
            <p:ph type="body" idx="1"/>
          </p:nvPr>
        </p:nvSpPr>
        <p:spPr>
          <a:xfrm>
            <a:off x="457200" y="1200178"/>
            <a:ext cx="8229600" cy="3394075"/>
          </a:xfrm>
          <a:prstGeom prst="rect">
            <a:avLst/>
          </a:prstGeom>
        </p:spPr>
        <p:txBody>
          <a:bodyPr vert="horz" lIns="68564" tIns="34281" rIns="68564" bIns="34281"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Tree>
    <p:extLst>
      <p:ext uri="{BB962C8B-B14F-4D97-AF65-F5344CB8AC3E}">
        <p14:creationId xmlns:p14="http://schemas.microsoft.com/office/powerpoint/2010/main" val="1986610892"/>
      </p:ext>
    </p:extLst>
  </p:cSld>
  <p:clrMap bg1="lt1" tx1="dk1" bg2="lt2" tx2="dk2" accent1="accent1" accent2="accent2" accent3="accent3" accent4="accent4" accent5="accent5" accent6="accent6" hlink="hlink" folHlink="folHlink"/>
  <p:sldLayoutIdLst>
    <p:sldLayoutId id="2147483652" r:id="rId1"/>
    <p:sldLayoutId id="2147483658" r:id="rId2"/>
    <p:sldLayoutId id="2147483789" r:id="rId3"/>
  </p:sldLayoutIdLst>
  <p:hf hdr="0" dt="0"/>
  <p:txStyles>
    <p:titleStyle>
      <a:lvl1pPr algn="ctr" defTabSz="456947" rtl="0" eaLnBrk="1" latinLnBrk="0" hangingPunct="1">
        <a:spcBef>
          <a:spcPct val="0"/>
        </a:spcBef>
        <a:buNone/>
        <a:defRPr lang="en-US" sz="2800" b="0" i="0" kern="1200" cap="none">
          <a:solidFill>
            <a:schemeClr val="accent2"/>
          </a:solidFill>
          <a:latin typeface="Roboto Light"/>
          <a:ea typeface="+mj-ea"/>
          <a:cs typeface="Roboto Light"/>
        </a:defRPr>
      </a:lvl1pPr>
    </p:titleStyle>
    <p:bodyStyle>
      <a:lvl1pPr marL="0" indent="0" algn="ctr" defTabSz="456947" rtl="0" eaLnBrk="1" latinLnBrk="0" hangingPunct="1">
        <a:lnSpc>
          <a:spcPct val="120000"/>
        </a:lnSpc>
        <a:spcBef>
          <a:spcPct val="20000"/>
        </a:spcBef>
        <a:buFont typeface="Arial"/>
        <a:buNone/>
        <a:defRPr lang="sk-SK" sz="1000" b="0" i="0" kern="1200" cap="none">
          <a:solidFill>
            <a:srgbClr val="797979"/>
          </a:solidFill>
          <a:latin typeface="Roboto Light"/>
          <a:ea typeface="+mj-ea"/>
          <a:cs typeface="Roboto Light"/>
        </a:defRPr>
      </a:lvl1pPr>
      <a:lvl2pPr marL="456947" indent="0" algn="ctr" defTabSz="456947"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2pPr>
      <a:lvl3pPr marL="913911" indent="0" algn="ctr" defTabSz="456947"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3pPr>
      <a:lvl4pPr marL="1370867" indent="0" algn="ctr" defTabSz="456947"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4pPr>
      <a:lvl5pPr marL="1827821" indent="0" algn="ctr" defTabSz="456947" rtl="0" eaLnBrk="1" latinLnBrk="0" hangingPunct="1">
        <a:lnSpc>
          <a:spcPct val="120000"/>
        </a:lnSpc>
        <a:spcBef>
          <a:spcPct val="20000"/>
        </a:spcBef>
        <a:buFont typeface="Arial"/>
        <a:buNone/>
        <a:defRPr lang="en-US" sz="1000" kern="1200" cap="none">
          <a:solidFill>
            <a:srgbClr val="797979"/>
          </a:solidFill>
          <a:latin typeface="Roboto Light"/>
          <a:ea typeface="+mn-ea"/>
          <a:cs typeface="Roboto Light"/>
        </a:defRPr>
      </a:lvl5pPr>
      <a:lvl6pPr marL="2513249" indent="-228476" algn="l" defTabSz="456947" rtl="0" eaLnBrk="1" latinLnBrk="0" hangingPunct="1">
        <a:spcBef>
          <a:spcPct val="20000"/>
        </a:spcBef>
        <a:buFont typeface="Arial"/>
        <a:buChar char="•"/>
        <a:defRPr sz="2000" kern="1200">
          <a:solidFill>
            <a:schemeClr val="tx1"/>
          </a:solidFill>
          <a:latin typeface="+mn-lt"/>
          <a:ea typeface="+mn-ea"/>
          <a:cs typeface="+mn-cs"/>
        </a:defRPr>
      </a:lvl6pPr>
      <a:lvl7pPr marL="2970206" indent="-228476" algn="l" defTabSz="456947" rtl="0" eaLnBrk="1" latinLnBrk="0" hangingPunct="1">
        <a:spcBef>
          <a:spcPct val="20000"/>
        </a:spcBef>
        <a:buFont typeface="Arial"/>
        <a:buChar char="•"/>
        <a:defRPr sz="2000" kern="1200">
          <a:solidFill>
            <a:schemeClr val="tx1"/>
          </a:solidFill>
          <a:latin typeface="+mn-lt"/>
          <a:ea typeface="+mn-ea"/>
          <a:cs typeface="+mn-cs"/>
        </a:defRPr>
      </a:lvl7pPr>
      <a:lvl8pPr marL="3427160" indent="-228476" algn="l" defTabSz="456947" rtl="0" eaLnBrk="1" latinLnBrk="0" hangingPunct="1">
        <a:spcBef>
          <a:spcPct val="20000"/>
        </a:spcBef>
        <a:buFont typeface="Arial"/>
        <a:buChar char="•"/>
        <a:defRPr sz="2000" kern="1200">
          <a:solidFill>
            <a:schemeClr val="tx1"/>
          </a:solidFill>
          <a:latin typeface="+mn-lt"/>
          <a:ea typeface="+mn-ea"/>
          <a:cs typeface="+mn-cs"/>
        </a:defRPr>
      </a:lvl8pPr>
      <a:lvl9pPr marL="3884116" indent="-228476" algn="l" defTabSz="45694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947" rtl="0" eaLnBrk="1" latinLnBrk="0" hangingPunct="1">
        <a:defRPr sz="1800" kern="1200">
          <a:solidFill>
            <a:schemeClr val="tx1"/>
          </a:solidFill>
          <a:latin typeface="+mn-lt"/>
          <a:ea typeface="+mn-ea"/>
          <a:cs typeface="+mn-cs"/>
        </a:defRPr>
      </a:lvl1pPr>
      <a:lvl2pPr marL="456947" algn="l" defTabSz="456947" rtl="0" eaLnBrk="1" latinLnBrk="0" hangingPunct="1">
        <a:defRPr sz="1800" kern="1200">
          <a:solidFill>
            <a:schemeClr val="tx1"/>
          </a:solidFill>
          <a:latin typeface="+mn-lt"/>
          <a:ea typeface="+mn-ea"/>
          <a:cs typeface="+mn-cs"/>
        </a:defRPr>
      </a:lvl2pPr>
      <a:lvl3pPr marL="913911" algn="l" defTabSz="456947" rtl="0" eaLnBrk="1" latinLnBrk="0" hangingPunct="1">
        <a:defRPr sz="1800" kern="1200">
          <a:solidFill>
            <a:schemeClr val="tx1"/>
          </a:solidFill>
          <a:latin typeface="+mn-lt"/>
          <a:ea typeface="+mn-ea"/>
          <a:cs typeface="+mn-cs"/>
        </a:defRPr>
      </a:lvl3pPr>
      <a:lvl4pPr marL="1370867" algn="l" defTabSz="456947" rtl="0" eaLnBrk="1" latinLnBrk="0" hangingPunct="1">
        <a:defRPr sz="1800" kern="1200">
          <a:solidFill>
            <a:schemeClr val="tx1"/>
          </a:solidFill>
          <a:latin typeface="+mn-lt"/>
          <a:ea typeface="+mn-ea"/>
          <a:cs typeface="+mn-cs"/>
        </a:defRPr>
      </a:lvl4pPr>
      <a:lvl5pPr marL="1827821" algn="l" defTabSz="456947" rtl="0" eaLnBrk="1" latinLnBrk="0" hangingPunct="1">
        <a:defRPr sz="1800" kern="1200">
          <a:solidFill>
            <a:schemeClr val="tx1"/>
          </a:solidFill>
          <a:latin typeface="+mn-lt"/>
          <a:ea typeface="+mn-ea"/>
          <a:cs typeface="+mn-cs"/>
        </a:defRPr>
      </a:lvl5pPr>
      <a:lvl6pPr marL="2284775" algn="l" defTabSz="456947" rtl="0" eaLnBrk="1" latinLnBrk="0" hangingPunct="1">
        <a:defRPr sz="1800" kern="1200">
          <a:solidFill>
            <a:schemeClr val="tx1"/>
          </a:solidFill>
          <a:latin typeface="+mn-lt"/>
          <a:ea typeface="+mn-ea"/>
          <a:cs typeface="+mn-cs"/>
        </a:defRPr>
      </a:lvl6pPr>
      <a:lvl7pPr marL="2741723" algn="l" defTabSz="456947" rtl="0" eaLnBrk="1" latinLnBrk="0" hangingPunct="1">
        <a:defRPr sz="1800" kern="1200">
          <a:solidFill>
            <a:schemeClr val="tx1"/>
          </a:solidFill>
          <a:latin typeface="+mn-lt"/>
          <a:ea typeface="+mn-ea"/>
          <a:cs typeface="+mn-cs"/>
        </a:defRPr>
      </a:lvl7pPr>
      <a:lvl8pPr marL="3198680" algn="l" defTabSz="456947" rtl="0" eaLnBrk="1" latinLnBrk="0" hangingPunct="1">
        <a:defRPr sz="1800" kern="1200">
          <a:solidFill>
            <a:schemeClr val="tx1"/>
          </a:solidFill>
          <a:latin typeface="+mn-lt"/>
          <a:ea typeface="+mn-ea"/>
          <a:cs typeface="+mn-cs"/>
        </a:defRPr>
      </a:lvl8pPr>
      <a:lvl9pPr marL="3655634" algn="l" defTabSz="456947"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457200" y="206375"/>
            <a:ext cx="8229600" cy="857250"/>
          </a:xfrm>
          <a:prstGeom prst="rect">
            <a:avLst/>
          </a:prstGeom>
        </p:spPr>
        <p:txBody>
          <a:bodyPr vert="horz" lIns="68564" tIns="34281" rIns="68564" bIns="34281" rtlCol="0" anchor="ctr">
            <a:normAutofit/>
          </a:bodyPr>
          <a:lstStyle/>
          <a:p>
            <a:r>
              <a:rPr lang="x-none"/>
              <a:t>Click to edit Master title style</a:t>
            </a:r>
            <a:endParaRPr lang="en-US"/>
          </a:p>
        </p:txBody>
      </p:sp>
      <p:sp>
        <p:nvSpPr>
          <p:cNvPr id="10" name="Footer Placeholder 9"/>
          <p:cNvSpPr>
            <a:spLocks noGrp="1"/>
          </p:cNvSpPr>
          <p:nvPr>
            <p:ph type="ftr" sz="quarter" idx="3"/>
          </p:nvPr>
        </p:nvSpPr>
        <p:spPr>
          <a:xfrm>
            <a:off x="5791201" y="4767303"/>
            <a:ext cx="2895600" cy="274637"/>
          </a:xfrm>
          <a:prstGeom prst="rect">
            <a:avLst/>
          </a:prstGeom>
        </p:spPr>
        <p:txBody>
          <a:bodyPr vert="horz" lIns="68564" tIns="34281" rIns="68564" bIns="34281" anchor="b" anchorCtr="0">
            <a:noAutofit/>
          </a:bodyPr>
          <a:lstStyle>
            <a:lvl1pPr algn="ctr">
              <a:defRPr lang="en-US" sz="1000" i="0" u="none" spc="0">
                <a:solidFill>
                  <a:srgbClr val="A7B5BF"/>
                </a:solidFill>
                <a:latin typeface="Roboto Light"/>
                <a:cs typeface="Roboto Light"/>
              </a:defRPr>
            </a:lvl1pPr>
          </a:lstStyle>
          <a:p>
            <a:r>
              <a:rPr lang="en-US"/>
              <a:t>www.graphicriver.net/goashape</a:t>
            </a:r>
          </a:p>
        </p:txBody>
      </p:sp>
      <p:sp>
        <p:nvSpPr>
          <p:cNvPr id="12" name="Text Placeholder 11"/>
          <p:cNvSpPr>
            <a:spLocks noGrp="1"/>
          </p:cNvSpPr>
          <p:nvPr>
            <p:ph type="body" idx="1"/>
          </p:nvPr>
        </p:nvSpPr>
        <p:spPr>
          <a:xfrm>
            <a:off x="457200" y="1200178"/>
            <a:ext cx="8229600" cy="3394075"/>
          </a:xfrm>
          <a:prstGeom prst="rect">
            <a:avLst/>
          </a:prstGeom>
        </p:spPr>
        <p:txBody>
          <a:bodyPr vert="horz" lIns="68564" tIns="34281" rIns="68564" bIns="34281"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Tree>
    <p:extLst>
      <p:ext uri="{BB962C8B-B14F-4D97-AF65-F5344CB8AC3E}">
        <p14:creationId xmlns:p14="http://schemas.microsoft.com/office/powerpoint/2010/main" val="2433855363"/>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85" r:id="rId3"/>
    <p:sldLayoutId id="2147483759" r:id="rId4"/>
    <p:sldLayoutId id="2147483786" r:id="rId5"/>
  </p:sldLayoutIdLst>
  <p:hf hdr="0" dt="0"/>
  <p:txStyles>
    <p:titleStyle>
      <a:lvl1pPr algn="ctr" defTabSz="456947" rtl="0" eaLnBrk="1" latinLnBrk="0" hangingPunct="1">
        <a:spcBef>
          <a:spcPct val="0"/>
        </a:spcBef>
        <a:buNone/>
        <a:defRPr lang="en-US" sz="2800" b="0" i="0" kern="1200" cap="none">
          <a:solidFill>
            <a:schemeClr val="bg2"/>
          </a:solidFill>
          <a:latin typeface="Roboto Light"/>
          <a:ea typeface="+mj-ea"/>
          <a:cs typeface="Roboto Light"/>
        </a:defRPr>
      </a:lvl1pPr>
    </p:titleStyle>
    <p:bodyStyle>
      <a:lvl1pPr marL="0" indent="0" algn="ctr" defTabSz="456947" rtl="0" eaLnBrk="1" latinLnBrk="0" hangingPunct="1">
        <a:lnSpc>
          <a:spcPct val="120000"/>
        </a:lnSpc>
        <a:spcBef>
          <a:spcPct val="20000"/>
        </a:spcBef>
        <a:buFont typeface="Arial"/>
        <a:buNone/>
        <a:defRPr lang="sk-SK" sz="1000" b="0" i="0" kern="1200" cap="none">
          <a:solidFill>
            <a:srgbClr val="797979"/>
          </a:solidFill>
          <a:latin typeface="Roboto Light"/>
          <a:ea typeface="+mj-ea"/>
          <a:cs typeface="Roboto Light"/>
        </a:defRPr>
      </a:lvl1pPr>
      <a:lvl2pPr marL="456947" indent="0" algn="ctr" defTabSz="456947"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2pPr>
      <a:lvl3pPr marL="913911" indent="0" algn="ctr" defTabSz="456947"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3pPr>
      <a:lvl4pPr marL="1370867" indent="0" algn="ctr" defTabSz="456947"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4pPr>
      <a:lvl5pPr marL="1827821" indent="0" algn="ctr" defTabSz="456947" rtl="0" eaLnBrk="1" latinLnBrk="0" hangingPunct="1">
        <a:lnSpc>
          <a:spcPct val="120000"/>
        </a:lnSpc>
        <a:spcBef>
          <a:spcPct val="20000"/>
        </a:spcBef>
        <a:buFont typeface="Arial"/>
        <a:buNone/>
        <a:defRPr lang="en-US" sz="1000" kern="1200" cap="none">
          <a:solidFill>
            <a:srgbClr val="797979"/>
          </a:solidFill>
          <a:latin typeface="Roboto Light"/>
          <a:ea typeface="+mn-ea"/>
          <a:cs typeface="Roboto Light"/>
        </a:defRPr>
      </a:lvl5pPr>
      <a:lvl6pPr marL="2513249" indent="-228476" algn="l" defTabSz="456947" rtl="0" eaLnBrk="1" latinLnBrk="0" hangingPunct="1">
        <a:spcBef>
          <a:spcPct val="20000"/>
        </a:spcBef>
        <a:buFont typeface="Arial"/>
        <a:buChar char="•"/>
        <a:defRPr sz="2000" kern="1200">
          <a:solidFill>
            <a:schemeClr val="tx1"/>
          </a:solidFill>
          <a:latin typeface="+mn-lt"/>
          <a:ea typeface="+mn-ea"/>
          <a:cs typeface="+mn-cs"/>
        </a:defRPr>
      </a:lvl6pPr>
      <a:lvl7pPr marL="2970206" indent="-228476" algn="l" defTabSz="456947" rtl="0" eaLnBrk="1" latinLnBrk="0" hangingPunct="1">
        <a:spcBef>
          <a:spcPct val="20000"/>
        </a:spcBef>
        <a:buFont typeface="Arial"/>
        <a:buChar char="•"/>
        <a:defRPr sz="2000" kern="1200">
          <a:solidFill>
            <a:schemeClr val="tx1"/>
          </a:solidFill>
          <a:latin typeface="+mn-lt"/>
          <a:ea typeface="+mn-ea"/>
          <a:cs typeface="+mn-cs"/>
        </a:defRPr>
      </a:lvl7pPr>
      <a:lvl8pPr marL="3427160" indent="-228476" algn="l" defTabSz="456947" rtl="0" eaLnBrk="1" latinLnBrk="0" hangingPunct="1">
        <a:spcBef>
          <a:spcPct val="20000"/>
        </a:spcBef>
        <a:buFont typeface="Arial"/>
        <a:buChar char="•"/>
        <a:defRPr sz="2000" kern="1200">
          <a:solidFill>
            <a:schemeClr val="tx1"/>
          </a:solidFill>
          <a:latin typeface="+mn-lt"/>
          <a:ea typeface="+mn-ea"/>
          <a:cs typeface="+mn-cs"/>
        </a:defRPr>
      </a:lvl8pPr>
      <a:lvl9pPr marL="3884116" indent="-228476" algn="l" defTabSz="45694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947" rtl="0" eaLnBrk="1" latinLnBrk="0" hangingPunct="1">
        <a:defRPr sz="1800" kern="1200">
          <a:solidFill>
            <a:schemeClr val="tx1"/>
          </a:solidFill>
          <a:latin typeface="+mn-lt"/>
          <a:ea typeface="+mn-ea"/>
          <a:cs typeface="+mn-cs"/>
        </a:defRPr>
      </a:lvl1pPr>
      <a:lvl2pPr marL="456947" algn="l" defTabSz="456947" rtl="0" eaLnBrk="1" latinLnBrk="0" hangingPunct="1">
        <a:defRPr sz="1800" kern="1200">
          <a:solidFill>
            <a:schemeClr val="tx1"/>
          </a:solidFill>
          <a:latin typeface="+mn-lt"/>
          <a:ea typeface="+mn-ea"/>
          <a:cs typeface="+mn-cs"/>
        </a:defRPr>
      </a:lvl2pPr>
      <a:lvl3pPr marL="913911" algn="l" defTabSz="456947" rtl="0" eaLnBrk="1" latinLnBrk="0" hangingPunct="1">
        <a:defRPr sz="1800" kern="1200">
          <a:solidFill>
            <a:schemeClr val="tx1"/>
          </a:solidFill>
          <a:latin typeface="+mn-lt"/>
          <a:ea typeface="+mn-ea"/>
          <a:cs typeface="+mn-cs"/>
        </a:defRPr>
      </a:lvl3pPr>
      <a:lvl4pPr marL="1370867" algn="l" defTabSz="456947" rtl="0" eaLnBrk="1" latinLnBrk="0" hangingPunct="1">
        <a:defRPr sz="1800" kern="1200">
          <a:solidFill>
            <a:schemeClr val="tx1"/>
          </a:solidFill>
          <a:latin typeface="+mn-lt"/>
          <a:ea typeface="+mn-ea"/>
          <a:cs typeface="+mn-cs"/>
        </a:defRPr>
      </a:lvl4pPr>
      <a:lvl5pPr marL="1827821" algn="l" defTabSz="456947" rtl="0" eaLnBrk="1" latinLnBrk="0" hangingPunct="1">
        <a:defRPr sz="1800" kern="1200">
          <a:solidFill>
            <a:schemeClr val="tx1"/>
          </a:solidFill>
          <a:latin typeface="+mn-lt"/>
          <a:ea typeface="+mn-ea"/>
          <a:cs typeface="+mn-cs"/>
        </a:defRPr>
      </a:lvl5pPr>
      <a:lvl6pPr marL="2284775" algn="l" defTabSz="456947" rtl="0" eaLnBrk="1" latinLnBrk="0" hangingPunct="1">
        <a:defRPr sz="1800" kern="1200">
          <a:solidFill>
            <a:schemeClr val="tx1"/>
          </a:solidFill>
          <a:latin typeface="+mn-lt"/>
          <a:ea typeface="+mn-ea"/>
          <a:cs typeface="+mn-cs"/>
        </a:defRPr>
      </a:lvl6pPr>
      <a:lvl7pPr marL="2741723" algn="l" defTabSz="456947" rtl="0" eaLnBrk="1" latinLnBrk="0" hangingPunct="1">
        <a:defRPr sz="1800" kern="1200">
          <a:solidFill>
            <a:schemeClr val="tx1"/>
          </a:solidFill>
          <a:latin typeface="+mn-lt"/>
          <a:ea typeface="+mn-ea"/>
          <a:cs typeface="+mn-cs"/>
        </a:defRPr>
      </a:lvl7pPr>
      <a:lvl8pPr marL="3198680" algn="l" defTabSz="456947" rtl="0" eaLnBrk="1" latinLnBrk="0" hangingPunct="1">
        <a:defRPr sz="1800" kern="1200">
          <a:solidFill>
            <a:schemeClr val="tx1"/>
          </a:solidFill>
          <a:latin typeface="+mn-lt"/>
          <a:ea typeface="+mn-ea"/>
          <a:cs typeface="+mn-cs"/>
        </a:defRPr>
      </a:lvl8pPr>
      <a:lvl9pPr marL="3655634" algn="l" defTabSz="45694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5.xml"/></Relationships>
</file>

<file path=ppt/slides/_rels/slide101.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8.jpeg"/><Relationship Id="rId7" Type="http://schemas.openxmlformats.org/officeDocument/2006/relationships/diagramColors" Target="../diagrams/colors13.xml"/><Relationship Id="rId2" Type="http://schemas.openxmlformats.org/officeDocument/2006/relationships/notesSlide" Target="../notesSlides/notesSlide101.xml"/><Relationship Id="rId1" Type="http://schemas.openxmlformats.org/officeDocument/2006/relationships/slideLayout" Target="../slideLayouts/slideLayout61.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0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2.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82.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8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jpeg"/><Relationship Id="rId7" Type="http://schemas.openxmlformats.org/officeDocument/2006/relationships/image" Target="../media/image37.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0.jpeg"/><Relationship Id="rId7" Type="http://schemas.openxmlformats.org/officeDocument/2006/relationships/diagramQuickStyle" Target="../diagrams/quickStyle1.xm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chart" Target="../charts/chart5.xml"/><Relationship Id="rId9" Type="http://schemas.microsoft.com/office/2007/relationships/diagramDrawing" Target="../diagrams/drawing1.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1.xml"/><Relationship Id="rId1" Type="http://schemas.openxmlformats.org/officeDocument/2006/relationships/video" Target="http://vimeo.com/moogaloop.swf?clip_id=107469289&amp;force_embed=1&amp;server=vimeo.com&amp;show_title=0&amp;show_byline=0&amp;show_portrait=1&amp;color=ffffff&amp;fullscreen=1&amp;autoplay=1&amp;loop=0" TargetMode="Externa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8.jpeg"/><Relationship Id="rId7" Type="http://schemas.openxmlformats.org/officeDocument/2006/relationships/diagramColors" Target="../diagrams/colors2.xml"/><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8.jpeg"/><Relationship Id="rId7" Type="http://schemas.openxmlformats.org/officeDocument/2006/relationships/diagramColors" Target="../diagrams/colors3.xml"/><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4.xml"/><Relationship Id="rId1" Type="http://schemas.openxmlformats.org/officeDocument/2006/relationships/slideLayout" Target="../slideLayouts/slideLayout70.xml"/></Relationships>
</file>

<file path=ppt/slides/_rels/slide3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chart" Target="../charts/chart8.xml"/><Relationship Id="rId7" Type="http://schemas.openxmlformats.org/officeDocument/2006/relationships/diagramColors" Target="../diagrams/colors4.xml"/><Relationship Id="rId2" Type="http://schemas.openxmlformats.org/officeDocument/2006/relationships/notesSlide" Target="../notesSlides/notesSlide35.xml"/><Relationship Id="rId1" Type="http://schemas.openxmlformats.org/officeDocument/2006/relationships/slideLayout" Target="../slideLayouts/slideLayout68.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7.xml"/><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80.xml"/></Relationships>
</file>

<file path=ppt/slides/_rels/slide4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40.xml"/><Relationship Id="rId1" Type="http://schemas.openxmlformats.org/officeDocument/2006/relationships/slideLayout" Target="../slideLayouts/slideLayout70.xml"/></Relationships>
</file>

<file path=ppt/slides/_rels/slide41.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41.xml"/><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42.xml"/><Relationship Id="rId1" Type="http://schemas.openxmlformats.org/officeDocument/2006/relationships/slideLayout" Target="../slideLayouts/slideLayout65.xml"/></Relationships>
</file>

<file path=ppt/slides/_rels/slide43.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43.xml"/><Relationship Id="rId1" Type="http://schemas.openxmlformats.org/officeDocument/2006/relationships/slideLayout" Target="../slideLayouts/slideLayout68.xml"/></Relationships>
</file>

<file path=ppt/slides/_rels/slide4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45.xml"/><Relationship Id="rId1" Type="http://schemas.openxmlformats.org/officeDocument/2006/relationships/slideLayout" Target="../slideLayouts/slideLayout69.xml"/></Relationships>
</file>

<file path=ppt/slides/_rels/slide46.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47.xml"/><Relationship Id="rId1" Type="http://schemas.openxmlformats.org/officeDocument/2006/relationships/slideLayout" Target="../slideLayouts/slideLayout70.xml"/></Relationships>
</file>

<file path=ppt/slides/_rels/slide48.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48.xml"/><Relationship Id="rId1" Type="http://schemas.openxmlformats.org/officeDocument/2006/relationships/slideLayout" Target="../slideLayouts/slideLayout68.xml"/></Relationships>
</file>

<file path=ppt/slides/_rels/slide49.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49.xml"/><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51.xml"/><Relationship Id="rId1" Type="http://schemas.openxmlformats.org/officeDocument/2006/relationships/slideLayout" Target="../slideLayouts/slideLayout70.xml"/></Relationships>
</file>

<file path=ppt/slides/_rels/slide52.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52.xml"/><Relationship Id="rId1" Type="http://schemas.openxmlformats.org/officeDocument/2006/relationships/slideLayout" Target="../slideLayouts/slideLayout68.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3.xml"/><Relationship Id="rId1" Type="http://schemas.openxmlformats.org/officeDocument/2006/relationships/slideLayout" Target="../slideLayouts/slideLayout8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4.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6.xml"/><Relationship Id="rId1" Type="http://schemas.openxmlformats.org/officeDocument/2006/relationships/slideLayout" Target="../slideLayouts/slideLayout8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7.xml"/><Relationship Id="rId1" Type="http://schemas.openxmlformats.org/officeDocument/2006/relationships/slideLayout" Target="../slideLayouts/slideLayout8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9.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0.xml"/><Relationship Id="rId1" Type="http://schemas.openxmlformats.org/officeDocument/2006/relationships/slideLayout" Target="../slideLayouts/slideLayout7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7.xml"/><Relationship Id="rId1" Type="http://schemas.openxmlformats.org/officeDocument/2006/relationships/slideLayout" Target="../slideLayouts/slideLayout5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8.xml"/><Relationship Id="rId1" Type="http://schemas.openxmlformats.org/officeDocument/2006/relationships/slideLayout" Target="../slideLayouts/slideLayout5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9.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0.xml"/><Relationship Id="rId1" Type="http://schemas.openxmlformats.org/officeDocument/2006/relationships/slideLayout" Target="../slideLayouts/slideLayout2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8.xml"/><Relationship Id="rId1" Type="http://schemas.openxmlformats.org/officeDocument/2006/relationships/slideLayout" Target="../slideLayouts/slideLayout46.xml"/></Relationships>
</file>

<file path=ppt/slides/_rels/slide7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9.xml"/><Relationship Id="rId1" Type="http://schemas.openxmlformats.org/officeDocument/2006/relationships/slideLayout" Target="../slideLayouts/slideLayout46.xml"/><Relationship Id="rId5" Type="http://schemas.openxmlformats.org/officeDocument/2006/relationships/image" Target="../media/image48.jpeg"/><Relationship Id="rId4" Type="http://schemas.openxmlformats.org/officeDocument/2006/relationships/image" Target="../media/image47.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72.xml"/></Relationships>
</file>

<file path=ppt/slides/_rels/slide8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0.xml"/><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1.xml"/><Relationship Id="rId1" Type="http://schemas.openxmlformats.org/officeDocument/2006/relationships/slideLayout" Target="../slideLayouts/slideLayout22.xml"/><Relationship Id="rId4" Type="http://schemas.openxmlformats.org/officeDocument/2006/relationships/image" Target="../media/image50.jpeg"/></Relationships>
</file>

<file path=ppt/slides/_rels/slide8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82.xml"/><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83.xml"/><Relationship Id="rId1" Type="http://schemas.openxmlformats.org/officeDocument/2006/relationships/slideLayout" Target="../slideLayouts/slideLayout22.xml"/><Relationship Id="rId4" Type="http://schemas.openxmlformats.org/officeDocument/2006/relationships/image" Target="../media/image52.jpeg"/></Relationships>
</file>

<file path=ppt/slides/_rels/slide8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85.xml"/><Relationship Id="rId1" Type="http://schemas.openxmlformats.org/officeDocument/2006/relationships/slideLayout" Target="../slideLayouts/slideLayout44.xml"/></Relationships>
</file>

<file path=ppt/slides/_rels/slide86.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6.xml"/><Relationship Id="rId1" Type="http://schemas.openxmlformats.org/officeDocument/2006/relationships/slideLayout" Target="../slideLayouts/slideLayout40.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87.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7.xml"/><Relationship Id="rId1" Type="http://schemas.openxmlformats.org/officeDocument/2006/relationships/slideLayout" Target="../slideLayouts/slideLayout4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8.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88.xml"/><Relationship Id="rId1" Type="http://schemas.openxmlformats.org/officeDocument/2006/relationships/slideLayout" Target="../slideLayouts/slideLayout4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89.xml"/><Relationship Id="rId1" Type="http://schemas.openxmlformats.org/officeDocument/2006/relationships/slideLayout" Target="../slideLayouts/slideLayout45.xml"/><Relationship Id="rId4" Type="http://schemas.openxmlformats.org/officeDocument/2006/relationships/image" Target="../media/image58.emf"/></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9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0.xml"/><Relationship Id="rId1" Type="http://schemas.openxmlformats.org/officeDocument/2006/relationships/slideLayout" Target="../slideLayouts/slideLayout57.xml"/></Relationships>
</file>

<file path=ppt/slides/_rels/slide91.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notesSlide" Target="../notesSlides/notesSlide91.xml"/><Relationship Id="rId1" Type="http://schemas.openxmlformats.org/officeDocument/2006/relationships/slideLayout" Target="../slideLayouts/slideLayout60.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9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2.xml"/><Relationship Id="rId1" Type="http://schemas.openxmlformats.org/officeDocument/2006/relationships/slideLayout" Target="../slideLayouts/slideLayout56.xml"/></Relationships>
</file>

<file path=ppt/slides/_rels/slide9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3.xml"/><Relationship Id="rId1" Type="http://schemas.openxmlformats.org/officeDocument/2006/relationships/slideLayout" Target="../slideLayouts/slideLayout56.xml"/></Relationships>
</file>

<file path=ppt/slides/_rels/slide9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4.xml"/><Relationship Id="rId1" Type="http://schemas.openxmlformats.org/officeDocument/2006/relationships/slideLayout" Target="../slideLayouts/slideLayout55.xml"/></Relationships>
</file>

<file path=ppt/slides/_rels/slide9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5.xml"/><Relationship Id="rId1" Type="http://schemas.openxmlformats.org/officeDocument/2006/relationships/slideLayout" Target="../slideLayouts/slideLayout48.xml"/></Relationships>
</file>

<file path=ppt/slides/_rels/slide9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6.xml"/><Relationship Id="rId1" Type="http://schemas.openxmlformats.org/officeDocument/2006/relationships/slideLayout" Target="../slideLayouts/slideLayout52.xml"/></Relationships>
</file>

<file path=ppt/slides/_rels/slide9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7.xml"/><Relationship Id="rId1" Type="http://schemas.openxmlformats.org/officeDocument/2006/relationships/slideLayout" Target="../slideLayouts/slideLayout50.xml"/><Relationship Id="rId4" Type="http://schemas.openxmlformats.org/officeDocument/2006/relationships/image" Target="../media/image67.jpeg"/></Relationships>
</file>

<file path=ppt/slides/_rels/slide9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98.xml"/><Relationship Id="rId1" Type="http://schemas.openxmlformats.org/officeDocument/2006/relationships/slideLayout" Target="../slideLayouts/slideLayout51.xml"/></Relationships>
</file>

<file path=ppt/slides/_rels/slide9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99.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Nadpis 5"/>
          <p:cNvSpPr>
            <a:spLocks noGrp="1"/>
          </p:cNvSpPr>
          <p:nvPr>
            <p:ph type="title"/>
          </p:nvPr>
        </p:nvSpPr>
        <p:spPr>
          <a:xfrm>
            <a:off x="457201" y="276324"/>
            <a:ext cx="2590800" cy="857250"/>
          </a:xfrm>
        </p:spPr>
        <p:txBody>
          <a:bodyPr>
            <a:normAutofit/>
          </a:bodyPr>
          <a:lstStyle/>
          <a:p>
            <a:r>
              <a:rPr lang="id-ID" dirty="0">
                <a:solidFill>
                  <a:schemeClr val="accent2"/>
                </a:solidFill>
              </a:rPr>
              <a:t>4:6 Coffee</a:t>
            </a:r>
            <a:endParaRPr lang="en-US" dirty="0">
              <a:solidFill>
                <a:schemeClr val="accent2"/>
              </a:solidFill>
            </a:endParaRPr>
          </a:p>
        </p:txBody>
      </p:sp>
      <p:sp>
        <p:nvSpPr>
          <p:cNvPr id="4" name="Text Placeholder 10"/>
          <p:cNvSpPr txBox="1">
            <a:spLocks/>
          </p:cNvSpPr>
          <p:nvPr/>
        </p:nvSpPr>
        <p:spPr>
          <a:xfrm>
            <a:off x="685803" y="1096482"/>
            <a:ext cx="2104800" cy="960967"/>
          </a:xfrm>
          <a:prstGeom prst="rect">
            <a:avLst/>
          </a:prstGeom>
        </p:spPr>
        <p:txBody>
          <a:bodyPr lIns="91418" tIns="45708" rIns="91418" bIns="45708"/>
          <a:lstStyle>
            <a:lvl1pPr marL="0" indent="0" algn="ctr" defTabSz="457200" rtl="0" eaLnBrk="1" latinLnBrk="0" hangingPunct="1">
              <a:lnSpc>
                <a:spcPct val="120000"/>
              </a:lnSpc>
              <a:spcBef>
                <a:spcPct val="20000"/>
              </a:spcBef>
              <a:buFont typeface="Arial"/>
              <a:buNone/>
              <a:defRPr lang="sk-SK" sz="1000" b="0" i="0" kern="1200" cap="none">
                <a:solidFill>
                  <a:srgbClr val="797979"/>
                </a:solidFill>
                <a:latin typeface="Roboto Light"/>
                <a:ea typeface="+mj-ea"/>
                <a:cs typeface="Roboto Light"/>
              </a:defRPr>
            </a:lvl1pPr>
            <a:lvl2pPr marL="457200" indent="0" algn="ctr" defTabSz="457200"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2pPr>
            <a:lvl3pPr marL="914400" indent="0" algn="ctr" defTabSz="457200"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3pPr>
            <a:lvl4pPr marL="1371600" indent="0" algn="ctr" defTabSz="457200"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4pPr>
            <a:lvl5pPr marL="1828800" indent="0" algn="ctr" defTabSz="457200" rtl="0" eaLnBrk="1" latinLnBrk="0" hangingPunct="1">
              <a:lnSpc>
                <a:spcPct val="120000"/>
              </a:lnSpc>
              <a:spcBef>
                <a:spcPct val="20000"/>
              </a:spcBef>
              <a:buFont typeface="Arial"/>
              <a:buNone/>
              <a:defRPr lang="en-US" sz="1000" kern="1200" cap="none">
                <a:solidFill>
                  <a:srgbClr val="797979"/>
                </a:solidFill>
                <a:latin typeface="Roboto Light"/>
                <a:ea typeface="+mn-ea"/>
                <a:cs typeface="Robo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d-ID" dirty="0">
                <a:solidFill>
                  <a:schemeClr val="bg2"/>
                </a:solidFill>
              </a:rPr>
              <a:t>4:6 Merupakan skala rasio dalam pembuatan kopi yang ditemukan oleh Tetsu Katsuya.</a:t>
            </a:r>
            <a:endParaRPr lang="en-US" dirty="0">
              <a:solidFill>
                <a:schemeClr val="bg2"/>
              </a:solidFill>
            </a:endParaRPr>
          </a:p>
        </p:txBody>
      </p:sp>
    </p:spTree>
    <p:extLst>
      <p:ext uri="{BB962C8B-B14F-4D97-AF65-F5344CB8AC3E}">
        <p14:creationId xmlns:p14="http://schemas.microsoft.com/office/powerpoint/2010/main" val="1073115981"/>
      </p:ext>
    </p:extLst>
  </p:cSld>
  <p:clrMapOvr>
    <a:masterClrMapping/>
  </p:clrMapOvr>
  <mc:AlternateContent xmlns:mc="http://schemas.openxmlformats.org/markup-compatibility/2006" xmlns:p14="http://schemas.microsoft.com/office/powerpoint/2010/main">
    <mc:Choice Requires="p14">
      <p:transition spd="slow" p14:dur="1200" advClick="0" advTm="3000">
        <p14:prism/>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6"/>
          </p:nvPr>
        </p:nvSpPr>
        <p:spPr>
          <a:xfrm>
            <a:off x="1828798" y="2876591"/>
            <a:ext cx="5486403" cy="274637"/>
          </a:xfrm>
        </p:spPr>
        <p:txBody>
          <a:bodyPr/>
          <a:lstStyle/>
          <a:p>
            <a:r>
              <a:rPr lang="en-US" sz="3200" dirty="0">
                <a:solidFill>
                  <a:schemeClr val="accent3"/>
                </a:solidFill>
              </a:rPr>
              <a:t>Simple, Minimalist, Modern</a:t>
            </a:r>
          </a:p>
          <a:p>
            <a:r>
              <a:rPr lang="en-US" sz="3200" dirty="0">
                <a:solidFill>
                  <a:schemeClr val="accent3"/>
                </a:solidFill>
              </a:rPr>
              <a:t>( SMM )</a:t>
            </a:r>
          </a:p>
        </p:txBody>
      </p:sp>
    </p:spTree>
    <p:extLst>
      <p:ext uri="{BB962C8B-B14F-4D97-AF65-F5344CB8AC3E}">
        <p14:creationId xmlns:p14="http://schemas.microsoft.com/office/powerpoint/2010/main" val="3264666946"/>
      </p:ext>
    </p:extLst>
  </p:cSld>
  <p:clrMapOvr>
    <a:masterClrMapping/>
  </p:clrMapOvr>
  <mc:AlternateContent xmlns:mc="http://schemas.openxmlformats.org/markup-compatibility/2006" xmlns:p14="http://schemas.microsoft.com/office/powerpoint/2010/main">
    <mc:Choice Requires="p14">
      <p:transition spd="slow" p14:dur="800" advClick="0" advTm="3000">
        <p14:flythrough/>
      </p:transition>
    </mc:Choice>
    <mc:Fallback xmlns="">
      <p:transition xmlns:p14="http://schemas.microsoft.com/office/powerpoint/2010/main" spd="slow" advClick="0" advTm="3000">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p:cNvSpPr>
            <a:spLocks noGrp="1"/>
          </p:cNvSpPr>
          <p:nvPr>
            <p:ph type="title"/>
          </p:nvPr>
        </p:nvSpPr>
        <p:spPr/>
        <p:txBody>
          <a:bodyPr>
            <a:normAutofit/>
          </a:bodyPr>
          <a:lstStyle/>
          <a:p>
            <a:r>
              <a:rPr lang="en-US"/>
              <a:t>Minimal Detail</a:t>
            </a:r>
          </a:p>
        </p:txBody>
      </p:sp>
      <p:sp>
        <p:nvSpPr>
          <p:cNvPr id="4" name="Oval 3"/>
          <p:cNvSpPr>
            <a:spLocks noChangeAspect="1"/>
          </p:cNvSpPr>
          <p:nvPr/>
        </p:nvSpPr>
        <p:spPr>
          <a:xfrm>
            <a:off x="7238999" y="3333750"/>
            <a:ext cx="1296000" cy="1296000"/>
          </a:xfrm>
          <a:prstGeom prst="ellipse">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5" name="TextBox 4"/>
          <p:cNvSpPr txBox="1"/>
          <p:nvPr/>
        </p:nvSpPr>
        <p:spPr>
          <a:xfrm>
            <a:off x="7512551" y="3781743"/>
            <a:ext cx="752084" cy="403933"/>
          </a:xfrm>
          <a:prstGeom prst="rect">
            <a:avLst/>
          </a:prstGeom>
          <a:noFill/>
        </p:spPr>
        <p:txBody>
          <a:bodyPr wrap="none" lIns="91418" tIns="45708" rIns="91418" bIns="45708" rtlCol="0">
            <a:spAutoFit/>
          </a:bodyPr>
          <a:lstStyle/>
          <a:p>
            <a:r>
              <a:rPr lang="en-US" sz="2000">
                <a:solidFill>
                  <a:schemeClr val="bg2"/>
                </a:solidFill>
              </a:rPr>
              <a:t>NEW</a:t>
            </a:r>
          </a:p>
        </p:txBody>
      </p:sp>
      <p:sp>
        <p:nvSpPr>
          <p:cNvPr id="10" name="Freeform 9"/>
          <p:cNvSpPr>
            <a:spLocks noEditPoints="1"/>
          </p:cNvSpPr>
          <p:nvPr/>
        </p:nvSpPr>
        <p:spPr bwMode="auto">
          <a:xfrm>
            <a:off x="1604971" y="646170"/>
            <a:ext cx="406400" cy="1208087"/>
          </a:xfrm>
          <a:custGeom>
            <a:avLst/>
            <a:gdLst>
              <a:gd name="T0" fmla="*/ 121 w 1280"/>
              <a:gd name="T1" fmla="*/ 3685 h 3807"/>
              <a:gd name="T2" fmla="*/ 375 w 1280"/>
              <a:gd name="T3" fmla="*/ 3644 h 3807"/>
              <a:gd name="T4" fmla="*/ 374 w 1280"/>
              <a:gd name="T5" fmla="*/ 3532 h 3807"/>
              <a:gd name="T6" fmla="*/ 372 w 1280"/>
              <a:gd name="T7" fmla="*/ 3384 h 3807"/>
              <a:gd name="T8" fmla="*/ 372 w 1280"/>
              <a:gd name="T9" fmla="*/ 3197 h 3807"/>
              <a:gd name="T10" fmla="*/ 372 w 1280"/>
              <a:gd name="T11" fmla="*/ 2973 h 3807"/>
              <a:gd name="T12" fmla="*/ 374 w 1280"/>
              <a:gd name="T13" fmla="*/ 2711 h 3807"/>
              <a:gd name="T14" fmla="*/ 375 w 1280"/>
              <a:gd name="T15" fmla="*/ 2412 h 3807"/>
              <a:gd name="T16" fmla="*/ 376 w 1280"/>
              <a:gd name="T17" fmla="*/ 2076 h 3807"/>
              <a:gd name="T18" fmla="*/ 390 w 1280"/>
              <a:gd name="T19" fmla="*/ 2013 h 3807"/>
              <a:gd name="T20" fmla="*/ 424 w 1280"/>
              <a:gd name="T21" fmla="*/ 1962 h 3807"/>
              <a:gd name="T22" fmla="*/ 476 w 1280"/>
              <a:gd name="T23" fmla="*/ 1928 h 3807"/>
              <a:gd name="T24" fmla="*/ 540 w 1280"/>
              <a:gd name="T25" fmla="*/ 1914 h 3807"/>
              <a:gd name="T26" fmla="*/ 603 w 1280"/>
              <a:gd name="T27" fmla="*/ 1928 h 3807"/>
              <a:gd name="T28" fmla="*/ 655 w 1280"/>
              <a:gd name="T29" fmla="*/ 1962 h 3807"/>
              <a:gd name="T30" fmla="*/ 689 w 1280"/>
              <a:gd name="T31" fmla="*/ 2014 h 3807"/>
              <a:gd name="T32" fmla="*/ 702 w 1280"/>
              <a:gd name="T33" fmla="*/ 2079 h 3807"/>
              <a:gd name="T34" fmla="*/ 700 w 1280"/>
              <a:gd name="T35" fmla="*/ 2284 h 3807"/>
              <a:gd name="T36" fmla="*/ 700 w 1280"/>
              <a:gd name="T37" fmla="*/ 2492 h 3807"/>
              <a:gd name="T38" fmla="*/ 699 w 1280"/>
              <a:gd name="T39" fmla="*/ 2695 h 3807"/>
              <a:gd name="T40" fmla="*/ 699 w 1280"/>
              <a:gd name="T41" fmla="*/ 2892 h 3807"/>
              <a:gd name="T42" fmla="*/ 698 w 1280"/>
              <a:gd name="T43" fmla="*/ 3077 h 3807"/>
              <a:gd name="T44" fmla="*/ 698 w 1280"/>
              <a:gd name="T45" fmla="*/ 3245 h 3807"/>
              <a:gd name="T46" fmla="*/ 698 w 1280"/>
              <a:gd name="T47" fmla="*/ 3395 h 3807"/>
              <a:gd name="T48" fmla="*/ 699 w 1280"/>
              <a:gd name="T49" fmla="*/ 3521 h 3807"/>
              <a:gd name="T50" fmla="*/ 699 w 1280"/>
              <a:gd name="T51" fmla="*/ 3619 h 3807"/>
              <a:gd name="T52" fmla="*/ 700 w 1280"/>
              <a:gd name="T53" fmla="*/ 3685 h 3807"/>
              <a:gd name="T54" fmla="*/ 1157 w 1280"/>
              <a:gd name="T55" fmla="*/ 1779 h 3807"/>
              <a:gd name="T56" fmla="*/ 61 w 1280"/>
              <a:gd name="T57" fmla="*/ 1658 h 3807"/>
              <a:gd name="T58" fmla="*/ 1237 w 1280"/>
              <a:gd name="T59" fmla="*/ 1660 h 3807"/>
              <a:gd name="T60" fmla="*/ 1267 w 1280"/>
              <a:gd name="T61" fmla="*/ 1682 h 3807"/>
              <a:gd name="T62" fmla="*/ 1280 w 1280"/>
              <a:gd name="T63" fmla="*/ 1718 h 3807"/>
              <a:gd name="T64" fmla="*/ 1276 w 1280"/>
              <a:gd name="T65" fmla="*/ 3765 h 3807"/>
              <a:gd name="T66" fmla="*/ 1255 w 1280"/>
              <a:gd name="T67" fmla="*/ 3795 h 3807"/>
              <a:gd name="T68" fmla="*/ 1219 w 1280"/>
              <a:gd name="T69" fmla="*/ 3807 h 3807"/>
              <a:gd name="T70" fmla="*/ 42 w 1280"/>
              <a:gd name="T71" fmla="*/ 3803 h 3807"/>
              <a:gd name="T72" fmla="*/ 11 w 1280"/>
              <a:gd name="T73" fmla="*/ 3782 h 3807"/>
              <a:gd name="T74" fmla="*/ 0 w 1280"/>
              <a:gd name="T75" fmla="*/ 3745 h 3807"/>
              <a:gd name="T76" fmla="*/ 4 w 1280"/>
              <a:gd name="T77" fmla="*/ 1698 h 3807"/>
              <a:gd name="T78" fmla="*/ 25 w 1280"/>
              <a:gd name="T79" fmla="*/ 1669 h 3807"/>
              <a:gd name="T80" fmla="*/ 61 w 1280"/>
              <a:gd name="T81" fmla="*/ 1658 h 3807"/>
              <a:gd name="T82" fmla="*/ 441 w 1280"/>
              <a:gd name="T83" fmla="*/ 781 h 3807"/>
              <a:gd name="T84" fmla="*/ 1129 w 1280"/>
              <a:gd name="T85" fmla="*/ 1440 h 3807"/>
              <a:gd name="T86" fmla="*/ 653 w 1280"/>
              <a:gd name="T87" fmla="*/ 0 h 3807"/>
              <a:gd name="T88" fmla="*/ 688 w 1280"/>
              <a:gd name="T89" fmla="*/ 9 h 3807"/>
              <a:gd name="T90" fmla="*/ 710 w 1280"/>
              <a:gd name="T91" fmla="*/ 37 h 3807"/>
              <a:gd name="T92" fmla="*/ 1280 w 1280"/>
              <a:gd name="T93" fmla="*/ 1498 h 3807"/>
              <a:gd name="T94" fmla="*/ 1270 w 1280"/>
              <a:gd name="T95" fmla="*/ 1535 h 3807"/>
              <a:gd name="T96" fmla="*/ 1237 w 1280"/>
              <a:gd name="T97" fmla="*/ 1559 h 3807"/>
              <a:gd name="T98" fmla="*/ 90 w 1280"/>
              <a:gd name="T99" fmla="*/ 1562 h 3807"/>
              <a:gd name="T100" fmla="*/ 53 w 1280"/>
              <a:gd name="T101" fmla="*/ 1550 h 3807"/>
              <a:gd name="T102" fmla="*/ 31 w 1280"/>
              <a:gd name="T103" fmla="*/ 1518 h 3807"/>
              <a:gd name="T104" fmla="*/ 33 w 1280"/>
              <a:gd name="T105" fmla="*/ 1479 h 3807"/>
              <a:gd name="T106" fmla="*/ 606 w 1280"/>
              <a:gd name="T107" fmla="*/ 22 h 3807"/>
              <a:gd name="T108" fmla="*/ 635 w 1280"/>
              <a:gd name="T109" fmla="*/ 2 h 3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0" h="3807">
                <a:moveTo>
                  <a:pt x="121" y="1779"/>
                </a:moveTo>
                <a:lnTo>
                  <a:pt x="121" y="3685"/>
                </a:lnTo>
                <a:lnTo>
                  <a:pt x="375" y="3685"/>
                </a:lnTo>
                <a:lnTo>
                  <a:pt x="375" y="3644"/>
                </a:lnTo>
                <a:lnTo>
                  <a:pt x="374" y="3593"/>
                </a:lnTo>
                <a:lnTo>
                  <a:pt x="374" y="3532"/>
                </a:lnTo>
                <a:lnTo>
                  <a:pt x="372" y="3463"/>
                </a:lnTo>
                <a:lnTo>
                  <a:pt x="372" y="3384"/>
                </a:lnTo>
                <a:lnTo>
                  <a:pt x="372" y="3295"/>
                </a:lnTo>
                <a:lnTo>
                  <a:pt x="372" y="3197"/>
                </a:lnTo>
                <a:lnTo>
                  <a:pt x="372" y="3089"/>
                </a:lnTo>
                <a:lnTo>
                  <a:pt x="372" y="2973"/>
                </a:lnTo>
                <a:lnTo>
                  <a:pt x="372" y="2846"/>
                </a:lnTo>
                <a:lnTo>
                  <a:pt x="374" y="2711"/>
                </a:lnTo>
                <a:lnTo>
                  <a:pt x="374" y="2566"/>
                </a:lnTo>
                <a:lnTo>
                  <a:pt x="375" y="2412"/>
                </a:lnTo>
                <a:lnTo>
                  <a:pt x="375" y="2248"/>
                </a:lnTo>
                <a:lnTo>
                  <a:pt x="376" y="2076"/>
                </a:lnTo>
                <a:lnTo>
                  <a:pt x="380" y="2044"/>
                </a:lnTo>
                <a:lnTo>
                  <a:pt x="390" y="2013"/>
                </a:lnTo>
                <a:lnTo>
                  <a:pt x="405" y="1986"/>
                </a:lnTo>
                <a:lnTo>
                  <a:pt x="424" y="1962"/>
                </a:lnTo>
                <a:lnTo>
                  <a:pt x="448" y="1942"/>
                </a:lnTo>
                <a:lnTo>
                  <a:pt x="476" y="1928"/>
                </a:lnTo>
                <a:lnTo>
                  <a:pt x="506" y="1918"/>
                </a:lnTo>
                <a:lnTo>
                  <a:pt x="540" y="1914"/>
                </a:lnTo>
                <a:lnTo>
                  <a:pt x="572" y="1918"/>
                </a:lnTo>
                <a:lnTo>
                  <a:pt x="603" y="1928"/>
                </a:lnTo>
                <a:lnTo>
                  <a:pt x="631" y="1942"/>
                </a:lnTo>
                <a:lnTo>
                  <a:pt x="655" y="1962"/>
                </a:lnTo>
                <a:lnTo>
                  <a:pt x="674" y="1987"/>
                </a:lnTo>
                <a:lnTo>
                  <a:pt x="689" y="2014"/>
                </a:lnTo>
                <a:lnTo>
                  <a:pt x="699" y="2045"/>
                </a:lnTo>
                <a:lnTo>
                  <a:pt x="702" y="2079"/>
                </a:lnTo>
                <a:lnTo>
                  <a:pt x="702" y="2181"/>
                </a:lnTo>
                <a:lnTo>
                  <a:pt x="700" y="2284"/>
                </a:lnTo>
                <a:lnTo>
                  <a:pt x="700" y="2388"/>
                </a:lnTo>
                <a:lnTo>
                  <a:pt x="700" y="2492"/>
                </a:lnTo>
                <a:lnTo>
                  <a:pt x="699" y="2595"/>
                </a:lnTo>
                <a:lnTo>
                  <a:pt x="699" y="2695"/>
                </a:lnTo>
                <a:lnTo>
                  <a:pt x="699" y="2794"/>
                </a:lnTo>
                <a:lnTo>
                  <a:pt x="699" y="2892"/>
                </a:lnTo>
                <a:lnTo>
                  <a:pt x="698" y="2986"/>
                </a:lnTo>
                <a:lnTo>
                  <a:pt x="698" y="3077"/>
                </a:lnTo>
                <a:lnTo>
                  <a:pt x="698" y="3163"/>
                </a:lnTo>
                <a:lnTo>
                  <a:pt x="698" y="3245"/>
                </a:lnTo>
                <a:lnTo>
                  <a:pt x="698" y="3323"/>
                </a:lnTo>
                <a:lnTo>
                  <a:pt x="698" y="3395"/>
                </a:lnTo>
                <a:lnTo>
                  <a:pt x="698" y="3460"/>
                </a:lnTo>
                <a:lnTo>
                  <a:pt x="699" y="3521"/>
                </a:lnTo>
                <a:lnTo>
                  <a:pt x="699" y="3573"/>
                </a:lnTo>
                <a:lnTo>
                  <a:pt x="699" y="3619"/>
                </a:lnTo>
                <a:lnTo>
                  <a:pt x="699" y="3656"/>
                </a:lnTo>
                <a:lnTo>
                  <a:pt x="700" y="3685"/>
                </a:lnTo>
                <a:lnTo>
                  <a:pt x="1157" y="3685"/>
                </a:lnTo>
                <a:lnTo>
                  <a:pt x="1157" y="1779"/>
                </a:lnTo>
                <a:lnTo>
                  <a:pt x="121" y="1779"/>
                </a:lnTo>
                <a:close/>
                <a:moveTo>
                  <a:pt x="61" y="1658"/>
                </a:moveTo>
                <a:lnTo>
                  <a:pt x="1219" y="1658"/>
                </a:lnTo>
                <a:lnTo>
                  <a:pt x="1237" y="1660"/>
                </a:lnTo>
                <a:lnTo>
                  <a:pt x="1255" y="1669"/>
                </a:lnTo>
                <a:lnTo>
                  <a:pt x="1267" y="1682"/>
                </a:lnTo>
                <a:lnTo>
                  <a:pt x="1276" y="1698"/>
                </a:lnTo>
                <a:lnTo>
                  <a:pt x="1280" y="1718"/>
                </a:lnTo>
                <a:lnTo>
                  <a:pt x="1280" y="3745"/>
                </a:lnTo>
                <a:lnTo>
                  <a:pt x="1276" y="3765"/>
                </a:lnTo>
                <a:lnTo>
                  <a:pt x="1267" y="3782"/>
                </a:lnTo>
                <a:lnTo>
                  <a:pt x="1255" y="3795"/>
                </a:lnTo>
                <a:lnTo>
                  <a:pt x="1237" y="3803"/>
                </a:lnTo>
                <a:lnTo>
                  <a:pt x="1219" y="3807"/>
                </a:lnTo>
                <a:lnTo>
                  <a:pt x="61" y="3807"/>
                </a:lnTo>
                <a:lnTo>
                  <a:pt x="42" y="3803"/>
                </a:lnTo>
                <a:lnTo>
                  <a:pt x="25" y="3795"/>
                </a:lnTo>
                <a:lnTo>
                  <a:pt x="11" y="3782"/>
                </a:lnTo>
                <a:lnTo>
                  <a:pt x="4" y="3765"/>
                </a:lnTo>
                <a:lnTo>
                  <a:pt x="0" y="3745"/>
                </a:lnTo>
                <a:lnTo>
                  <a:pt x="0" y="1718"/>
                </a:lnTo>
                <a:lnTo>
                  <a:pt x="4" y="1698"/>
                </a:lnTo>
                <a:lnTo>
                  <a:pt x="11" y="1682"/>
                </a:lnTo>
                <a:lnTo>
                  <a:pt x="25" y="1669"/>
                </a:lnTo>
                <a:lnTo>
                  <a:pt x="42" y="1660"/>
                </a:lnTo>
                <a:lnTo>
                  <a:pt x="61" y="1658"/>
                </a:lnTo>
                <a:close/>
                <a:moveTo>
                  <a:pt x="872" y="781"/>
                </a:moveTo>
                <a:lnTo>
                  <a:pt x="441" y="781"/>
                </a:lnTo>
                <a:lnTo>
                  <a:pt x="179" y="1440"/>
                </a:lnTo>
                <a:lnTo>
                  <a:pt x="1129" y="1440"/>
                </a:lnTo>
                <a:lnTo>
                  <a:pt x="872" y="781"/>
                </a:lnTo>
                <a:close/>
                <a:moveTo>
                  <a:pt x="653" y="0"/>
                </a:moveTo>
                <a:lnTo>
                  <a:pt x="672" y="2"/>
                </a:lnTo>
                <a:lnTo>
                  <a:pt x="688" y="9"/>
                </a:lnTo>
                <a:lnTo>
                  <a:pt x="702" y="22"/>
                </a:lnTo>
                <a:lnTo>
                  <a:pt x="710" y="37"/>
                </a:lnTo>
                <a:lnTo>
                  <a:pt x="1275" y="1479"/>
                </a:lnTo>
                <a:lnTo>
                  <a:pt x="1280" y="1498"/>
                </a:lnTo>
                <a:lnTo>
                  <a:pt x="1277" y="1518"/>
                </a:lnTo>
                <a:lnTo>
                  <a:pt x="1270" y="1535"/>
                </a:lnTo>
                <a:lnTo>
                  <a:pt x="1255" y="1550"/>
                </a:lnTo>
                <a:lnTo>
                  <a:pt x="1237" y="1559"/>
                </a:lnTo>
                <a:lnTo>
                  <a:pt x="1219" y="1562"/>
                </a:lnTo>
                <a:lnTo>
                  <a:pt x="90" y="1562"/>
                </a:lnTo>
                <a:lnTo>
                  <a:pt x="71" y="1559"/>
                </a:lnTo>
                <a:lnTo>
                  <a:pt x="53" y="1550"/>
                </a:lnTo>
                <a:lnTo>
                  <a:pt x="40" y="1535"/>
                </a:lnTo>
                <a:lnTo>
                  <a:pt x="31" y="1518"/>
                </a:lnTo>
                <a:lnTo>
                  <a:pt x="28" y="1498"/>
                </a:lnTo>
                <a:lnTo>
                  <a:pt x="33" y="1479"/>
                </a:lnTo>
                <a:lnTo>
                  <a:pt x="598" y="37"/>
                </a:lnTo>
                <a:lnTo>
                  <a:pt x="606" y="22"/>
                </a:lnTo>
                <a:lnTo>
                  <a:pt x="619" y="9"/>
                </a:lnTo>
                <a:lnTo>
                  <a:pt x="635" y="2"/>
                </a:lnTo>
                <a:lnTo>
                  <a:pt x="653" y="0"/>
                </a:lnTo>
                <a:close/>
              </a:path>
            </a:pathLst>
          </a:custGeom>
          <a:solidFill>
            <a:schemeClr val="accent2"/>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4280201366"/>
      </p:ext>
    </p:extLst>
  </p:cSld>
  <p:clrMapOvr>
    <a:masterClrMapping/>
  </p:clrMapOvr>
  <mc:AlternateContent xmlns:mc="http://schemas.openxmlformats.org/markup-compatibility/2006" xmlns:p14="http://schemas.microsoft.com/office/powerpoint/2010/main">
    <mc:Choice Requires="p14">
      <p:transition spd="slow" p14:dur="1600" advClick="0" advTm="3000">
        <p14:gallery dir="l"/>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par>
                                <p:cTn id="10" presetID="49" presetClass="entr" presetSubtype="0" decel="100000" fill="hold" grpId="1"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 calcmode="lin" valueType="num">
                                      <p:cBhvr>
                                        <p:cTn id="14" dur="500" fill="hold"/>
                                        <p:tgtEl>
                                          <p:spTgt spid="10"/>
                                        </p:tgtEl>
                                        <p:attrNameLst>
                                          <p:attrName>style.rotation</p:attrName>
                                        </p:attrNameLst>
                                      </p:cBhvr>
                                      <p:tavLst>
                                        <p:tav tm="0">
                                          <p:val>
                                            <p:fltVal val="360"/>
                                          </p:val>
                                        </p:tav>
                                        <p:tav tm="100000">
                                          <p:val>
                                            <p:fltVal val="0"/>
                                          </p:val>
                                        </p:tav>
                                      </p:tavLst>
                                    </p:anim>
                                    <p:animEffect transition="in" filter="fade">
                                      <p:cBhvr>
                                        <p:cTn id="15" dur="500"/>
                                        <p:tgtEl>
                                          <p:spTgt spid="10"/>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500"/>
                            </p:stCondLst>
                            <p:childTnLst>
                              <p:par>
                                <p:cTn id="22" presetID="21" presetClass="entr" presetSubtype="1"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heel(1)">
                                      <p:cBhvr>
                                        <p:cTn id="24" dur="2000"/>
                                        <p:tgtEl>
                                          <p:spTgt spid="4"/>
                                        </p:tgtEl>
                                      </p:cBhvr>
                                    </p:animEffect>
                                  </p:childTnLst>
                                </p:cTn>
                              </p:par>
                              <p:par>
                                <p:cTn id="25" presetID="18" presetClass="entr" presetSubtype="12"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strips(downLeft)">
                                      <p:cBhvr>
                                        <p:cTn id="2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 grpId="0" animBg="1"/>
      <p:bldP spid="5" grpId="0"/>
      <p:bldP spid="10" grpId="0" animBg="1"/>
      <p:bldP spid="10" grpId="1"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a:stretch/>
        </p:blipFill>
        <p:spPr/>
      </p:pic>
      <p:sp>
        <p:nvSpPr>
          <p:cNvPr id="37" name="Text Placeholder 36"/>
          <p:cNvSpPr>
            <a:spLocks noGrp="1"/>
          </p:cNvSpPr>
          <p:nvPr>
            <p:ph type="body" sz="quarter" idx="21"/>
          </p:nvPr>
        </p:nvSpPr>
        <p:spPr/>
        <p:txBody>
          <a:bodyPr/>
          <a:lstStyle/>
          <a:p>
            <a:r>
              <a:rPr lang="en-US" dirty="0" err="1"/>
              <a:t>Phasellus</a:t>
            </a:r>
            <a:r>
              <a:rPr lang="en-US" dirty="0"/>
              <a:t> </a:t>
            </a:r>
            <a:r>
              <a:rPr lang="en-US" dirty="0" err="1"/>
              <a:t>nec</a:t>
            </a:r>
            <a:r>
              <a:rPr lang="en-US" dirty="0"/>
              <a:t> </a:t>
            </a:r>
            <a:r>
              <a:rPr lang="en-US" dirty="0" err="1"/>
              <a:t>sem</a:t>
            </a:r>
            <a:r>
              <a:rPr lang="en-US" dirty="0"/>
              <a:t> in </a:t>
            </a:r>
            <a:r>
              <a:rPr lang="en-US" dirty="0" err="1"/>
              <a:t>justo</a:t>
            </a:r>
            <a:r>
              <a:rPr lang="en-US" dirty="0"/>
              <a:t> </a:t>
            </a:r>
            <a:r>
              <a:rPr lang="en-US" dirty="0" err="1"/>
              <a:t>pellentesque</a:t>
            </a:r>
            <a:r>
              <a:rPr lang="en-US" dirty="0"/>
              <a:t> </a:t>
            </a:r>
            <a:r>
              <a:rPr lang="en-US" dirty="0" err="1"/>
              <a:t>facilisis</a:t>
            </a:r>
            <a:r>
              <a:rPr lang="en-US" dirty="0"/>
              <a:t>. </a:t>
            </a:r>
            <a:r>
              <a:rPr lang="en-US" dirty="0" err="1"/>
              <a:t>Praesent</a:t>
            </a:r>
            <a:r>
              <a:rPr lang="en-US" dirty="0"/>
              <a:t> ac </a:t>
            </a:r>
            <a:r>
              <a:rPr lang="en-US" dirty="0" err="1"/>
              <a:t>sem</a:t>
            </a:r>
            <a:r>
              <a:rPr lang="en-US" dirty="0"/>
              <a:t> </a:t>
            </a:r>
            <a:r>
              <a:rPr lang="en-US" dirty="0" err="1"/>
              <a:t>eget</a:t>
            </a:r>
            <a:r>
              <a:rPr lang="en-US" dirty="0"/>
              <a:t> </a:t>
            </a:r>
            <a:r>
              <a:rPr lang="en-US" dirty="0" err="1"/>
              <a:t>est</a:t>
            </a:r>
            <a:r>
              <a:rPr lang="en-US" dirty="0"/>
              <a:t> </a:t>
            </a:r>
            <a:r>
              <a:rPr lang="en-US" dirty="0" err="1"/>
              <a:t>egestas</a:t>
            </a:r>
            <a:r>
              <a:rPr lang="en-US" dirty="0"/>
              <a:t> </a:t>
            </a:r>
            <a:r>
              <a:rPr lang="en-US" dirty="0" err="1"/>
              <a:t>volutpat</a:t>
            </a:r>
            <a:r>
              <a:rPr lang="en-US" dirty="0"/>
              <a:t>. </a:t>
            </a:r>
            <a:r>
              <a:rPr lang="en-US" dirty="0" err="1"/>
              <a:t>Proin</a:t>
            </a:r>
            <a:r>
              <a:rPr lang="en-US" dirty="0"/>
              <a:t> </a:t>
            </a:r>
            <a:r>
              <a:rPr lang="en-US" dirty="0" err="1"/>
              <a:t>pretium</a:t>
            </a:r>
            <a:r>
              <a:rPr lang="en-US" dirty="0"/>
              <a:t>, </a:t>
            </a:r>
            <a:r>
              <a:rPr lang="en-US" dirty="0" err="1"/>
              <a:t>leo</a:t>
            </a:r>
            <a:r>
              <a:rPr lang="en-US" dirty="0"/>
              <a:t> ac </a:t>
            </a:r>
            <a:r>
              <a:rPr lang="en-US" dirty="0" err="1"/>
              <a:t>pellentesque</a:t>
            </a:r>
            <a:r>
              <a:rPr lang="en-US" dirty="0"/>
              <a:t> </a:t>
            </a:r>
            <a:r>
              <a:rPr lang="en-US" dirty="0" err="1"/>
              <a:t>mollis</a:t>
            </a:r>
            <a:r>
              <a:rPr lang="en-US" dirty="0"/>
              <a:t>, </a:t>
            </a:r>
            <a:r>
              <a:rPr lang="en-US" dirty="0" err="1"/>
              <a:t>felis</a:t>
            </a:r>
            <a:r>
              <a:rPr lang="en-US" dirty="0"/>
              <a:t> </a:t>
            </a:r>
            <a:r>
              <a:rPr lang="en-US" dirty="0" err="1"/>
              <a:t>nunc</a:t>
            </a:r>
            <a:r>
              <a:rPr lang="en-US" dirty="0"/>
              <a:t> </a:t>
            </a:r>
            <a:r>
              <a:rPr lang="en-US" dirty="0" err="1"/>
              <a:t>ultrices</a:t>
            </a:r>
            <a:r>
              <a:rPr lang="en-US" dirty="0"/>
              <a:t> </a:t>
            </a:r>
            <a:r>
              <a:rPr lang="en-US" dirty="0" err="1"/>
              <a:t>eros</a:t>
            </a:r>
            <a:r>
              <a:rPr lang="en-US" dirty="0"/>
              <a:t>, </a:t>
            </a:r>
            <a:r>
              <a:rPr lang="en-US" dirty="0" err="1"/>
              <a:t>sed</a:t>
            </a:r>
            <a:r>
              <a:rPr lang="en-US" dirty="0"/>
              <a:t> </a:t>
            </a:r>
            <a:r>
              <a:rPr lang="en-US" dirty="0" err="1"/>
              <a:t>gravida</a:t>
            </a:r>
            <a:r>
              <a:rPr lang="en-US" dirty="0"/>
              <a:t> </a:t>
            </a:r>
            <a:r>
              <a:rPr lang="en-US" dirty="0" err="1"/>
              <a:t>augue</a:t>
            </a:r>
            <a:r>
              <a:rPr lang="en-US" dirty="0"/>
              <a:t> </a:t>
            </a:r>
            <a:r>
              <a:rPr lang="en-US" dirty="0" err="1"/>
              <a:t>augue</a:t>
            </a:r>
            <a:r>
              <a:rPr lang="en-US" dirty="0"/>
              <a:t> </a:t>
            </a:r>
            <a:r>
              <a:rPr lang="en-US" dirty="0" err="1"/>
              <a:t>mollis</a:t>
            </a:r>
            <a:r>
              <a:rPr lang="en-US" dirty="0"/>
              <a:t> </a:t>
            </a:r>
            <a:r>
              <a:rPr lang="en-US" dirty="0" err="1"/>
              <a:t>justo</a:t>
            </a:r>
            <a:r>
              <a:rPr lang="en-US" dirty="0"/>
              <a:t>. </a:t>
            </a:r>
            <a:r>
              <a:rPr lang="en-US" dirty="0" err="1">
                <a:solidFill>
                  <a:schemeClr val="accent2"/>
                </a:solidFill>
              </a:rPr>
              <a:t>Fusce</a:t>
            </a:r>
            <a:r>
              <a:rPr lang="en-US" dirty="0">
                <a:solidFill>
                  <a:schemeClr val="accent2"/>
                </a:solidFill>
              </a:rPr>
              <a:t> a quam. </a:t>
            </a:r>
          </a:p>
          <a:p>
            <a:r>
              <a:rPr lang="en-US" dirty="0" err="1"/>
              <a:t>Curabitur</a:t>
            </a:r>
            <a:r>
              <a:rPr lang="en-US" dirty="0"/>
              <a:t> </a:t>
            </a:r>
            <a:r>
              <a:rPr lang="en-US" dirty="0" err="1"/>
              <a:t>suscipit</a:t>
            </a:r>
            <a:r>
              <a:rPr lang="en-US" dirty="0"/>
              <a:t> </a:t>
            </a:r>
            <a:r>
              <a:rPr lang="en-US" dirty="0" err="1"/>
              <a:t>suscipit</a:t>
            </a:r>
            <a:r>
              <a:rPr lang="en-US" dirty="0"/>
              <a:t> </a:t>
            </a:r>
            <a:r>
              <a:rPr lang="en-US" dirty="0" err="1"/>
              <a:t>tellus</a:t>
            </a:r>
            <a:r>
              <a:rPr lang="en-US" dirty="0"/>
              <a:t>. </a:t>
            </a:r>
            <a:r>
              <a:rPr lang="en-US" dirty="0" err="1"/>
              <a:t>Phasellus</a:t>
            </a:r>
            <a:r>
              <a:rPr lang="en-US" dirty="0"/>
              <a:t> </a:t>
            </a:r>
            <a:r>
              <a:rPr lang="en-US" dirty="0" err="1"/>
              <a:t>accumsan</a:t>
            </a:r>
            <a:r>
              <a:rPr lang="en-US" dirty="0"/>
              <a:t> </a:t>
            </a:r>
            <a:r>
              <a:rPr lang="en-US" dirty="0" err="1"/>
              <a:t>cursus</a:t>
            </a:r>
            <a:r>
              <a:rPr lang="en-US" dirty="0"/>
              <a:t> </a:t>
            </a:r>
            <a:r>
              <a:rPr lang="en-US" dirty="0" err="1"/>
              <a:t>velit</a:t>
            </a:r>
            <a:r>
              <a:rPr lang="en-US" dirty="0"/>
              <a:t>. </a:t>
            </a:r>
          </a:p>
        </p:txBody>
      </p:sp>
      <p:sp>
        <p:nvSpPr>
          <p:cNvPr id="36" name="Title 35"/>
          <p:cNvSpPr>
            <a:spLocks noGrp="1"/>
          </p:cNvSpPr>
          <p:nvPr>
            <p:ph type="title"/>
          </p:nvPr>
        </p:nvSpPr>
        <p:spPr/>
        <p:txBody>
          <a:bodyPr/>
          <a:lstStyle/>
          <a:p>
            <a:r>
              <a:rPr lang="en-US"/>
              <a:t>Half Image Detail</a:t>
            </a:r>
          </a:p>
        </p:txBody>
      </p:sp>
      <p:sp>
        <p:nvSpPr>
          <p:cNvPr id="16" name="TextBox 15"/>
          <p:cNvSpPr txBox="1"/>
          <p:nvPr/>
        </p:nvSpPr>
        <p:spPr>
          <a:xfrm>
            <a:off x="696220" y="2754295"/>
            <a:ext cx="753291" cy="461642"/>
          </a:xfrm>
          <a:prstGeom prst="rect">
            <a:avLst/>
          </a:prstGeom>
          <a:noFill/>
          <a:ln>
            <a:noFill/>
          </a:ln>
        </p:spPr>
        <p:txBody>
          <a:bodyPr wrap="none" lIns="91418" tIns="45708" rIns="91418" bIns="45708" rtlCol="0">
            <a:spAutoFit/>
          </a:bodyPr>
          <a:lstStyle/>
          <a:p>
            <a:r>
              <a:rPr lang="en-US" sz="2400" dirty="0"/>
              <a:t>85%</a:t>
            </a:r>
          </a:p>
        </p:txBody>
      </p:sp>
      <p:sp>
        <p:nvSpPr>
          <p:cNvPr id="17" name="TextBox 16"/>
          <p:cNvSpPr txBox="1"/>
          <p:nvPr/>
        </p:nvSpPr>
        <p:spPr>
          <a:xfrm>
            <a:off x="2169737" y="2754298"/>
            <a:ext cx="753291" cy="461642"/>
          </a:xfrm>
          <a:prstGeom prst="rect">
            <a:avLst/>
          </a:prstGeom>
          <a:noFill/>
          <a:ln>
            <a:noFill/>
          </a:ln>
        </p:spPr>
        <p:txBody>
          <a:bodyPr wrap="none" lIns="91418" tIns="45708" rIns="91418" bIns="45708" rtlCol="0">
            <a:spAutoFit/>
          </a:bodyPr>
          <a:lstStyle/>
          <a:p>
            <a:r>
              <a:rPr lang="en-US" sz="2400" dirty="0"/>
              <a:t>12%</a:t>
            </a:r>
          </a:p>
        </p:txBody>
      </p:sp>
      <p:sp>
        <p:nvSpPr>
          <p:cNvPr id="18" name="TextBox 17"/>
          <p:cNvSpPr txBox="1"/>
          <p:nvPr/>
        </p:nvSpPr>
        <p:spPr>
          <a:xfrm>
            <a:off x="3643250" y="2754298"/>
            <a:ext cx="753291" cy="461642"/>
          </a:xfrm>
          <a:prstGeom prst="rect">
            <a:avLst/>
          </a:prstGeom>
          <a:noFill/>
          <a:ln>
            <a:noFill/>
          </a:ln>
        </p:spPr>
        <p:txBody>
          <a:bodyPr wrap="none" lIns="91418" tIns="45708" rIns="91418" bIns="45708" rtlCol="0">
            <a:spAutoFit/>
          </a:bodyPr>
          <a:lstStyle/>
          <a:p>
            <a:r>
              <a:rPr lang="en-US" sz="2400"/>
              <a:t>45%</a:t>
            </a:r>
          </a:p>
        </p:txBody>
      </p:sp>
      <p:cxnSp>
        <p:nvCxnSpPr>
          <p:cNvPr id="19" name="Straight Connector 18"/>
          <p:cNvCxnSpPr/>
          <p:nvPr/>
        </p:nvCxnSpPr>
        <p:spPr>
          <a:xfrm>
            <a:off x="339358" y="3379227"/>
            <a:ext cx="3936309" cy="0"/>
          </a:xfrm>
          <a:prstGeom prst="line">
            <a:avLst/>
          </a:prstGeom>
          <a:ln>
            <a:solidFill>
              <a:schemeClr val="bg1">
                <a:lumMod val="8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39358" y="2617227"/>
            <a:ext cx="3936309" cy="0"/>
          </a:xfrm>
          <a:prstGeom prst="line">
            <a:avLst/>
          </a:prstGeom>
          <a:ln>
            <a:solidFill>
              <a:schemeClr val="bg1">
                <a:lumMod val="85000"/>
              </a:schemeClr>
            </a:solidFill>
            <a:prstDash val="dash"/>
          </a:ln>
        </p:spPr>
        <p:style>
          <a:lnRef idx="2">
            <a:schemeClr val="accent1"/>
          </a:lnRef>
          <a:fillRef idx="0">
            <a:schemeClr val="accent1"/>
          </a:fillRef>
          <a:effectRef idx="1">
            <a:schemeClr val="accent1"/>
          </a:effectRef>
          <a:fontRef idx="minor">
            <a:schemeClr val="tx1"/>
          </a:fontRef>
        </p:style>
      </p:cxnSp>
      <p:graphicFrame>
        <p:nvGraphicFramePr>
          <p:cNvPr id="34" name="Content Placeholder 16"/>
          <p:cNvGraphicFramePr>
            <a:graphicFrameLocks/>
          </p:cNvGraphicFramePr>
          <p:nvPr>
            <p:extLst>
              <p:ext uri="{D42A27DB-BD31-4B8C-83A1-F6EECF244321}">
                <p14:modId xmlns:p14="http://schemas.microsoft.com/office/powerpoint/2010/main" val="1977362540"/>
              </p:ext>
            </p:extLst>
          </p:nvPr>
        </p:nvGraphicFramePr>
        <p:xfrm>
          <a:off x="339399" y="3828815"/>
          <a:ext cx="3936268" cy="4721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Freeform 5"/>
          <p:cNvSpPr>
            <a:spLocks noEditPoints="1"/>
          </p:cNvSpPr>
          <p:nvPr/>
        </p:nvSpPr>
        <p:spPr bwMode="auto">
          <a:xfrm>
            <a:off x="339778" y="2860716"/>
            <a:ext cx="366713" cy="258763"/>
          </a:xfrm>
          <a:custGeom>
            <a:avLst/>
            <a:gdLst>
              <a:gd name="T0" fmla="*/ 197 w 245"/>
              <a:gd name="T1" fmla="*/ 0 h 169"/>
              <a:gd name="T2" fmla="*/ 197 w 245"/>
              <a:gd name="T3" fmla="*/ 0 h 169"/>
              <a:gd name="T4" fmla="*/ 154 w 245"/>
              <a:gd name="T5" fmla="*/ 0 h 169"/>
              <a:gd name="T6" fmla="*/ 70 w 245"/>
              <a:gd name="T7" fmla="*/ 133 h 169"/>
              <a:gd name="T8" fmla="*/ 42 w 245"/>
              <a:gd name="T9" fmla="*/ 84 h 169"/>
              <a:gd name="T10" fmla="*/ 90 w 245"/>
              <a:gd name="T11" fmla="*/ 0 h 169"/>
              <a:gd name="T12" fmla="*/ 48 w 245"/>
              <a:gd name="T13" fmla="*/ 0 h 169"/>
              <a:gd name="T14" fmla="*/ 0 w 245"/>
              <a:gd name="T15" fmla="*/ 84 h 169"/>
              <a:gd name="T16" fmla="*/ 48 w 245"/>
              <a:gd name="T17" fmla="*/ 169 h 169"/>
              <a:gd name="T18" fmla="*/ 90 w 245"/>
              <a:gd name="T19" fmla="*/ 169 h 169"/>
              <a:gd name="T20" fmla="*/ 174 w 245"/>
              <a:gd name="T21" fmla="*/ 35 h 169"/>
              <a:gd name="T22" fmla="*/ 202 w 245"/>
              <a:gd name="T23" fmla="*/ 84 h 169"/>
              <a:gd name="T24" fmla="*/ 154 w 245"/>
              <a:gd name="T25" fmla="*/ 169 h 169"/>
              <a:gd name="T26" fmla="*/ 197 w 245"/>
              <a:gd name="T27" fmla="*/ 169 h 169"/>
              <a:gd name="T28" fmla="*/ 245 w 245"/>
              <a:gd name="T29" fmla="*/ 84 h 169"/>
              <a:gd name="T30" fmla="*/ 197 w 245"/>
              <a:gd name="T31" fmla="*/ 0 h 169"/>
              <a:gd name="T32" fmla="*/ 197 w 245"/>
              <a:gd name="T33" fmla="*/ 0 h 169"/>
              <a:gd name="T34" fmla="*/ 197 w 245"/>
              <a:gd name="T3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9">
                <a:moveTo>
                  <a:pt x="197" y="0"/>
                </a:moveTo>
                <a:lnTo>
                  <a:pt x="197" y="0"/>
                </a:lnTo>
                <a:lnTo>
                  <a:pt x="154" y="0"/>
                </a:lnTo>
                <a:lnTo>
                  <a:pt x="70" y="133"/>
                </a:lnTo>
                <a:lnTo>
                  <a:pt x="42" y="84"/>
                </a:lnTo>
                <a:lnTo>
                  <a:pt x="90" y="0"/>
                </a:lnTo>
                <a:lnTo>
                  <a:pt x="48" y="0"/>
                </a:lnTo>
                <a:lnTo>
                  <a:pt x="0" y="84"/>
                </a:lnTo>
                <a:lnTo>
                  <a:pt x="48" y="169"/>
                </a:lnTo>
                <a:lnTo>
                  <a:pt x="90" y="169"/>
                </a:lnTo>
                <a:lnTo>
                  <a:pt x="174" y="35"/>
                </a:lnTo>
                <a:lnTo>
                  <a:pt x="202" y="84"/>
                </a:lnTo>
                <a:lnTo>
                  <a:pt x="154" y="169"/>
                </a:lnTo>
                <a:lnTo>
                  <a:pt x="197" y="169"/>
                </a:lnTo>
                <a:lnTo>
                  <a:pt x="245" y="84"/>
                </a:lnTo>
                <a:lnTo>
                  <a:pt x="197" y="0"/>
                </a:lnTo>
                <a:close/>
                <a:moveTo>
                  <a:pt x="197" y="0"/>
                </a:moveTo>
                <a:lnTo>
                  <a:pt x="197" y="0"/>
                </a:lnTo>
                <a:close/>
              </a:path>
            </a:pathLst>
          </a:custGeom>
          <a:solidFill>
            <a:schemeClr val="bg1">
              <a:lumMod val="75000"/>
            </a:schemeClr>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8" name="Freeform 9"/>
          <p:cNvSpPr>
            <a:spLocks noEditPoints="1"/>
          </p:cNvSpPr>
          <p:nvPr/>
        </p:nvSpPr>
        <p:spPr bwMode="auto">
          <a:xfrm>
            <a:off x="1812928" y="2813068"/>
            <a:ext cx="357188" cy="363539"/>
          </a:xfrm>
          <a:custGeom>
            <a:avLst/>
            <a:gdLst>
              <a:gd name="T0" fmla="*/ 0 w 191"/>
              <a:gd name="T1" fmla="*/ 22 h 192"/>
              <a:gd name="T2" fmla="*/ 0 w 191"/>
              <a:gd name="T3" fmla="*/ 22 h 192"/>
              <a:gd name="T4" fmla="*/ 0 w 191"/>
              <a:gd name="T5" fmla="*/ 64 h 192"/>
              <a:gd name="T6" fmla="*/ 21 w 191"/>
              <a:gd name="T7" fmla="*/ 64 h 192"/>
              <a:gd name="T8" fmla="*/ 21 w 191"/>
              <a:gd name="T9" fmla="*/ 22 h 192"/>
              <a:gd name="T10" fmla="*/ 64 w 191"/>
              <a:gd name="T11" fmla="*/ 22 h 192"/>
              <a:gd name="T12" fmla="*/ 64 w 191"/>
              <a:gd name="T13" fmla="*/ 0 h 192"/>
              <a:gd name="T14" fmla="*/ 21 w 191"/>
              <a:gd name="T15" fmla="*/ 0 h 192"/>
              <a:gd name="T16" fmla="*/ 0 w 191"/>
              <a:gd name="T17" fmla="*/ 22 h 192"/>
              <a:gd name="T18" fmla="*/ 0 w 191"/>
              <a:gd name="T19" fmla="*/ 22 h 192"/>
              <a:gd name="T20" fmla="*/ 21 w 191"/>
              <a:gd name="T21" fmla="*/ 128 h 192"/>
              <a:gd name="T22" fmla="*/ 21 w 191"/>
              <a:gd name="T23" fmla="*/ 128 h 192"/>
              <a:gd name="T24" fmla="*/ 0 w 191"/>
              <a:gd name="T25" fmla="*/ 128 h 192"/>
              <a:gd name="T26" fmla="*/ 0 w 191"/>
              <a:gd name="T27" fmla="*/ 171 h 192"/>
              <a:gd name="T28" fmla="*/ 21 w 191"/>
              <a:gd name="T29" fmla="*/ 192 h 192"/>
              <a:gd name="T30" fmla="*/ 64 w 191"/>
              <a:gd name="T31" fmla="*/ 192 h 192"/>
              <a:gd name="T32" fmla="*/ 64 w 191"/>
              <a:gd name="T33" fmla="*/ 171 h 192"/>
              <a:gd name="T34" fmla="*/ 21 w 191"/>
              <a:gd name="T35" fmla="*/ 171 h 192"/>
              <a:gd name="T36" fmla="*/ 21 w 191"/>
              <a:gd name="T37" fmla="*/ 128 h 192"/>
              <a:gd name="T38" fmla="*/ 170 w 191"/>
              <a:gd name="T39" fmla="*/ 171 h 192"/>
              <a:gd name="T40" fmla="*/ 170 w 191"/>
              <a:gd name="T41" fmla="*/ 171 h 192"/>
              <a:gd name="T42" fmla="*/ 128 w 191"/>
              <a:gd name="T43" fmla="*/ 171 h 192"/>
              <a:gd name="T44" fmla="*/ 128 w 191"/>
              <a:gd name="T45" fmla="*/ 192 h 192"/>
              <a:gd name="T46" fmla="*/ 170 w 191"/>
              <a:gd name="T47" fmla="*/ 192 h 192"/>
              <a:gd name="T48" fmla="*/ 191 w 191"/>
              <a:gd name="T49" fmla="*/ 171 h 192"/>
              <a:gd name="T50" fmla="*/ 191 w 191"/>
              <a:gd name="T51" fmla="*/ 128 h 192"/>
              <a:gd name="T52" fmla="*/ 170 w 191"/>
              <a:gd name="T53" fmla="*/ 128 h 192"/>
              <a:gd name="T54" fmla="*/ 170 w 191"/>
              <a:gd name="T55" fmla="*/ 171 h 192"/>
              <a:gd name="T56" fmla="*/ 170 w 191"/>
              <a:gd name="T57" fmla="*/ 0 h 192"/>
              <a:gd name="T58" fmla="*/ 170 w 191"/>
              <a:gd name="T59" fmla="*/ 0 h 192"/>
              <a:gd name="T60" fmla="*/ 128 w 191"/>
              <a:gd name="T61" fmla="*/ 0 h 192"/>
              <a:gd name="T62" fmla="*/ 128 w 191"/>
              <a:gd name="T63" fmla="*/ 22 h 192"/>
              <a:gd name="T64" fmla="*/ 170 w 191"/>
              <a:gd name="T65" fmla="*/ 22 h 192"/>
              <a:gd name="T66" fmla="*/ 170 w 191"/>
              <a:gd name="T67" fmla="*/ 64 h 192"/>
              <a:gd name="T68" fmla="*/ 191 w 191"/>
              <a:gd name="T69" fmla="*/ 64 h 192"/>
              <a:gd name="T70" fmla="*/ 191 w 191"/>
              <a:gd name="T71" fmla="*/ 22 h 192"/>
              <a:gd name="T72" fmla="*/ 170 w 191"/>
              <a:gd name="T73" fmla="*/ 0 h 192"/>
              <a:gd name="T74" fmla="*/ 170 w 191"/>
              <a:gd name="T75" fmla="*/ 0 h 192"/>
              <a:gd name="T76" fmla="*/ 170 w 191"/>
              <a:gd name="T77" fmla="*/ 0 h 192"/>
              <a:gd name="T78" fmla="*/ 170 w 191"/>
              <a:gd name="T7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192">
                <a:moveTo>
                  <a:pt x="0" y="22"/>
                </a:moveTo>
                <a:lnTo>
                  <a:pt x="0" y="22"/>
                </a:lnTo>
                <a:lnTo>
                  <a:pt x="0" y="64"/>
                </a:lnTo>
                <a:lnTo>
                  <a:pt x="21" y="64"/>
                </a:lnTo>
                <a:lnTo>
                  <a:pt x="21" y="22"/>
                </a:lnTo>
                <a:lnTo>
                  <a:pt x="64" y="22"/>
                </a:lnTo>
                <a:lnTo>
                  <a:pt x="64" y="0"/>
                </a:lnTo>
                <a:lnTo>
                  <a:pt x="21" y="0"/>
                </a:lnTo>
                <a:cubicBezTo>
                  <a:pt x="9" y="0"/>
                  <a:pt x="0" y="10"/>
                  <a:pt x="0" y="22"/>
                </a:cubicBezTo>
                <a:lnTo>
                  <a:pt x="0" y="22"/>
                </a:lnTo>
                <a:close/>
                <a:moveTo>
                  <a:pt x="21" y="128"/>
                </a:moveTo>
                <a:lnTo>
                  <a:pt x="21" y="128"/>
                </a:lnTo>
                <a:lnTo>
                  <a:pt x="0" y="128"/>
                </a:lnTo>
                <a:lnTo>
                  <a:pt x="0" y="171"/>
                </a:lnTo>
                <a:cubicBezTo>
                  <a:pt x="0" y="183"/>
                  <a:pt x="9" y="192"/>
                  <a:pt x="21" y="192"/>
                </a:cubicBezTo>
                <a:lnTo>
                  <a:pt x="64" y="192"/>
                </a:lnTo>
                <a:lnTo>
                  <a:pt x="64" y="171"/>
                </a:lnTo>
                <a:lnTo>
                  <a:pt x="21" y="171"/>
                </a:lnTo>
                <a:lnTo>
                  <a:pt x="21" y="128"/>
                </a:lnTo>
                <a:close/>
                <a:moveTo>
                  <a:pt x="170" y="171"/>
                </a:moveTo>
                <a:lnTo>
                  <a:pt x="170" y="171"/>
                </a:lnTo>
                <a:lnTo>
                  <a:pt x="128" y="171"/>
                </a:lnTo>
                <a:lnTo>
                  <a:pt x="128" y="192"/>
                </a:lnTo>
                <a:lnTo>
                  <a:pt x="170" y="192"/>
                </a:lnTo>
                <a:cubicBezTo>
                  <a:pt x="182" y="192"/>
                  <a:pt x="191" y="183"/>
                  <a:pt x="191" y="171"/>
                </a:cubicBezTo>
                <a:lnTo>
                  <a:pt x="191" y="128"/>
                </a:lnTo>
                <a:lnTo>
                  <a:pt x="170" y="128"/>
                </a:lnTo>
                <a:lnTo>
                  <a:pt x="170" y="171"/>
                </a:lnTo>
                <a:close/>
                <a:moveTo>
                  <a:pt x="170" y="0"/>
                </a:moveTo>
                <a:lnTo>
                  <a:pt x="170" y="0"/>
                </a:lnTo>
                <a:lnTo>
                  <a:pt x="128" y="0"/>
                </a:lnTo>
                <a:lnTo>
                  <a:pt x="128" y="22"/>
                </a:lnTo>
                <a:lnTo>
                  <a:pt x="170" y="22"/>
                </a:lnTo>
                <a:lnTo>
                  <a:pt x="170" y="64"/>
                </a:lnTo>
                <a:lnTo>
                  <a:pt x="191" y="64"/>
                </a:lnTo>
                <a:lnTo>
                  <a:pt x="191" y="22"/>
                </a:lnTo>
                <a:cubicBezTo>
                  <a:pt x="191" y="10"/>
                  <a:pt x="182" y="0"/>
                  <a:pt x="170" y="0"/>
                </a:cubicBezTo>
                <a:lnTo>
                  <a:pt x="170" y="0"/>
                </a:lnTo>
                <a:close/>
                <a:moveTo>
                  <a:pt x="170" y="0"/>
                </a:moveTo>
                <a:lnTo>
                  <a:pt x="170" y="0"/>
                </a:lnTo>
                <a:close/>
              </a:path>
            </a:pathLst>
          </a:custGeom>
          <a:solidFill>
            <a:schemeClr val="bg1">
              <a:lumMod val="75000"/>
            </a:schemeClr>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12" name="Freeform 13"/>
          <p:cNvSpPr>
            <a:spLocks noEditPoints="1"/>
          </p:cNvSpPr>
          <p:nvPr/>
        </p:nvSpPr>
        <p:spPr bwMode="auto">
          <a:xfrm>
            <a:off x="3286185" y="2886096"/>
            <a:ext cx="365125" cy="211139"/>
          </a:xfrm>
          <a:custGeom>
            <a:avLst/>
            <a:gdLst>
              <a:gd name="T0" fmla="*/ 138 w 234"/>
              <a:gd name="T1" fmla="*/ 0 h 128"/>
              <a:gd name="T2" fmla="*/ 138 w 234"/>
              <a:gd name="T3" fmla="*/ 0 h 128"/>
              <a:gd name="T4" fmla="*/ 98 w 234"/>
              <a:gd name="T5" fmla="*/ 54 h 128"/>
              <a:gd name="T6" fmla="*/ 129 w 234"/>
              <a:gd name="T7" fmla="*/ 94 h 128"/>
              <a:gd name="T8" fmla="*/ 111 w 234"/>
              <a:gd name="T9" fmla="*/ 107 h 128"/>
              <a:gd name="T10" fmla="*/ 64 w 234"/>
              <a:gd name="T11" fmla="*/ 43 h 128"/>
              <a:gd name="T12" fmla="*/ 0 w 234"/>
              <a:gd name="T13" fmla="*/ 128 h 128"/>
              <a:gd name="T14" fmla="*/ 234 w 234"/>
              <a:gd name="T15" fmla="*/ 128 h 128"/>
              <a:gd name="T16" fmla="*/ 138 w 234"/>
              <a:gd name="T17" fmla="*/ 0 h 128"/>
              <a:gd name="T18" fmla="*/ 138 w 234"/>
              <a:gd name="T19" fmla="*/ 0 h 128"/>
              <a:gd name="T20" fmla="*/ 138 w 234"/>
              <a:gd name="T2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128">
                <a:moveTo>
                  <a:pt x="138" y="0"/>
                </a:moveTo>
                <a:lnTo>
                  <a:pt x="138" y="0"/>
                </a:lnTo>
                <a:lnTo>
                  <a:pt x="98" y="54"/>
                </a:lnTo>
                <a:lnTo>
                  <a:pt x="129" y="94"/>
                </a:lnTo>
                <a:lnTo>
                  <a:pt x="111" y="107"/>
                </a:lnTo>
                <a:cubicBezTo>
                  <a:pt x="93" y="83"/>
                  <a:pt x="64" y="43"/>
                  <a:pt x="64" y="43"/>
                </a:cubicBezTo>
                <a:lnTo>
                  <a:pt x="0" y="128"/>
                </a:lnTo>
                <a:lnTo>
                  <a:pt x="234" y="128"/>
                </a:lnTo>
                <a:lnTo>
                  <a:pt x="138" y="0"/>
                </a:lnTo>
                <a:close/>
                <a:moveTo>
                  <a:pt x="138" y="0"/>
                </a:moveTo>
                <a:lnTo>
                  <a:pt x="138" y="0"/>
                </a:lnTo>
                <a:close/>
              </a:path>
            </a:pathLst>
          </a:custGeom>
          <a:solidFill>
            <a:schemeClr val="bg1">
              <a:lumMod val="75000"/>
            </a:schemeClr>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825820631"/>
      </p:ext>
    </p:extLst>
  </p:cSld>
  <p:clrMapOvr>
    <a:masterClrMapping/>
  </p:clrMapOvr>
  <mc:AlternateContent xmlns:mc="http://schemas.openxmlformats.org/markup-compatibility/2006" xmlns:p14="http://schemas.microsoft.com/office/powerpoint/2010/main">
    <mc:Choice Requires="p14">
      <p:transition spd="slow" p14:dur="1200" advClick="0" advTm="3000">
        <p14:flip dir="r"/>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00" fill="hold"/>
                                        <p:tgtEl>
                                          <p:spTgt spid="5"/>
                                        </p:tgtEl>
                                        <p:attrNameLst>
                                          <p:attrName>ppt_x</p:attrName>
                                        </p:attrNameLst>
                                      </p:cBhvr>
                                      <p:tavLst>
                                        <p:tav tm="0">
                                          <p:val>
                                            <p:strVal val="0-#ppt_w/2"/>
                                          </p:val>
                                        </p:tav>
                                        <p:tav tm="100000">
                                          <p:val>
                                            <p:strVal val="#ppt_x"/>
                                          </p:val>
                                        </p:tav>
                                      </p:tavLst>
                                    </p:anim>
                                    <p:anim calcmode="lin" valueType="num">
                                      <p:cBhvr additive="base">
                                        <p:cTn id="13" dur="2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700"/>
                            </p:stCondLst>
                            <p:childTnLst>
                              <p:par>
                                <p:cTn id="15" presetID="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200" fill="hold"/>
                                        <p:tgtEl>
                                          <p:spTgt spid="16"/>
                                        </p:tgtEl>
                                        <p:attrNameLst>
                                          <p:attrName>ppt_x</p:attrName>
                                        </p:attrNameLst>
                                      </p:cBhvr>
                                      <p:tavLst>
                                        <p:tav tm="0">
                                          <p:val>
                                            <p:strVal val="0-#ppt_w/2"/>
                                          </p:val>
                                        </p:tav>
                                        <p:tav tm="100000">
                                          <p:val>
                                            <p:strVal val="#ppt_x"/>
                                          </p:val>
                                        </p:tav>
                                      </p:tavLst>
                                    </p:anim>
                                    <p:anim calcmode="lin" valueType="num">
                                      <p:cBhvr additive="base">
                                        <p:cTn id="18" dur="200" fill="hold"/>
                                        <p:tgtEl>
                                          <p:spTgt spid="16"/>
                                        </p:tgtEl>
                                        <p:attrNameLst>
                                          <p:attrName>ppt_y</p:attrName>
                                        </p:attrNameLst>
                                      </p:cBhvr>
                                      <p:tavLst>
                                        <p:tav tm="0">
                                          <p:val>
                                            <p:strVal val="#ppt_y"/>
                                          </p:val>
                                        </p:tav>
                                        <p:tav tm="100000">
                                          <p:val>
                                            <p:strVal val="#ppt_y"/>
                                          </p:val>
                                        </p:tav>
                                      </p:tavLst>
                                    </p:anim>
                                  </p:childTnLst>
                                </p:cTn>
                              </p:par>
                            </p:childTnLst>
                          </p:cTn>
                        </p:par>
                        <p:par>
                          <p:cTn id="19" fill="hold">
                            <p:stCondLst>
                              <p:cond delay="9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200" fill="hold"/>
                                        <p:tgtEl>
                                          <p:spTgt spid="8"/>
                                        </p:tgtEl>
                                        <p:attrNameLst>
                                          <p:attrName>ppt_x</p:attrName>
                                        </p:attrNameLst>
                                      </p:cBhvr>
                                      <p:tavLst>
                                        <p:tav tm="0">
                                          <p:val>
                                            <p:strVal val="0-#ppt_w/2"/>
                                          </p:val>
                                        </p:tav>
                                        <p:tav tm="100000">
                                          <p:val>
                                            <p:strVal val="#ppt_x"/>
                                          </p:val>
                                        </p:tav>
                                      </p:tavLst>
                                    </p:anim>
                                    <p:anim calcmode="lin" valueType="num">
                                      <p:cBhvr additive="base">
                                        <p:cTn id="23" dur="2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1100"/>
                            </p:stCondLst>
                            <p:childTnLst>
                              <p:par>
                                <p:cTn id="25" presetID="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200" fill="hold"/>
                                        <p:tgtEl>
                                          <p:spTgt spid="17"/>
                                        </p:tgtEl>
                                        <p:attrNameLst>
                                          <p:attrName>ppt_x</p:attrName>
                                        </p:attrNameLst>
                                      </p:cBhvr>
                                      <p:tavLst>
                                        <p:tav tm="0">
                                          <p:val>
                                            <p:strVal val="0-#ppt_w/2"/>
                                          </p:val>
                                        </p:tav>
                                        <p:tav tm="100000">
                                          <p:val>
                                            <p:strVal val="#ppt_x"/>
                                          </p:val>
                                        </p:tav>
                                      </p:tavLst>
                                    </p:anim>
                                    <p:anim calcmode="lin" valueType="num">
                                      <p:cBhvr additive="base">
                                        <p:cTn id="28" dur="200" fill="hold"/>
                                        <p:tgtEl>
                                          <p:spTgt spid="17"/>
                                        </p:tgtEl>
                                        <p:attrNameLst>
                                          <p:attrName>ppt_y</p:attrName>
                                        </p:attrNameLst>
                                      </p:cBhvr>
                                      <p:tavLst>
                                        <p:tav tm="0">
                                          <p:val>
                                            <p:strVal val="#ppt_y"/>
                                          </p:val>
                                        </p:tav>
                                        <p:tav tm="100000">
                                          <p:val>
                                            <p:strVal val="#ppt_y"/>
                                          </p:val>
                                        </p:tav>
                                      </p:tavLst>
                                    </p:anim>
                                  </p:childTnLst>
                                </p:cTn>
                              </p:par>
                            </p:childTnLst>
                          </p:cTn>
                        </p:par>
                        <p:par>
                          <p:cTn id="29" fill="hold">
                            <p:stCondLst>
                              <p:cond delay="1300"/>
                            </p:stCondLst>
                            <p:childTnLst>
                              <p:par>
                                <p:cTn id="30" presetID="2" presetClass="entr" presetSubtype="8"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200" fill="hold"/>
                                        <p:tgtEl>
                                          <p:spTgt spid="12"/>
                                        </p:tgtEl>
                                        <p:attrNameLst>
                                          <p:attrName>ppt_x</p:attrName>
                                        </p:attrNameLst>
                                      </p:cBhvr>
                                      <p:tavLst>
                                        <p:tav tm="0">
                                          <p:val>
                                            <p:strVal val="0-#ppt_w/2"/>
                                          </p:val>
                                        </p:tav>
                                        <p:tav tm="100000">
                                          <p:val>
                                            <p:strVal val="#ppt_x"/>
                                          </p:val>
                                        </p:tav>
                                      </p:tavLst>
                                    </p:anim>
                                    <p:anim calcmode="lin" valueType="num">
                                      <p:cBhvr additive="base">
                                        <p:cTn id="33" dur="200" fill="hold"/>
                                        <p:tgtEl>
                                          <p:spTgt spid="12"/>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8"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200" fill="hold"/>
                                        <p:tgtEl>
                                          <p:spTgt spid="18"/>
                                        </p:tgtEl>
                                        <p:attrNameLst>
                                          <p:attrName>ppt_x</p:attrName>
                                        </p:attrNameLst>
                                      </p:cBhvr>
                                      <p:tavLst>
                                        <p:tav tm="0">
                                          <p:val>
                                            <p:strVal val="0-#ppt_w/2"/>
                                          </p:val>
                                        </p:tav>
                                        <p:tav tm="100000">
                                          <p:val>
                                            <p:strVal val="#ppt_x"/>
                                          </p:val>
                                        </p:tav>
                                      </p:tavLst>
                                    </p:anim>
                                    <p:anim calcmode="lin" valueType="num">
                                      <p:cBhvr additive="base">
                                        <p:cTn id="38" dur="200" fill="hold"/>
                                        <p:tgtEl>
                                          <p:spTgt spid="18"/>
                                        </p:tgtEl>
                                        <p:attrNameLst>
                                          <p:attrName>ppt_y</p:attrName>
                                        </p:attrNameLst>
                                      </p:cBhvr>
                                      <p:tavLst>
                                        <p:tav tm="0">
                                          <p:val>
                                            <p:strVal val="#ppt_y"/>
                                          </p:val>
                                        </p:tav>
                                        <p:tav tm="100000">
                                          <p:val>
                                            <p:strVal val="#ppt_y"/>
                                          </p:val>
                                        </p:tav>
                                      </p:tavLst>
                                    </p:anim>
                                  </p:childTnLst>
                                </p:cTn>
                              </p:par>
                            </p:childTnLst>
                          </p:cTn>
                        </p:par>
                        <p:par>
                          <p:cTn id="39" fill="hold">
                            <p:stCondLst>
                              <p:cond delay="1700"/>
                            </p:stCondLst>
                            <p:childTnLst>
                              <p:par>
                                <p:cTn id="40" presetID="12" presetClass="entr" presetSubtype="8"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p:tgtEl>
                                          <p:spTgt spid="34"/>
                                        </p:tgtEl>
                                        <p:attrNameLst>
                                          <p:attrName>ppt_x</p:attrName>
                                        </p:attrNameLst>
                                      </p:cBhvr>
                                      <p:tavLst>
                                        <p:tav tm="0">
                                          <p:val>
                                            <p:strVal val="#ppt_x-#ppt_w*1.125000"/>
                                          </p:val>
                                        </p:tav>
                                        <p:tav tm="100000">
                                          <p:val>
                                            <p:strVal val="#ppt_x"/>
                                          </p:val>
                                        </p:tav>
                                      </p:tavLst>
                                    </p:anim>
                                    <p:animEffect transition="in" filter="wipe(right)">
                                      <p:cBhvr>
                                        <p:cTn id="43" dur="500"/>
                                        <p:tgtEl>
                                          <p:spTgt spid="34"/>
                                        </p:tgtEl>
                                      </p:cBhvr>
                                    </p:animEffect>
                                  </p:childTnLst>
                                </p:cTn>
                              </p:par>
                            </p:childTnLst>
                          </p:cTn>
                        </p:par>
                        <p:par>
                          <p:cTn id="44" fill="hold">
                            <p:stCondLst>
                              <p:cond delay="2200"/>
                            </p:stCondLst>
                            <p:childTnLst>
                              <p:par>
                                <p:cTn id="45" presetID="2" presetClass="entr" presetSubtype="8"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200" fill="hold"/>
                                        <p:tgtEl>
                                          <p:spTgt spid="20"/>
                                        </p:tgtEl>
                                        <p:attrNameLst>
                                          <p:attrName>ppt_x</p:attrName>
                                        </p:attrNameLst>
                                      </p:cBhvr>
                                      <p:tavLst>
                                        <p:tav tm="0">
                                          <p:val>
                                            <p:strVal val="0-#ppt_w/2"/>
                                          </p:val>
                                        </p:tav>
                                        <p:tav tm="100000">
                                          <p:val>
                                            <p:strVal val="#ppt_x"/>
                                          </p:val>
                                        </p:tav>
                                      </p:tavLst>
                                    </p:anim>
                                    <p:anim calcmode="lin" valueType="num">
                                      <p:cBhvr additive="base">
                                        <p:cTn id="48" dur="200" fill="hold"/>
                                        <p:tgtEl>
                                          <p:spTgt spid="20"/>
                                        </p:tgtEl>
                                        <p:attrNameLst>
                                          <p:attrName>ppt_y</p:attrName>
                                        </p:attrNameLst>
                                      </p:cBhvr>
                                      <p:tavLst>
                                        <p:tav tm="0">
                                          <p:val>
                                            <p:strVal val="#ppt_y"/>
                                          </p:val>
                                        </p:tav>
                                        <p:tav tm="100000">
                                          <p:val>
                                            <p:strVal val="#ppt_y"/>
                                          </p:val>
                                        </p:tav>
                                      </p:tavLst>
                                    </p:anim>
                                  </p:childTnLst>
                                </p:cTn>
                              </p:par>
                            </p:childTnLst>
                          </p:cTn>
                        </p:par>
                        <p:par>
                          <p:cTn id="49" fill="hold">
                            <p:stCondLst>
                              <p:cond delay="2400"/>
                            </p:stCondLst>
                            <p:childTnLst>
                              <p:par>
                                <p:cTn id="50" presetID="2" presetClass="entr" presetSubtype="8"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200" fill="hold"/>
                                        <p:tgtEl>
                                          <p:spTgt spid="19"/>
                                        </p:tgtEl>
                                        <p:attrNameLst>
                                          <p:attrName>ppt_x</p:attrName>
                                        </p:attrNameLst>
                                      </p:cBhvr>
                                      <p:tavLst>
                                        <p:tav tm="0">
                                          <p:val>
                                            <p:strVal val="0-#ppt_w/2"/>
                                          </p:val>
                                        </p:tav>
                                        <p:tav tm="100000">
                                          <p:val>
                                            <p:strVal val="#ppt_x"/>
                                          </p:val>
                                        </p:tav>
                                      </p:tavLst>
                                    </p:anim>
                                    <p:anim calcmode="lin" valueType="num">
                                      <p:cBhvr additive="base">
                                        <p:cTn id="53" dur="2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Graphic spid="34" grpId="0">
        <p:bldAsOne/>
      </p:bldGraphic>
      <p:bldP spid="5" grpId="0" animBg="1"/>
      <p:bldP spid="8" grpId="0" animBg="1"/>
      <p:bldP spid="1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p:cNvSpPr>
            <a:spLocks noGrp="1"/>
          </p:cNvSpPr>
          <p:nvPr>
            <p:ph sz="quarter" idx="14"/>
          </p:nvPr>
        </p:nvSpPr>
        <p:spPr/>
        <p:txBody>
          <a:bodyPr/>
          <a:lstStyle/>
          <a:p>
            <a:r>
              <a:rPr lang="en-US" sz="1200">
                <a:solidFill>
                  <a:schemeClr val="accent2"/>
                </a:solidFill>
              </a:rPr>
              <a:t>Maecenas nec odio</a:t>
            </a:r>
          </a:p>
          <a:p>
            <a:r>
              <a:rPr lang="en-US"/>
              <a:t>Donec quam felis, ultricies nec, pellentesque eu, pretium quis, sem. Maecenas tempus, tellus eget condimentum rhoncus, sem quam semper libero, sit amet adipiscing sem neque sed ipsum. Praesent egestas tristique nibh. Ut leo.</a:t>
            </a:r>
          </a:p>
          <a:p>
            <a:r>
              <a:rPr lang="en-US"/>
              <a:t>Nam at tortor in tellus interdum sagittis. Suspendisse potenti. Cum sociis natoque penatibus et magnis dis parturient montes, nascetur ridiculus mus. Cum sociis natoque penatibus et magnis dis parturient montes, nascetur ridiculus mus. Sed cursus turpis vitae tortor.</a:t>
            </a:r>
          </a:p>
        </p:txBody>
      </p:sp>
      <p:sp>
        <p:nvSpPr>
          <p:cNvPr id="3" name="Footer Placeholder 2"/>
          <p:cNvSpPr>
            <a:spLocks noGrp="1"/>
          </p:cNvSpPr>
          <p:nvPr>
            <p:ph type="ftr" sz="quarter" idx="17"/>
          </p:nvPr>
        </p:nvSpPr>
        <p:spPr/>
        <p:txBody>
          <a:bodyPr/>
          <a:lstStyle/>
          <a:p>
            <a:r>
              <a:rPr lang="en-US" dirty="0"/>
              <a:t>www.graphicriver.net/goashape</a:t>
            </a:r>
          </a:p>
        </p:txBody>
      </p:sp>
      <p:sp>
        <p:nvSpPr>
          <p:cNvPr id="15" name="Title 14"/>
          <p:cNvSpPr>
            <a:spLocks noGrp="1"/>
          </p:cNvSpPr>
          <p:nvPr>
            <p:ph type="title"/>
          </p:nvPr>
        </p:nvSpPr>
        <p:spPr/>
        <p:txBody>
          <a:bodyPr/>
          <a:lstStyle/>
          <a:p>
            <a:r>
              <a:rPr lang="en-US"/>
              <a:t>Four Medium Images</a:t>
            </a:r>
          </a:p>
        </p:txBody>
      </p:sp>
      <p:pic>
        <p:nvPicPr>
          <p:cNvPr id="11" name="Content Placeholder 10"/>
          <p:cNvPicPr>
            <a:picLocks noGrp="1"/>
          </p:cNvPicPr>
          <p:nvPr>
            <p:ph sz="quarter" idx="18"/>
          </p:nvPr>
        </p:nvPicPr>
        <p:blipFill rotWithShape="1">
          <a:blip r:embed="rId3" cstate="screen">
            <a:extLst>
              <a:ext uri="{28A0092B-C50C-407E-A947-70E740481C1C}">
                <a14:useLocalDpi xmlns:a14="http://schemas.microsoft.com/office/drawing/2010/main"/>
              </a:ext>
            </a:extLst>
          </a:blip>
          <a:srcRect/>
          <a:stretch/>
        </p:blipFill>
        <p:spPr>
          <a:xfrm>
            <a:off x="253491" y="1650881"/>
            <a:ext cx="1957500" cy="1295400"/>
          </a:xfrm>
        </p:spPr>
      </p:pic>
      <p:pic>
        <p:nvPicPr>
          <p:cNvPr id="18" name="Content Placeholder 17"/>
          <p:cNvPicPr>
            <a:picLocks noGrp="1"/>
          </p:cNvPicPr>
          <p:nvPr>
            <p:ph sz="quarter" idx="19"/>
          </p:nvPr>
        </p:nvPicPr>
        <p:blipFill rotWithShape="1">
          <a:blip r:embed="rId3" cstate="screen">
            <a:extLst>
              <a:ext uri="{28A0092B-C50C-407E-A947-70E740481C1C}">
                <a14:useLocalDpi xmlns:a14="http://schemas.microsoft.com/office/drawing/2010/main"/>
              </a:ext>
            </a:extLst>
          </a:blip>
          <a:srcRect/>
          <a:stretch/>
        </p:blipFill>
        <p:spPr>
          <a:xfrm>
            <a:off x="253491" y="2944286"/>
            <a:ext cx="1957500" cy="1295400"/>
          </a:xfrm>
        </p:spPr>
      </p:pic>
      <p:pic>
        <p:nvPicPr>
          <p:cNvPr id="23" name="Content Placeholder 22"/>
          <p:cNvPicPr>
            <a:picLocks noGrp="1"/>
          </p:cNvPicPr>
          <p:nvPr>
            <p:ph sz="quarter" idx="20"/>
          </p:nvPr>
        </p:nvPicPr>
        <p:blipFill rotWithShape="1">
          <a:blip r:embed="rId3" cstate="screen">
            <a:extLst>
              <a:ext uri="{28A0092B-C50C-407E-A947-70E740481C1C}">
                <a14:useLocalDpi xmlns:a14="http://schemas.microsoft.com/office/drawing/2010/main"/>
              </a:ext>
            </a:extLst>
          </a:blip>
          <a:srcRect/>
          <a:stretch/>
        </p:blipFill>
        <p:spPr>
          <a:xfrm>
            <a:off x="2208883" y="1657350"/>
            <a:ext cx="1957500" cy="1295400"/>
          </a:xfrm>
        </p:spPr>
      </p:pic>
      <p:pic>
        <p:nvPicPr>
          <p:cNvPr id="19" name="Content Placeholder 18"/>
          <p:cNvPicPr>
            <a:picLocks noGrp="1"/>
          </p:cNvPicPr>
          <p:nvPr>
            <p:ph sz="quarter" idx="21"/>
          </p:nvPr>
        </p:nvPicPr>
        <p:blipFill rotWithShape="1">
          <a:blip r:embed="rId3" cstate="screen">
            <a:extLst>
              <a:ext uri="{28A0092B-C50C-407E-A947-70E740481C1C}">
                <a14:useLocalDpi xmlns:a14="http://schemas.microsoft.com/office/drawing/2010/main"/>
              </a:ext>
            </a:extLst>
          </a:blip>
          <a:srcRect/>
          <a:stretch/>
        </p:blipFill>
        <p:spPr>
          <a:xfrm>
            <a:off x="2215352" y="2944286"/>
            <a:ext cx="1957500" cy="1295400"/>
          </a:xfrm>
        </p:spPr>
      </p:pic>
      <p:sp>
        <p:nvSpPr>
          <p:cNvPr id="4" name="Rectangle 3"/>
          <p:cNvSpPr/>
          <p:nvPr/>
        </p:nvSpPr>
        <p:spPr>
          <a:xfrm>
            <a:off x="1842563" y="2569687"/>
            <a:ext cx="702732" cy="70273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grpSp>
        <p:nvGrpSpPr>
          <p:cNvPr id="25" name="Skupina 24"/>
          <p:cNvGrpSpPr/>
          <p:nvPr/>
        </p:nvGrpSpPr>
        <p:grpSpPr>
          <a:xfrm>
            <a:off x="2032060" y="2768568"/>
            <a:ext cx="323851" cy="258763"/>
            <a:chOff x="2039938" y="2816225"/>
            <a:chExt cx="323850" cy="258763"/>
          </a:xfrm>
          <a:solidFill>
            <a:schemeClr val="bg2"/>
          </a:solidFill>
        </p:grpSpPr>
        <p:sp>
          <p:nvSpPr>
            <p:cNvPr id="8" name="Freeform 5"/>
            <p:cNvSpPr>
              <a:spLocks noEditPoints="1"/>
            </p:cNvSpPr>
            <p:nvPr/>
          </p:nvSpPr>
          <p:spPr bwMode="auto">
            <a:xfrm>
              <a:off x="2214563" y="2816225"/>
              <a:ext cx="77787" cy="77788"/>
            </a:xfrm>
            <a:custGeom>
              <a:avLst/>
              <a:gdLst>
                <a:gd name="T0" fmla="*/ 2255 w 2340"/>
                <a:gd name="T1" fmla="*/ 0 h 2340"/>
                <a:gd name="T2" fmla="*/ 2255 w 2340"/>
                <a:gd name="T3" fmla="*/ 0 h 2340"/>
                <a:gd name="T4" fmla="*/ 114 w 2340"/>
                <a:gd name="T5" fmla="*/ 0 h 2340"/>
                <a:gd name="T6" fmla="*/ 53 w 2340"/>
                <a:gd name="T7" fmla="*/ 146 h 2340"/>
                <a:gd name="T8" fmla="*/ 2194 w 2340"/>
                <a:gd name="T9" fmla="*/ 2287 h 2340"/>
                <a:gd name="T10" fmla="*/ 2340 w 2340"/>
                <a:gd name="T11" fmla="*/ 2226 h 2340"/>
                <a:gd name="T12" fmla="*/ 2340 w 2340"/>
                <a:gd name="T13" fmla="*/ 85 h 2340"/>
                <a:gd name="T14" fmla="*/ 2255 w 2340"/>
                <a:gd name="T15" fmla="*/ 0 h 2340"/>
                <a:gd name="T16" fmla="*/ 2255 w 2340"/>
                <a:gd name="T17" fmla="*/ 0 h 2340"/>
                <a:gd name="T18" fmla="*/ 2255 w 2340"/>
                <a:gd name="T19" fmla="*/ 0 h 2340"/>
                <a:gd name="T20" fmla="*/ 2255 w 2340"/>
                <a:gd name="T21" fmla="*/ 0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0" h="2340">
                  <a:moveTo>
                    <a:pt x="2255" y="0"/>
                  </a:moveTo>
                  <a:lnTo>
                    <a:pt x="2255" y="0"/>
                  </a:lnTo>
                  <a:lnTo>
                    <a:pt x="114" y="0"/>
                  </a:lnTo>
                  <a:cubicBezTo>
                    <a:pt x="38" y="0"/>
                    <a:pt x="0" y="91"/>
                    <a:pt x="53" y="146"/>
                  </a:cubicBezTo>
                  <a:lnTo>
                    <a:pt x="2194" y="2287"/>
                  </a:lnTo>
                  <a:cubicBezTo>
                    <a:pt x="2247" y="2340"/>
                    <a:pt x="2340" y="2303"/>
                    <a:pt x="2340" y="2226"/>
                  </a:cubicBezTo>
                  <a:lnTo>
                    <a:pt x="2340" y="85"/>
                  </a:lnTo>
                  <a:cubicBezTo>
                    <a:pt x="2340" y="38"/>
                    <a:pt x="2302" y="0"/>
                    <a:pt x="2255" y="0"/>
                  </a:cubicBezTo>
                  <a:lnTo>
                    <a:pt x="2255" y="0"/>
                  </a:lnTo>
                  <a:close/>
                  <a:moveTo>
                    <a:pt x="2255" y="0"/>
                  </a:moveTo>
                  <a:lnTo>
                    <a:pt x="225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 name="Freeform 6"/>
            <p:cNvSpPr>
              <a:spLocks noEditPoints="1"/>
            </p:cNvSpPr>
            <p:nvPr/>
          </p:nvSpPr>
          <p:spPr bwMode="auto">
            <a:xfrm>
              <a:off x="2208213" y="2835275"/>
              <a:ext cx="71437" cy="71438"/>
            </a:xfrm>
            <a:custGeom>
              <a:avLst/>
              <a:gdLst>
                <a:gd name="T0" fmla="*/ 0 w 2156"/>
                <a:gd name="T1" fmla="*/ 113 h 2154"/>
                <a:gd name="T2" fmla="*/ 0 w 2156"/>
                <a:gd name="T3" fmla="*/ 113 h 2154"/>
                <a:gd name="T4" fmla="*/ 0 w 2156"/>
                <a:gd name="T5" fmla="*/ 2069 h 2154"/>
                <a:gd name="T6" fmla="*/ 85 w 2156"/>
                <a:gd name="T7" fmla="*/ 2154 h 2154"/>
                <a:gd name="T8" fmla="*/ 2042 w 2156"/>
                <a:gd name="T9" fmla="*/ 2154 h 2154"/>
                <a:gd name="T10" fmla="*/ 2102 w 2156"/>
                <a:gd name="T11" fmla="*/ 2008 h 2154"/>
                <a:gd name="T12" fmla="*/ 145 w 2156"/>
                <a:gd name="T13" fmla="*/ 53 h 2154"/>
                <a:gd name="T14" fmla="*/ 0 w 2156"/>
                <a:gd name="T15" fmla="*/ 113 h 2154"/>
                <a:gd name="T16" fmla="*/ 0 w 2156"/>
                <a:gd name="T17" fmla="*/ 113 h 2154"/>
                <a:gd name="T18" fmla="*/ 0 w 2156"/>
                <a:gd name="T19" fmla="*/ 113 h 2154"/>
                <a:gd name="T20" fmla="*/ 0 w 2156"/>
                <a:gd name="T21" fmla="*/ 113 h 2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6" h="2154">
                  <a:moveTo>
                    <a:pt x="0" y="113"/>
                  </a:moveTo>
                  <a:lnTo>
                    <a:pt x="0" y="113"/>
                  </a:lnTo>
                  <a:lnTo>
                    <a:pt x="0" y="2069"/>
                  </a:lnTo>
                  <a:cubicBezTo>
                    <a:pt x="0" y="2116"/>
                    <a:pt x="38" y="2154"/>
                    <a:pt x="85" y="2154"/>
                  </a:cubicBezTo>
                  <a:lnTo>
                    <a:pt x="2042" y="2154"/>
                  </a:lnTo>
                  <a:cubicBezTo>
                    <a:pt x="2117" y="2154"/>
                    <a:pt x="2156" y="2063"/>
                    <a:pt x="2102" y="2008"/>
                  </a:cubicBezTo>
                  <a:lnTo>
                    <a:pt x="145" y="53"/>
                  </a:lnTo>
                  <a:cubicBezTo>
                    <a:pt x="92" y="0"/>
                    <a:pt x="0" y="37"/>
                    <a:pt x="0" y="113"/>
                  </a:cubicBezTo>
                  <a:lnTo>
                    <a:pt x="0" y="113"/>
                  </a:lnTo>
                  <a:close/>
                  <a:moveTo>
                    <a:pt x="0" y="113"/>
                  </a:moveTo>
                  <a:lnTo>
                    <a:pt x="0" y="113"/>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 name="Freeform 7"/>
            <p:cNvSpPr>
              <a:spLocks noEditPoints="1"/>
            </p:cNvSpPr>
            <p:nvPr/>
          </p:nvSpPr>
          <p:spPr bwMode="auto">
            <a:xfrm>
              <a:off x="2208213" y="2921000"/>
              <a:ext cx="79375" cy="152400"/>
            </a:xfrm>
            <a:custGeom>
              <a:avLst/>
              <a:gdLst>
                <a:gd name="T0" fmla="*/ 0 w 2385"/>
                <a:gd name="T1" fmla="*/ 4492 h 4610"/>
                <a:gd name="T2" fmla="*/ 0 w 2385"/>
                <a:gd name="T3" fmla="*/ 4492 h 4610"/>
                <a:gd name="T4" fmla="*/ 162 w 2385"/>
                <a:gd name="T5" fmla="*/ 4530 h 4610"/>
                <a:gd name="T6" fmla="*/ 2357 w 2385"/>
                <a:gd name="T7" fmla="*/ 124 h 4610"/>
                <a:gd name="T8" fmla="*/ 2280 w 2385"/>
                <a:gd name="T9" fmla="*/ 0 h 4610"/>
                <a:gd name="T10" fmla="*/ 85 w 2385"/>
                <a:gd name="T11" fmla="*/ 0 h 4610"/>
                <a:gd name="T12" fmla="*/ 0 w 2385"/>
                <a:gd name="T13" fmla="*/ 86 h 4610"/>
                <a:gd name="T14" fmla="*/ 0 w 2385"/>
                <a:gd name="T15" fmla="*/ 4492 h 4610"/>
                <a:gd name="T16" fmla="*/ 0 w 2385"/>
                <a:gd name="T17" fmla="*/ 4492 h 4610"/>
                <a:gd name="T18" fmla="*/ 0 w 2385"/>
                <a:gd name="T19" fmla="*/ 4492 h 4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5" h="4610">
                  <a:moveTo>
                    <a:pt x="0" y="4492"/>
                  </a:moveTo>
                  <a:lnTo>
                    <a:pt x="0" y="4492"/>
                  </a:lnTo>
                  <a:cubicBezTo>
                    <a:pt x="0" y="4582"/>
                    <a:pt x="122" y="4610"/>
                    <a:pt x="162" y="4530"/>
                  </a:cubicBezTo>
                  <a:lnTo>
                    <a:pt x="2357" y="124"/>
                  </a:lnTo>
                  <a:cubicBezTo>
                    <a:pt x="2385" y="67"/>
                    <a:pt x="2344" y="0"/>
                    <a:pt x="2280" y="0"/>
                  </a:cubicBezTo>
                  <a:lnTo>
                    <a:pt x="85" y="0"/>
                  </a:lnTo>
                  <a:cubicBezTo>
                    <a:pt x="38" y="0"/>
                    <a:pt x="0" y="39"/>
                    <a:pt x="0" y="86"/>
                  </a:cubicBezTo>
                  <a:lnTo>
                    <a:pt x="0" y="4492"/>
                  </a:lnTo>
                  <a:close/>
                  <a:moveTo>
                    <a:pt x="0" y="4492"/>
                  </a:moveTo>
                  <a:lnTo>
                    <a:pt x="0" y="4492"/>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 name="Freeform 8"/>
            <p:cNvSpPr>
              <a:spLocks noEditPoints="1"/>
            </p:cNvSpPr>
            <p:nvPr/>
          </p:nvSpPr>
          <p:spPr bwMode="auto">
            <a:xfrm>
              <a:off x="2039938" y="2830513"/>
              <a:ext cx="55562" cy="76200"/>
            </a:xfrm>
            <a:custGeom>
              <a:avLst/>
              <a:gdLst>
                <a:gd name="T0" fmla="*/ 1559 w 1712"/>
                <a:gd name="T1" fmla="*/ 67 h 2308"/>
                <a:gd name="T2" fmla="*/ 1559 w 1712"/>
                <a:gd name="T3" fmla="*/ 67 h 2308"/>
                <a:gd name="T4" fmla="*/ 40 w 1712"/>
                <a:gd name="T5" fmla="*/ 2173 h 2308"/>
                <a:gd name="T6" fmla="*/ 109 w 1712"/>
                <a:gd name="T7" fmla="*/ 2308 h 2308"/>
                <a:gd name="T8" fmla="*/ 1627 w 1712"/>
                <a:gd name="T9" fmla="*/ 2308 h 2308"/>
                <a:gd name="T10" fmla="*/ 1712 w 1712"/>
                <a:gd name="T11" fmla="*/ 2223 h 2308"/>
                <a:gd name="T12" fmla="*/ 1712 w 1712"/>
                <a:gd name="T13" fmla="*/ 118 h 2308"/>
                <a:gd name="T14" fmla="*/ 1559 w 1712"/>
                <a:gd name="T15" fmla="*/ 67 h 2308"/>
                <a:gd name="T16" fmla="*/ 1559 w 1712"/>
                <a:gd name="T17" fmla="*/ 67 h 2308"/>
                <a:gd name="T18" fmla="*/ 1559 w 1712"/>
                <a:gd name="T19" fmla="*/ 67 h 2308"/>
                <a:gd name="T20" fmla="*/ 1559 w 1712"/>
                <a:gd name="T21" fmla="*/ 67 h 2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2" h="2308">
                  <a:moveTo>
                    <a:pt x="1559" y="67"/>
                  </a:moveTo>
                  <a:lnTo>
                    <a:pt x="1559" y="67"/>
                  </a:lnTo>
                  <a:lnTo>
                    <a:pt x="40" y="2173"/>
                  </a:lnTo>
                  <a:cubicBezTo>
                    <a:pt x="0" y="2230"/>
                    <a:pt x="40" y="2308"/>
                    <a:pt x="109" y="2308"/>
                  </a:cubicBezTo>
                  <a:lnTo>
                    <a:pt x="1627" y="2308"/>
                  </a:lnTo>
                  <a:cubicBezTo>
                    <a:pt x="1674" y="2308"/>
                    <a:pt x="1712" y="2270"/>
                    <a:pt x="1712" y="2223"/>
                  </a:cubicBezTo>
                  <a:lnTo>
                    <a:pt x="1712" y="118"/>
                  </a:lnTo>
                  <a:cubicBezTo>
                    <a:pt x="1712" y="34"/>
                    <a:pt x="1607" y="0"/>
                    <a:pt x="1559" y="67"/>
                  </a:cubicBezTo>
                  <a:lnTo>
                    <a:pt x="1559" y="67"/>
                  </a:lnTo>
                  <a:close/>
                  <a:moveTo>
                    <a:pt x="1559" y="67"/>
                  </a:moveTo>
                  <a:lnTo>
                    <a:pt x="1559" y="67"/>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 name="Freeform 9"/>
            <p:cNvSpPr>
              <a:spLocks noEditPoints="1"/>
            </p:cNvSpPr>
            <p:nvPr/>
          </p:nvSpPr>
          <p:spPr bwMode="auto">
            <a:xfrm>
              <a:off x="2122488" y="2835275"/>
              <a:ext cx="71437" cy="71438"/>
            </a:xfrm>
            <a:custGeom>
              <a:avLst/>
              <a:gdLst>
                <a:gd name="T0" fmla="*/ 2010 w 2156"/>
                <a:gd name="T1" fmla="*/ 53 h 2155"/>
                <a:gd name="T2" fmla="*/ 2010 w 2156"/>
                <a:gd name="T3" fmla="*/ 53 h 2155"/>
                <a:gd name="T4" fmla="*/ 54 w 2156"/>
                <a:gd name="T5" fmla="*/ 2009 h 2155"/>
                <a:gd name="T6" fmla="*/ 115 w 2156"/>
                <a:gd name="T7" fmla="*/ 2155 h 2155"/>
                <a:gd name="T8" fmla="*/ 2071 w 2156"/>
                <a:gd name="T9" fmla="*/ 2155 h 2155"/>
                <a:gd name="T10" fmla="*/ 2156 w 2156"/>
                <a:gd name="T11" fmla="*/ 2070 h 2155"/>
                <a:gd name="T12" fmla="*/ 2156 w 2156"/>
                <a:gd name="T13" fmla="*/ 113 h 2155"/>
                <a:gd name="T14" fmla="*/ 2010 w 2156"/>
                <a:gd name="T15" fmla="*/ 53 h 2155"/>
                <a:gd name="T16" fmla="*/ 2010 w 2156"/>
                <a:gd name="T17" fmla="*/ 53 h 2155"/>
                <a:gd name="T18" fmla="*/ 2010 w 2156"/>
                <a:gd name="T19" fmla="*/ 53 h 2155"/>
                <a:gd name="T20" fmla="*/ 2010 w 2156"/>
                <a:gd name="T21" fmla="*/ 53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6" h="2155">
                  <a:moveTo>
                    <a:pt x="2010" y="53"/>
                  </a:moveTo>
                  <a:lnTo>
                    <a:pt x="2010" y="53"/>
                  </a:lnTo>
                  <a:lnTo>
                    <a:pt x="54" y="2009"/>
                  </a:lnTo>
                  <a:cubicBezTo>
                    <a:pt x="0" y="2063"/>
                    <a:pt x="38" y="2155"/>
                    <a:pt x="115" y="2155"/>
                  </a:cubicBezTo>
                  <a:lnTo>
                    <a:pt x="2071" y="2155"/>
                  </a:lnTo>
                  <a:cubicBezTo>
                    <a:pt x="2118" y="2155"/>
                    <a:pt x="2156" y="2117"/>
                    <a:pt x="2156" y="2070"/>
                  </a:cubicBezTo>
                  <a:lnTo>
                    <a:pt x="2156" y="113"/>
                  </a:lnTo>
                  <a:cubicBezTo>
                    <a:pt x="2156" y="37"/>
                    <a:pt x="2063" y="0"/>
                    <a:pt x="2010" y="53"/>
                  </a:cubicBezTo>
                  <a:lnTo>
                    <a:pt x="2010" y="53"/>
                  </a:lnTo>
                  <a:close/>
                  <a:moveTo>
                    <a:pt x="2010" y="53"/>
                  </a:moveTo>
                  <a:lnTo>
                    <a:pt x="2010" y="53"/>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 name="Freeform 10"/>
            <p:cNvSpPr>
              <a:spLocks noEditPoints="1"/>
            </p:cNvSpPr>
            <p:nvPr/>
          </p:nvSpPr>
          <p:spPr bwMode="auto">
            <a:xfrm>
              <a:off x="2109788" y="2816225"/>
              <a:ext cx="77787" cy="77788"/>
            </a:xfrm>
            <a:custGeom>
              <a:avLst/>
              <a:gdLst>
                <a:gd name="T0" fmla="*/ 2226 w 2340"/>
                <a:gd name="T1" fmla="*/ 0 h 2340"/>
                <a:gd name="T2" fmla="*/ 2226 w 2340"/>
                <a:gd name="T3" fmla="*/ 0 h 2340"/>
                <a:gd name="T4" fmla="*/ 85 w 2340"/>
                <a:gd name="T5" fmla="*/ 0 h 2340"/>
                <a:gd name="T6" fmla="*/ 0 w 2340"/>
                <a:gd name="T7" fmla="*/ 85 h 2340"/>
                <a:gd name="T8" fmla="*/ 0 w 2340"/>
                <a:gd name="T9" fmla="*/ 2226 h 2340"/>
                <a:gd name="T10" fmla="*/ 146 w 2340"/>
                <a:gd name="T11" fmla="*/ 2287 h 2340"/>
                <a:gd name="T12" fmla="*/ 2287 w 2340"/>
                <a:gd name="T13" fmla="*/ 146 h 2340"/>
                <a:gd name="T14" fmla="*/ 2226 w 2340"/>
                <a:gd name="T15" fmla="*/ 0 h 2340"/>
                <a:gd name="T16" fmla="*/ 2226 w 2340"/>
                <a:gd name="T17" fmla="*/ 0 h 2340"/>
                <a:gd name="T18" fmla="*/ 2226 w 2340"/>
                <a:gd name="T19" fmla="*/ 0 h 2340"/>
                <a:gd name="T20" fmla="*/ 2226 w 2340"/>
                <a:gd name="T21" fmla="*/ 0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0" h="2340">
                  <a:moveTo>
                    <a:pt x="2226" y="0"/>
                  </a:moveTo>
                  <a:lnTo>
                    <a:pt x="2226" y="0"/>
                  </a:lnTo>
                  <a:lnTo>
                    <a:pt x="85" y="0"/>
                  </a:lnTo>
                  <a:cubicBezTo>
                    <a:pt x="38" y="0"/>
                    <a:pt x="0" y="38"/>
                    <a:pt x="0" y="85"/>
                  </a:cubicBezTo>
                  <a:lnTo>
                    <a:pt x="0" y="2226"/>
                  </a:lnTo>
                  <a:cubicBezTo>
                    <a:pt x="0" y="2302"/>
                    <a:pt x="92" y="2340"/>
                    <a:pt x="146" y="2287"/>
                  </a:cubicBezTo>
                  <a:lnTo>
                    <a:pt x="2287" y="146"/>
                  </a:lnTo>
                  <a:cubicBezTo>
                    <a:pt x="2340" y="91"/>
                    <a:pt x="2302" y="0"/>
                    <a:pt x="2226" y="0"/>
                  </a:cubicBezTo>
                  <a:lnTo>
                    <a:pt x="2226" y="0"/>
                  </a:lnTo>
                  <a:close/>
                  <a:moveTo>
                    <a:pt x="2226" y="0"/>
                  </a:moveTo>
                  <a:lnTo>
                    <a:pt x="222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0" name="Freeform 11"/>
            <p:cNvSpPr>
              <a:spLocks noEditPoints="1"/>
            </p:cNvSpPr>
            <p:nvPr/>
          </p:nvSpPr>
          <p:spPr bwMode="auto">
            <a:xfrm>
              <a:off x="2306638" y="2830513"/>
              <a:ext cx="57150" cy="76200"/>
            </a:xfrm>
            <a:custGeom>
              <a:avLst/>
              <a:gdLst>
                <a:gd name="T0" fmla="*/ 1603 w 1713"/>
                <a:gd name="T1" fmla="*/ 2308 h 2308"/>
                <a:gd name="T2" fmla="*/ 1603 w 1713"/>
                <a:gd name="T3" fmla="*/ 2308 h 2308"/>
                <a:gd name="T4" fmla="*/ 1672 w 1713"/>
                <a:gd name="T5" fmla="*/ 2173 h 2308"/>
                <a:gd name="T6" fmla="*/ 155 w 1713"/>
                <a:gd name="T7" fmla="*/ 67 h 2308"/>
                <a:gd name="T8" fmla="*/ 0 w 1713"/>
                <a:gd name="T9" fmla="*/ 118 h 2308"/>
                <a:gd name="T10" fmla="*/ 0 w 1713"/>
                <a:gd name="T11" fmla="*/ 2223 h 2308"/>
                <a:gd name="T12" fmla="*/ 85 w 1713"/>
                <a:gd name="T13" fmla="*/ 2308 h 2308"/>
                <a:gd name="T14" fmla="*/ 1603 w 1713"/>
                <a:gd name="T15" fmla="*/ 2308 h 2308"/>
                <a:gd name="T16" fmla="*/ 1603 w 1713"/>
                <a:gd name="T17" fmla="*/ 2308 h 2308"/>
                <a:gd name="T18" fmla="*/ 1603 w 1713"/>
                <a:gd name="T19" fmla="*/ 2308 h 2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3" h="2308">
                  <a:moveTo>
                    <a:pt x="1603" y="2308"/>
                  </a:moveTo>
                  <a:lnTo>
                    <a:pt x="1603" y="2308"/>
                  </a:lnTo>
                  <a:cubicBezTo>
                    <a:pt x="1672" y="2308"/>
                    <a:pt x="1713" y="2230"/>
                    <a:pt x="1672" y="2173"/>
                  </a:cubicBezTo>
                  <a:lnTo>
                    <a:pt x="155" y="67"/>
                  </a:lnTo>
                  <a:cubicBezTo>
                    <a:pt x="107" y="0"/>
                    <a:pt x="0" y="34"/>
                    <a:pt x="0" y="118"/>
                  </a:cubicBezTo>
                  <a:lnTo>
                    <a:pt x="0" y="2223"/>
                  </a:lnTo>
                  <a:cubicBezTo>
                    <a:pt x="0" y="2270"/>
                    <a:pt x="38" y="2308"/>
                    <a:pt x="85" y="2308"/>
                  </a:cubicBezTo>
                  <a:lnTo>
                    <a:pt x="1603" y="2308"/>
                  </a:lnTo>
                  <a:close/>
                  <a:moveTo>
                    <a:pt x="1603" y="2308"/>
                  </a:moveTo>
                  <a:lnTo>
                    <a:pt x="1603" y="230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 name="Freeform 12"/>
            <p:cNvSpPr>
              <a:spLocks noEditPoints="1"/>
            </p:cNvSpPr>
            <p:nvPr/>
          </p:nvSpPr>
          <p:spPr bwMode="auto">
            <a:xfrm>
              <a:off x="2228850" y="2921000"/>
              <a:ext cx="133350" cy="153988"/>
            </a:xfrm>
            <a:custGeom>
              <a:avLst/>
              <a:gdLst>
                <a:gd name="T0" fmla="*/ 2244 w 4016"/>
                <a:gd name="T1" fmla="*/ 47 h 4633"/>
                <a:gd name="T2" fmla="*/ 2244 w 4016"/>
                <a:gd name="T3" fmla="*/ 47 h 4633"/>
                <a:gd name="T4" fmla="*/ 45 w 4016"/>
                <a:gd name="T5" fmla="*/ 4463 h 4633"/>
                <a:gd name="T6" fmla="*/ 186 w 4016"/>
                <a:gd name="T7" fmla="*/ 4557 h 4633"/>
                <a:gd name="T8" fmla="*/ 3969 w 4016"/>
                <a:gd name="T9" fmla="*/ 142 h 4633"/>
                <a:gd name="T10" fmla="*/ 3904 w 4016"/>
                <a:gd name="T11" fmla="*/ 1 h 4633"/>
                <a:gd name="T12" fmla="*/ 2320 w 4016"/>
                <a:gd name="T13" fmla="*/ 1 h 4633"/>
                <a:gd name="T14" fmla="*/ 2244 w 4016"/>
                <a:gd name="T15" fmla="*/ 47 h 4633"/>
                <a:gd name="T16" fmla="*/ 2244 w 4016"/>
                <a:gd name="T17" fmla="*/ 47 h 4633"/>
                <a:gd name="T18" fmla="*/ 2244 w 4016"/>
                <a:gd name="T19" fmla="*/ 47 h 4633"/>
                <a:gd name="T20" fmla="*/ 2244 w 4016"/>
                <a:gd name="T21" fmla="*/ 47 h 4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16" h="4633">
                  <a:moveTo>
                    <a:pt x="2244" y="47"/>
                  </a:moveTo>
                  <a:lnTo>
                    <a:pt x="2244" y="47"/>
                  </a:lnTo>
                  <a:lnTo>
                    <a:pt x="45" y="4463"/>
                  </a:lnTo>
                  <a:cubicBezTo>
                    <a:pt x="0" y="4553"/>
                    <a:pt x="121" y="4633"/>
                    <a:pt x="186" y="4557"/>
                  </a:cubicBezTo>
                  <a:lnTo>
                    <a:pt x="3969" y="142"/>
                  </a:lnTo>
                  <a:cubicBezTo>
                    <a:pt x="4016" y="87"/>
                    <a:pt x="3978" y="1"/>
                    <a:pt x="3904" y="1"/>
                  </a:cubicBezTo>
                  <a:lnTo>
                    <a:pt x="2320" y="1"/>
                  </a:lnTo>
                  <a:cubicBezTo>
                    <a:pt x="2288" y="0"/>
                    <a:pt x="2258" y="18"/>
                    <a:pt x="2244" y="47"/>
                  </a:cubicBezTo>
                  <a:lnTo>
                    <a:pt x="2244" y="47"/>
                  </a:lnTo>
                  <a:close/>
                  <a:moveTo>
                    <a:pt x="2244" y="47"/>
                  </a:moveTo>
                  <a:lnTo>
                    <a:pt x="2244" y="47"/>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 name="Freeform 13"/>
            <p:cNvSpPr>
              <a:spLocks noEditPoints="1"/>
            </p:cNvSpPr>
            <p:nvPr/>
          </p:nvSpPr>
          <p:spPr bwMode="auto">
            <a:xfrm>
              <a:off x="2039938" y="2921000"/>
              <a:ext cx="133350" cy="153988"/>
            </a:xfrm>
            <a:custGeom>
              <a:avLst/>
              <a:gdLst>
                <a:gd name="T0" fmla="*/ 1696 w 4016"/>
                <a:gd name="T1" fmla="*/ 0 h 4633"/>
                <a:gd name="T2" fmla="*/ 1696 w 4016"/>
                <a:gd name="T3" fmla="*/ 0 h 4633"/>
                <a:gd name="T4" fmla="*/ 112 w 4016"/>
                <a:gd name="T5" fmla="*/ 0 h 4633"/>
                <a:gd name="T6" fmla="*/ 47 w 4016"/>
                <a:gd name="T7" fmla="*/ 141 h 4633"/>
                <a:gd name="T8" fmla="*/ 3830 w 4016"/>
                <a:gd name="T9" fmla="*/ 4556 h 4633"/>
                <a:gd name="T10" fmla="*/ 3971 w 4016"/>
                <a:gd name="T11" fmla="*/ 4462 h 4633"/>
                <a:gd name="T12" fmla="*/ 1773 w 4016"/>
                <a:gd name="T13" fmla="*/ 47 h 4633"/>
                <a:gd name="T14" fmla="*/ 1696 w 4016"/>
                <a:gd name="T15" fmla="*/ 0 h 4633"/>
                <a:gd name="T16" fmla="*/ 1696 w 4016"/>
                <a:gd name="T17" fmla="*/ 0 h 4633"/>
                <a:gd name="T18" fmla="*/ 1696 w 4016"/>
                <a:gd name="T19" fmla="*/ 0 h 4633"/>
                <a:gd name="T20" fmla="*/ 1696 w 4016"/>
                <a:gd name="T21" fmla="*/ 0 h 4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16" h="4633">
                  <a:moveTo>
                    <a:pt x="1696" y="0"/>
                  </a:moveTo>
                  <a:lnTo>
                    <a:pt x="1696" y="0"/>
                  </a:lnTo>
                  <a:lnTo>
                    <a:pt x="112" y="0"/>
                  </a:lnTo>
                  <a:cubicBezTo>
                    <a:pt x="39" y="0"/>
                    <a:pt x="0" y="86"/>
                    <a:pt x="47" y="141"/>
                  </a:cubicBezTo>
                  <a:lnTo>
                    <a:pt x="3830" y="4556"/>
                  </a:lnTo>
                  <a:cubicBezTo>
                    <a:pt x="3895" y="4633"/>
                    <a:pt x="4016" y="4553"/>
                    <a:pt x="3971" y="4462"/>
                  </a:cubicBezTo>
                  <a:lnTo>
                    <a:pt x="1773" y="47"/>
                  </a:lnTo>
                  <a:cubicBezTo>
                    <a:pt x="1758" y="18"/>
                    <a:pt x="1728" y="0"/>
                    <a:pt x="1696" y="0"/>
                  </a:cubicBezTo>
                  <a:lnTo>
                    <a:pt x="1696" y="0"/>
                  </a:lnTo>
                  <a:close/>
                  <a:moveTo>
                    <a:pt x="1696" y="0"/>
                  </a:moveTo>
                  <a:lnTo>
                    <a:pt x="169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 name="Freeform 14"/>
            <p:cNvSpPr>
              <a:spLocks noEditPoints="1"/>
            </p:cNvSpPr>
            <p:nvPr/>
          </p:nvSpPr>
          <p:spPr bwMode="auto">
            <a:xfrm>
              <a:off x="2116138" y="2921000"/>
              <a:ext cx="77787" cy="152400"/>
            </a:xfrm>
            <a:custGeom>
              <a:avLst/>
              <a:gdLst>
                <a:gd name="T0" fmla="*/ 2385 w 2385"/>
                <a:gd name="T1" fmla="*/ 4492 h 4611"/>
                <a:gd name="T2" fmla="*/ 2385 w 2385"/>
                <a:gd name="T3" fmla="*/ 4492 h 4611"/>
                <a:gd name="T4" fmla="*/ 2385 w 2385"/>
                <a:gd name="T5" fmla="*/ 86 h 4611"/>
                <a:gd name="T6" fmla="*/ 2300 w 2385"/>
                <a:gd name="T7" fmla="*/ 0 h 4611"/>
                <a:gd name="T8" fmla="*/ 105 w 2385"/>
                <a:gd name="T9" fmla="*/ 0 h 4611"/>
                <a:gd name="T10" fmla="*/ 28 w 2385"/>
                <a:gd name="T11" fmla="*/ 124 h 4611"/>
                <a:gd name="T12" fmla="*/ 2223 w 2385"/>
                <a:gd name="T13" fmla="*/ 4530 h 4611"/>
                <a:gd name="T14" fmla="*/ 2385 w 2385"/>
                <a:gd name="T15" fmla="*/ 4492 h 4611"/>
                <a:gd name="T16" fmla="*/ 2385 w 2385"/>
                <a:gd name="T17" fmla="*/ 4492 h 4611"/>
                <a:gd name="T18" fmla="*/ 2385 w 2385"/>
                <a:gd name="T19" fmla="*/ 4492 h 4611"/>
                <a:gd name="T20" fmla="*/ 2385 w 2385"/>
                <a:gd name="T21" fmla="*/ 4492 h 4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85" h="4611">
                  <a:moveTo>
                    <a:pt x="2385" y="4492"/>
                  </a:moveTo>
                  <a:lnTo>
                    <a:pt x="2385" y="4492"/>
                  </a:lnTo>
                  <a:lnTo>
                    <a:pt x="2385" y="86"/>
                  </a:lnTo>
                  <a:cubicBezTo>
                    <a:pt x="2385" y="39"/>
                    <a:pt x="2347" y="0"/>
                    <a:pt x="2300" y="0"/>
                  </a:cubicBezTo>
                  <a:lnTo>
                    <a:pt x="105" y="0"/>
                  </a:lnTo>
                  <a:cubicBezTo>
                    <a:pt x="42" y="0"/>
                    <a:pt x="0" y="66"/>
                    <a:pt x="28" y="124"/>
                  </a:cubicBezTo>
                  <a:lnTo>
                    <a:pt x="2223" y="4530"/>
                  </a:lnTo>
                  <a:cubicBezTo>
                    <a:pt x="2264" y="4611"/>
                    <a:pt x="2385" y="4583"/>
                    <a:pt x="2385" y="4492"/>
                  </a:cubicBezTo>
                  <a:lnTo>
                    <a:pt x="2385" y="4492"/>
                  </a:lnTo>
                  <a:close/>
                  <a:moveTo>
                    <a:pt x="2385" y="4492"/>
                  </a:moveTo>
                  <a:lnTo>
                    <a:pt x="2385" y="4492"/>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102</a:t>
            </a:fld>
            <a:endParaRPr lang="en-US"/>
          </a:p>
        </p:txBody>
      </p:sp>
    </p:spTree>
    <p:extLst>
      <p:ext uri="{BB962C8B-B14F-4D97-AF65-F5344CB8AC3E}">
        <p14:creationId xmlns:p14="http://schemas.microsoft.com/office/powerpoint/2010/main" val="2343688322"/>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fade">
                                      <p:cBhvr>
                                        <p:cTn id="24" dur="300"/>
                                        <p:tgtEl>
                                          <p:spTgt spid="17">
                                            <p:txEl>
                                              <p:pRg st="0" end="0"/>
                                            </p:txEl>
                                          </p:spTgt>
                                        </p:tgtEl>
                                      </p:cBhvr>
                                    </p:animEffect>
                                  </p:childTnLst>
                                </p:cTn>
                              </p:par>
                            </p:childTnLst>
                          </p:cTn>
                        </p:par>
                        <p:par>
                          <p:cTn id="25" fill="hold">
                            <p:stCondLst>
                              <p:cond delay="800"/>
                            </p:stCondLst>
                            <p:childTnLst>
                              <p:par>
                                <p:cTn id="26" presetID="10" presetClass="entr" presetSubtype="0" fill="hold" grpId="0" nodeType="afterEffect">
                                  <p:stCondLst>
                                    <p:cond delay="0"/>
                                  </p:stCondLst>
                                  <p:childTnLst>
                                    <p:set>
                                      <p:cBhvr>
                                        <p:cTn id="27" dur="1" fill="hold">
                                          <p:stCondLst>
                                            <p:cond delay="0"/>
                                          </p:stCondLst>
                                        </p:cTn>
                                        <p:tgtEl>
                                          <p:spTgt spid="17">
                                            <p:txEl>
                                              <p:pRg st="1" end="1"/>
                                            </p:txEl>
                                          </p:spTgt>
                                        </p:tgtEl>
                                        <p:attrNameLst>
                                          <p:attrName>style.visibility</p:attrName>
                                        </p:attrNameLst>
                                      </p:cBhvr>
                                      <p:to>
                                        <p:strVal val="visible"/>
                                      </p:to>
                                    </p:set>
                                    <p:animEffect transition="in" filter="fade">
                                      <p:cBhvr>
                                        <p:cTn id="28" dur="300"/>
                                        <p:tgtEl>
                                          <p:spTgt spid="17">
                                            <p:txEl>
                                              <p:pRg st="1" end="1"/>
                                            </p:txEl>
                                          </p:spTgt>
                                        </p:tgtEl>
                                      </p:cBhvr>
                                    </p:animEffect>
                                  </p:childTnLst>
                                </p:cTn>
                              </p:par>
                            </p:childTnLst>
                          </p:cTn>
                        </p:par>
                        <p:par>
                          <p:cTn id="29" fill="hold">
                            <p:stCondLst>
                              <p:cond delay="1100"/>
                            </p:stCondLst>
                            <p:childTnLst>
                              <p:par>
                                <p:cTn id="30" presetID="10" presetClass="entr" presetSubtype="0" fill="hold" grpId="0" nodeType="afterEffect">
                                  <p:stCondLst>
                                    <p:cond delay="0"/>
                                  </p:stCondLst>
                                  <p:childTnLst>
                                    <p:set>
                                      <p:cBhvr>
                                        <p:cTn id="31" dur="1" fill="hold">
                                          <p:stCondLst>
                                            <p:cond delay="0"/>
                                          </p:stCondLst>
                                        </p:cTn>
                                        <p:tgtEl>
                                          <p:spTgt spid="17">
                                            <p:txEl>
                                              <p:pRg st="2" end="2"/>
                                            </p:txEl>
                                          </p:spTgt>
                                        </p:tgtEl>
                                        <p:attrNameLst>
                                          <p:attrName>style.visibility</p:attrName>
                                        </p:attrNameLst>
                                      </p:cBhvr>
                                      <p:to>
                                        <p:strVal val="visible"/>
                                      </p:to>
                                    </p:set>
                                    <p:animEffect transition="in" filter="fade">
                                      <p:cBhvr>
                                        <p:cTn id="32" dur="300"/>
                                        <p:tgtEl>
                                          <p:spTgt spid="17">
                                            <p:txEl>
                                              <p:pRg st="2" end="2"/>
                                            </p:txEl>
                                          </p:spTgt>
                                        </p:tgtEl>
                                      </p:cBhvr>
                                    </p:animEffect>
                                  </p:childTnLst>
                                </p:cTn>
                              </p:par>
                            </p:childTnLst>
                          </p:cTn>
                        </p:par>
                        <p:par>
                          <p:cTn id="33" fill="hold">
                            <p:stCondLst>
                              <p:cond delay="1400"/>
                            </p:stCondLst>
                            <p:childTnLst>
                              <p:par>
                                <p:cTn id="34" presetID="53" presetClass="entr" presetSubtype="16"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Effect transition="in" filter="fade">
                                      <p:cBhvr>
                                        <p:cTn id="38" dur="500"/>
                                        <p:tgtEl>
                                          <p:spTgt spid="4"/>
                                        </p:tgtEl>
                                      </p:cBhvr>
                                    </p:animEffect>
                                  </p:childTnLst>
                                </p:cTn>
                              </p:par>
                            </p:childTnLst>
                          </p:cTn>
                        </p:par>
                        <p:par>
                          <p:cTn id="39" fill="hold">
                            <p:stCondLst>
                              <p:cond delay="1900"/>
                            </p:stCondLst>
                            <p:childTnLst>
                              <p:par>
                                <p:cTn id="40" presetID="45"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400"/>
                                        <p:tgtEl>
                                          <p:spTgt spid="25"/>
                                        </p:tgtEl>
                                      </p:cBhvr>
                                    </p:animEffect>
                                    <p:anim calcmode="lin" valueType="num">
                                      <p:cBhvr>
                                        <p:cTn id="43" dur="400" fill="hold"/>
                                        <p:tgtEl>
                                          <p:spTgt spid="25"/>
                                        </p:tgtEl>
                                        <p:attrNameLst>
                                          <p:attrName>ppt_w</p:attrName>
                                        </p:attrNameLst>
                                      </p:cBhvr>
                                      <p:tavLst>
                                        <p:tav tm="0" fmla="#ppt_w*sin(2.5*pi*$)">
                                          <p:val>
                                            <p:fltVal val="0"/>
                                          </p:val>
                                        </p:tav>
                                        <p:tav tm="100000">
                                          <p:val>
                                            <p:fltVal val="1"/>
                                          </p:val>
                                        </p:tav>
                                      </p:tavLst>
                                    </p:anim>
                                    <p:anim calcmode="lin" valueType="num">
                                      <p:cBhvr>
                                        <p:cTn id="44" dur="4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08C24D9-E058-4C1E-9EEC-7A290563DE01}"/>
              </a:ext>
            </a:extLst>
          </p:cNvPr>
          <p:cNvPicPr>
            <a:picLocks noGrp="1" noChangeAspect="1"/>
          </p:cNvPicPr>
          <p:nvPr>
            <p:ph sz="quarter" idx="17"/>
          </p:nvPr>
        </p:nvPicPr>
        <p:blipFill>
          <a:blip r:embed="rId3" cstate="print">
            <a:extLst>
              <a:ext uri="{28A0092B-C50C-407E-A947-70E740481C1C}">
                <a14:useLocalDpi xmlns:a14="http://schemas.microsoft.com/office/drawing/2010/main" val="0"/>
              </a:ext>
            </a:extLst>
          </a:blip>
          <a:stretch>
            <a:fillRect/>
          </a:stretch>
        </p:blipFill>
        <p:spPr>
          <a:xfrm>
            <a:off x="932639" y="595912"/>
            <a:ext cx="2689580" cy="1793053"/>
          </a:xfrm>
        </p:spPr>
      </p:pic>
      <p:pic>
        <p:nvPicPr>
          <p:cNvPr id="15" name="Picture 14">
            <a:extLst>
              <a:ext uri="{FF2B5EF4-FFF2-40B4-BE49-F238E27FC236}">
                <a16:creationId xmlns:a16="http://schemas.microsoft.com/office/drawing/2014/main" id="{9D3ADAAF-8F37-4EF4-A5B5-125E3B49A8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2639" y="2507262"/>
            <a:ext cx="2611133" cy="1793053"/>
          </a:xfrm>
          <a:prstGeom prst="rect">
            <a:avLst/>
          </a:prstGeom>
        </p:spPr>
      </p:pic>
      <p:pic>
        <p:nvPicPr>
          <p:cNvPr id="17" name="Picture 16">
            <a:extLst>
              <a:ext uri="{FF2B5EF4-FFF2-40B4-BE49-F238E27FC236}">
                <a16:creationId xmlns:a16="http://schemas.microsoft.com/office/drawing/2014/main" id="{BA0911C8-9B8D-4DB4-83C8-3994389FB3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7930" y="506918"/>
            <a:ext cx="1971040" cy="1971040"/>
          </a:xfrm>
          <a:prstGeom prst="rect">
            <a:avLst/>
          </a:prstGeom>
        </p:spPr>
      </p:pic>
      <p:pic>
        <p:nvPicPr>
          <p:cNvPr id="19" name="Picture 18">
            <a:extLst>
              <a:ext uri="{FF2B5EF4-FFF2-40B4-BE49-F238E27FC236}">
                <a16:creationId xmlns:a16="http://schemas.microsoft.com/office/drawing/2014/main" id="{43B09CDC-CA9C-41C5-9622-40E52C1896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16174" y="2615400"/>
            <a:ext cx="1454551" cy="2179132"/>
          </a:xfrm>
          <a:prstGeom prst="rect">
            <a:avLst/>
          </a:prstGeom>
        </p:spPr>
      </p:pic>
      <p:pic>
        <p:nvPicPr>
          <p:cNvPr id="21" name="Picture 20">
            <a:extLst>
              <a:ext uri="{FF2B5EF4-FFF2-40B4-BE49-F238E27FC236}">
                <a16:creationId xmlns:a16="http://schemas.microsoft.com/office/drawing/2014/main" id="{4A98A863-CC86-4DF2-B048-424D1CE36E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0572" y="2687790"/>
            <a:ext cx="2475782" cy="1860963"/>
          </a:xfrm>
          <a:prstGeom prst="rect">
            <a:avLst/>
          </a:prstGeom>
        </p:spPr>
      </p:pic>
      <p:pic>
        <p:nvPicPr>
          <p:cNvPr id="23" name="Picture 22">
            <a:extLst>
              <a:ext uri="{FF2B5EF4-FFF2-40B4-BE49-F238E27FC236}">
                <a16:creationId xmlns:a16="http://schemas.microsoft.com/office/drawing/2014/main" id="{6DBCE8A0-E535-4C12-A720-EB73235161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1574" y="506918"/>
            <a:ext cx="1415546" cy="1889827"/>
          </a:xfrm>
          <a:prstGeom prst="rect">
            <a:avLst/>
          </a:prstGeom>
        </p:spPr>
      </p:pic>
    </p:spTree>
    <p:extLst>
      <p:ext uri="{BB962C8B-B14F-4D97-AF65-F5344CB8AC3E}">
        <p14:creationId xmlns:p14="http://schemas.microsoft.com/office/powerpoint/2010/main" val="1503952544"/>
      </p:ext>
    </p:extLst>
  </p:cSld>
  <p:clrMapOvr>
    <a:masterClrMapping/>
  </p:clrMapOvr>
  <mc:AlternateContent xmlns:mc="http://schemas.openxmlformats.org/markup-compatibility/2006" xmlns:p14="http://schemas.microsoft.com/office/powerpoint/2010/main">
    <mc:Choice Requires="p14">
      <p:transition spd="slow" p14:dur="1300" advClick="0" advTm="3000">
        <p14:pan dir="u"/>
      </p:transition>
    </mc:Choice>
    <mc:Fallback xmlns="">
      <p:transition spd="slow" advClick="0"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1724AEA-9CD2-40D6-9F64-4AF27A567BA9}"/>
              </a:ext>
            </a:extLst>
          </p:cNvPr>
          <p:cNvPicPr>
            <a:picLocks noGrp="1" noChangeAspect="1"/>
          </p:cNvPicPr>
          <p:nvPr>
            <p:ph sz="quarter" idx="17"/>
          </p:nvPr>
        </p:nvPicPr>
        <p:blipFill>
          <a:blip r:embed="rId3" cstate="print">
            <a:extLst>
              <a:ext uri="{28A0092B-C50C-407E-A947-70E740481C1C}">
                <a14:useLocalDpi xmlns:a14="http://schemas.microsoft.com/office/drawing/2010/main" val="0"/>
              </a:ext>
            </a:extLst>
          </a:blip>
          <a:stretch>
            <a:fillRect/>
          </a:stretch>
        </p:blipFill>
        <p:spPr>
          <a:xfrm>
            <a:off x="287750" y="254000"/>
            <a:ext cx="2065667" cy="2113280"/>
          </a:xfrm>
        </p:spPr>
      </p:pic>
      <p:pic>
        <p:nvPicPr>
          <p:cNvPr id="8" name="Picture 7">
            <a:extLst>
              <a:ext uri="{FF2B5EF4-FFF2-40B4-BE49-F238E27FC236}">
                <a16:creationId xmlns:a16="http://schemas.microsoft.com/office/drawing/2014/main" id="{CC3F8E81-8B77-4C12-8CD7-7D2DDDE7F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345" y="440960"/>
            <a:ext cx="4529455" cy="1926320"/>
          </a:xfrm>
          <a:prstGeom prst="rect">
            <a:avLst/>
          </a:prstGeom>
        </p:spPr>
      </p:pic>
      <p:pic>
        <p:nvPicPr>
          <p:cNvPr id="10" name="Picture 9">
            <a:extLst>
              <a:ext uri="{FF2B5EF4-FFF2-40B4-BE49-F238E27FC236}">
                <a16:creationId xmlns:a16="http://schemas.microsoft.com/office/drawing/2014/main" id="{904896C1-0B39-432A-8C3C-ED448DBF30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671" y="2571750"/>
            <a:ext cx="2458748" cy="1841500"/>
          </a:xfrm>
          <a:prstGeom prst="rect">
            <a:avLst/>
          </a:prstGeom>
        </p:spPr>
      </p:pic>
      <p:pic>
        <p:nvPicPr>
          <p:cNvPr id="12" name="Picture 11">
            <a:extLst>
              <a:ext uri="{FF2B5EF4-FFF2-40B4-BE49-F238E27FC236}">
                <a16:creationId xmlns:a16="http://schemas.microsoft.com/office/drawing/2014/main" id="{A151FF72-2FDE-41F1-A0A7-60AE795F3F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3883" y="2530026"/>
            <a:ext cx="2143125" cy="2143125"/>
          </a:xfrm>
          <a:prstGeom prst="rect">
            <a:avLst/>
          </a:prstGeom>
        </p:spPr>
      </p:pic>
      <p:pic>
        <p:nvPicPr>
          <p:cNvPr id="14" name="Picture 13">
            <a:extLst>
              <a:ext uri="{FF2B5EF4-FFF2-40B4-BE49-F238E27FC236}">
                <a16:creationId xmlns:a16="http://schemas.microsoft.com/office/drawing/2014/main" id="{6A3406DC-DC8A-46C5-9124-C435166A033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9765" y="2530026"/>
            <a:ext cx="1441195" cy="2159123"/>
          </a:xfrm>
          <a:prstGeom prst="rect">
            <a:avLst/>
          </a:prstGeom>
        </p:spPr>
      </p:pic>
    </p:spTree>
    <p:extLst>
      <p:ext uri="{BB962C8B-B14F-4D97-AF65-F5344CB8AC3E}">
        <p14:creationId xmlns:p14="http://schemas.microsoft.com/office/powerpoint/2010/main" val="729301715"/>
      </p:ext>
    </p:extLst>
  </p:cSld>
  <p:clrMapOvr>
    <a:masterClrMapping/>
  </p:clrMapOvr>
  <mc:AlternateContent xmlns:mc="http://schemas.openxmlformats.org/markup-compatibility/2006" xmlns:p14="http://schemas.microsoft.com/office/powerpoint/2010/main">
    <mc:Choice Requires="p14">
      <p:transition spd="slow" p14:dur="1300" advClick="0" advTm="3000">
        <p14:pan dir="u"/>
      </p:transition>
    </mc:Choice>
    <mc:Fallback xmlns="">
      <p:transition spd="slow" advClick="0"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sz="quarter" idx="14"/>
          </p:nvPr>
        </p:nvSpPr>
        <p:spPr/>
        <p:txBody>
          <a:bodyPr/>
          <a:lstStyle/>
          <a:p>
            <a:pPr>
              <a:lnSpc>
                <a:spcPct val="120000"/>
              </a:lnSpc>
            </a:pPr>
            <a:r>
              <a:rPr lang="en-US"/>
              <a:t>Curabitur a felis in nunc fringilla tristique. Cras ultricies mi eu turpis hendrerit fringilla. Vestibulum ullamcorper mauris at ligula. Proin faucibus arcu quis ante. Sed hendrerit. Nullam nulla eros, ultricies sit amet, nonummy id, imperdiet feugiat, pede. Etiam feugiat lorem non metus. In dui magna, posuere eget, vestibulum et, tempor auctor, justo. In hac habitasse platea dictumst. Aliquam eu nunc. </a:t>
            </a:r>
          </a:p>
          <a:p>
            <a:pPr>
              <a:lnSpc>
                <a:spcPct val="120000"/>
              </a:lnSpc>
            </a:pPr>
            <a:endParaRPr lang="en-US"/>
          </a:p>
          <a:p>
            <a:pPr>
              <a:lnSpc>
                <a:spcPct val="120000"/>
              </a:lnSpc>
            </a:pPr>
            <a:r>
              <a:rPr lang="en-US" i="1">
                <a:solidFill>
                  <a:schemeClr val="accent2"/>
                </a:solidFill>
              </a:rPr>
              <a:t>Duis arcu tortor, suscipit eget, imperdiet nec, imperdiet iaculis, ipsum. Quisque id mi. Praesent adipiscing. Ut leo. Phasellus a est.</a:t>
            </a:r>
          </a:p>
          <a:p>
            <a:pPr>
              <a:lnSpc>
                <a:spcPct val="120000"/>
              </a:lnSpc>
            </a:pPr>
            <a:endParaRPr lang="en-US"/>
          </a:p>
          <a:p>
            <a:pPr marL="171362" indent="-171362">
              <a:buFont typeface="Arial"/>
              <a:buChar char="•"/>
            </a:pPr>
            <a:r>
              <a:rPr lang="en-US"/>
              <a:t>Lorem ipsum dolor sit amet, consectetuer adipiscing elit. Ut tincidunt tincidunt erat. Praesent ac massa at ligula laoreet iaculis. </a:t>
            </a:r>
          </a:p>
          <a:p>
            <a:pPr marL="171362" indent="-171362">
              <a:buFont typeface="Arial"/>
              <a:buChar char="•"/>
            </a:pPr>
            <a:r>
              <a:rPr lang="en-US"/>
              <a:t>Cras sagittis. Suspendisse faucibus, nunc et pellentesque egestas, lacus ante convallis tellus, vitae iaculis lacus elit id tortor. Praesent nonummy mi in odio. Phasellus tempus. In ut quam vitae odio lacinia tincidunt. Fusce vulputate eleifend sapien. </a:t>
            </a:r>
            <a:br>
              <a:rPr lang="en-US"/>
            </a:br>
            <a:endParaRPr lang="en-US"/>
          </a:p>
          <a:p>
            <a:pPr marL="228476" indent="-228476">
              <a:buFont typeface="+mj-lt"/>
              <a:buAutoNum type="arabicPeriod"/>
            </a:pPr>
            <a:r>
              <a:rPr lang="en-US"/>
              <a:t>Phasellus ullamcorper ipsum rutrum nunc. Praesent ac massa at ligula laoreet iaculis. Nullam cursus lacinia erat. Proin pretium, leo ac pellentesque mollis, felis nunc ultrices eros, sed gravida augue augue mollis justo. Sed hendrerit. </a:t>
            </a:r>
          </a:p>
          <a:p>
            <a:pPr marL="228476" indent="-228476">
              <a:buFont typeface="+mj-lt"/>
              <a:buAutoNum type="arabicPeriod"/>
            </a:pPr>
            <a:r>
              <a:rPr lang="en-US"/>
              <a:t>Sed augue ipsum, egestas nec, vestibulum et, malesuada adipiscing, dui. Curabitur suscipit suscipit tellus. Phasellus viverra nulla ut metus varius laoreet. Pellentesque auctor neque nec urna. Praesent nonummy mi in odio. Praesent nec nisl a purus blandit viverra.</a:t>
            </a:r>
          </a:p>
        </p:txBody>
      </p:sp>
      <p:sp>
        <p:nvSpPr>
          <p:cNvPr id="3" name="Footer Placeholder 2"/>
          <p:cNvSpPr>
            <a:spLocks noGrp="1"/>
          </p:cNvSpPr>
          <p:nvPr>
            <p:ph type="ftr" sz="quarter" idx="17"/>
          </p:nvPr>
        </p:nvSpPr>
        <p:spPr/>
        <p:txBody>
          <a:bodyPr/>
          <a:lstStyle/>
          <a:p>
            <a:r>
              <a:rPr lang="en-US" dirty="0"/>
              <a:t>www.graphicriver.net/goashape</a:t>
            </a:r>
          </a:p>
        </p:txBody>
      </p:sp>
      <p:sp>
        <p:nvSpPr>
          <p:cNvPr id="2" name="Title 1"/>
          <p:cNvSpPr>
            <a:spLocks noGrp="1"/>
          </p:cNvSpPr>
          <p:nvPr>
            <p:ph type="title"/>
          </p:nvPr>
        </p:nvSpPr>
        <p:spPr/>
        <p:txBody>
          <a:bodyPr/>
          <a:lstStyle/>
          <a:p>
            <a:r>
              <a:rPr lang="en-US"/>
              <a:t>Text in One Column</a:t>
            </a:r>
          </a:p>
        </p:txBody>
      </p:sp>
      <p:sp>
        <p:nvSpPr>
          <p:cNvPr id="4" name="Slide Number Placeholder 3"/>
          <p:cNvSpPr>
            <a:spLocks noGrp="1"/>
          </p:cNvSpPr>
          <p:nvPr>
            <p:ph type="sldNum" sz="quarter" idx="4"/>
          </p:nvPr>
        </p:nvSpPr>
        <p:spPr/>
        <p:txBody>
          <a:bodyPr/>
          <a:lstStyle/>
          <a:p>
            <a:pPr defTabSz="685783"/>
            <a:fld id="{77513DED-9F41-6D4C-AADB-00EAAC4B4386}" type="slidenum">
              <a:rPr lang="en-US"/>
              <a:pPr defTabSz="685783"/>
              <a:t>13</a:t>
            </a:fld>
            <a:endParaRPr lang="en-US"/>
          </a:p>
        </p:txBody>
      </p:sp>
    </p:spTree>
    <p:extLst>
      <p:ext uri="{BB962C8B-B14F-4D97-AF65-F5344CB8AC3E}">
        <p14:creationId xmlns:p14="http://schemas.microsoft.com/office/powerpoint/2010/main" val="2296559068"/>
      </p:ext>
    </p:extLst>
  </p:cSld>
  <p:clrMapOvr>
    <a:masterClrMapping/>
  </p:clrMapOvr>
  <mc:AlternateContent xmlns:mc="http://schemas.openxmlformats.org/markup-compatibility/2006" xmlns:p14="http://schemas.microsoft.com/office/powerpoint/2010/main">
    <mc:Choice Requires="p14">
      <p:transition spd="slow" advClick="0" advTm="2000">
        <p14:flythrough/>
      </p:transition>
    </mc:Choice>
    <mc:Fallback xmlns="">
      <p:transition xmlns:p14="http://schemas.microsoft.com/office/powerpoint/2010/mai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00"/>
                            </p:stCondLst>
                            <p:childTnLst>
                              <p:par>
                                <p:cTn id="5" presetID="12" presetClass="entr" presetSubtype="8" fill="hold" grpId="0"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310"/>
                                        <p:tgtEl>
                                          <p:spTgt spid="15">
                                            <p:txEl>
                                              <p:pRg st="0" end="0"/>
                                            </p:txEl>
                                          </p:spTgt>
                                        </p:tgtEl>
                                        <p:attrNameLst>
                                          <p:attrName>ppt_x</p:attrName>
                                        </p:attrNameLst>
                                      </p:cBhvr>
                                      <p:tavLst>
                                        <p:tav tm="0">
                                          <p:val>
                                            <p:strVal val="#ppt_x-#ppt_w*1.125000"/>
                                          </p:val>
                                        </p:tav>
                                        <p:tav tm="100000">
                                          <p:val>
                                            <p:strVal val="#ppt_x"/>
                                          </p:val>
                                        </p:tav>
                                      </p:tavLst>
                                    </p:anim>
                                    <p:animEffect transition="in" filter="wipe(right)">
                                      <p:cBhvr>
                                        <p:cTn id="8" dur="310"/>
                                        <p:tgtEl>
                                          <p:spTgt spid="15">
                                            <p:txEl>
                                              <p:pRg st="0" end="0"/>
                                            </p:txEl>
                                          </p:spTgt>
                                        </p:tgtEl>
                                      </p:cBhvr>
                                    </p:animEffect>
                                  </p:childTnLst>
                                </p:cTn>
                              </p:par>
                            </p:childTnLst>
                          </p:cTn>
                        </p:par>
                        <p:par>
                          <p:cTn id="9" fill="hold">
                            <p:stCondLst>
                              <p:cond delay="1010"/>
                            </p:stCondLst>
                            <p:childTnLst>
                              <p:par>
                                <p:cTn id="10" presetID="12" presetClass="entr" presetSubtype="8" fill="hold" grpId="0" nodeType="after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 calcmode="lin" valueType="num">
                                      <p:cBhvr additive="base">
                                        <p:cTn id="12" dur="310"/>
                                        <p:tgtEl>
                                          <p:spTgt spid="15">
                                            <p:txEl>
                                              <p:pRg st="2" end="2"/>
                                            </p:txEl>
                                          </p:spTgt>
                                        </p:tgtEl>
                                        <p:attrNameLst>
                                          <p:attrName>ppt_x</p:attrName>
                                        </p:attrNameLst>
                                      </p:cBhvr>
                                      <p:tavLst>
                                        <p:tav tm="0">
                                          <p:val>
                                            <p:strVal val="#ppt_x-#ppt_w*1.125000"/>
                                          </p:val>
                                        </p:tav>
                                        <p:tav tm="100000">
                                          <p:val>
                                            <p:strVal val="#ppt_x"/>
                                          </p:val>
                                        </p:tav>
                                      </p:tavLst>
                                    </p:anim>
                                    <p:animEffect transition="in" filter="wipe(right)">
                                      <p:cBhvr>
                                        <p:cTn id="13" dur="310"/>
                                        <p:tgtEl>
                                          <p:spTgt spid="15">
                                            <p:txEl>
                                              <p:pRg st="2" end="2"/>
                                            </p:txEl>
                                          </p:spTgt>
                                        </p:tgtEl>
                                      </p:cBhvr>
                                    </p:animEffect>
                                  </p:childTnLst>
                                </p:cTn>
                              </p:par>
                            </p:childTnLst>
                          </p:cTn>
                        </p:par>
                        <p:par>
                          <p:cTn id="14" fill="hold">
                            <p:stCondLst>
                              <p:cond delay="1320"/>
                            </p:stCondLst>
                            <p:childTnLst>
                              <p:par>
                                <p:cTn id="15" presetID="12" presetClass="entr" presetSubtype="8" fill="hold" grpId="0" nodeType="after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anim calcmode="lin" valueType="num">
                                      <p:cBhvr additive="base">
                                        <p:cTn id="17" dur="310"/>
                                        <p:tgtEl>
                                          <p:spTgt spid="15">
                                            <p:txEl>
                                              <p:pRg st="4" end="4"/>
                                            </p:txEl>
                                          </p:spTgt>
                                        </p:tgtEl>
                                        <p:attrNameLst>
                                          <p:attrName>ppt_x</p:attrName>
                                        </p:attrNameLst>
                                      </p:cBhvr>
                                      <p:tavLst>
                                        <p:tav tm="0">
                                          <p:val>
                                            <p:strVal val="#ppt_x-#ppt_w*1.125000"/>
                                          </p:val>
                                        </p:tav>
                                        <p:tav tm="100000">
                                          <p:val>
                                            <p:strVal val="#ppt_x"/>
                                          </p:val>
                                        </p:tav>
                                      </p:tavLst>
                                    </p:anim>
                                    <p:animEffect transition="in" filter="wipe(right)">
                                      <p:cBhvr>
                                        <p:cTn id="18" dur="310"/>
                                        <p:tgtEl>
                                          <p:spTgt spid="15">
                                            <p:txEl>
                                              <p:pRg st="4" end="4"/>
                                            </p:txEl>
                                          </p:spTgt>
                                        </p:tgtEl>
                                      </p:cBhvr>
                                    </p:animEffect>
                                  </p:childTnLst>
                                </p:cTn>
                              </p:par>
                            </p:childTnLst>
                          </p:cTn>
                        </p:par>
                        <p:par>
                          <p:cTn id="19" fill="hold">
                            <p:stCondLst>
                              <p:cond delay="1630"/>
                            </p:stCondLst>
                            <p:childTnLst>
                              <p:par>
                                <p:cTn id="20" presetID="12" presetClass="entr" presetSubtype="8" fill="hold" grpId="0" nodeType="afterEffect">
                                  <p:stCondLst>
                                    <p:cond delay="0"/>
                                  </p:stCondLst>
                                  <p:childTnLst>
                                    <p:set>
                                      <p:cBhvr>
                                        <p:cTn id="21" dur="1" fill="hold">
                                          <p:stCondLst>
                                            <p:cond delay="0"/>
                                          </p:stCondLst>
                                        </p:cTn>
                                        <p:tgtEl>
                                          <p:spTgt spid="15">
                                            <p:txEl>
                                              <p:pRg st="5" end="5"/>
                                            </p:txEl>
                                          </p:spTgt>
                                        </p:tgtEl>
                                        <p:attrNameLst>
                                          <p:attrName>style.visibility</p:attrName>
                                        </p:attrNameLst>
                                      </p:cBhvr>
                                      <p:to>
                                        <p:strVal val="visible"/>
                                      </p:to>
                                    </p:set>
                                    <p:anim calcmode="lin" valueType="num">
                                      <p:cBhvr additive="base">
                                        <p:cTn id="22" dur="310"/>
                                        <p:tgtEl>
                                          <p:spTgt spid="15">
                                            <p:txEl>
                                              <p:pRg st="5" end="5"/>
                                            </p:txEl>
                                          </p:spTgt>
                                        </p:tgtEl>
                                        <p:attrNameLst>
                                          <p:attrName>ppt_x</p:attrName>
                                        </p:attrNameLst>
                                      </p:cBhvr>
                                      <p:tavLst>
                                        <p:tav tm="0">
                                          <p:val>
                                            <p:strVal val="#ppt_x-#ppt_w*1.125000"/>
                                          </p:val>
                                        </p:tav>
                                        <p:tav tm="100000">
                                          <p:val>
                                            <p:strVal val="#ppt_x"/>
                                          </p:val>
                                        </p:tav>
                                      </p:tavLst>
                                    </p:anim>
                                    <p:animEffect transition="in" filter="wipe(right)">
                                      <p:cBhvr>
                                        <p:cTn id="23" dur="310"/>
                                        <p:tgtEl>
                                          <p:spTgt spid="15">
                                            <p:txEl>
                                              <p:pRg st="5" end="5"/>
                                            </p:txEl>
                                          </p:spTgt>
                                        </p:tgtEl>
                                      </p:cBhvr>
                                    </p:animEffect>
                                  </p:childTnLst>
                                </p:cTn>
                              </p:par>
                            </p:childTnLst>
                          </p:cTn>
                        </p:par>
                        <p:par>
                          <p:cTn id="24" fill="hold">
                            <p:stCondLst>
                              <p:cond delay="1940"/>
                            </p:stCondLst>
                            <p:childTnLst>
                              <p:par>
                                <p:cTn id="25" presetID="12" presetClass="entr" presetSubtype="8" fill="hold" grpId="0" nodeType="afterEffect">
                                  <p:stCondLst>
                                    <p:cond delay="0"/>
                                  </p:stCondLst>
                                  <p:childTnLst>
                                    <p:set>
                                      <p:cBhvr>
                                        <p:cTn id="26" dur="1" fill="hold">
                                          <p:stCondLst>
                                            <p:cond delay="0"/>
                                          </p:stCondLst>
                                        </p:cTn>
                                        <p:tgtEl>
                                          <p:spTgt spid="15">
                                            <p:txEl>
                                              <p:pRg st="6" end="6"/>
                                            </p:txEl>
                                          </p:spTgt>
                                        </p:tgtEl>
                                        <p:attrNameLst>
                                          <p:attrName>style.visibility</p:attrName>
                                        </p:attrNameLst>
                                      </p:cBhvr>
                                      <p:to>
                                        <p:strVal val="visible"/>
                                      </p:to>
                                    </p:set>
                                    <p:anim calcmode="lin" valueType="num">
                                      <p:cBhvr additive="base">
                                        <p:cTn id="27" dur="310"/>
                                        <p:tgtEl>
                                          <p:spTgt spid="15">
                                            <p:txEl>
                                              <p:pRg st="6" end="6"/>
                                            </p:txEl>
                                          </p:spTgt>
                                        </p:tgtEl>
                                        <p:attrNameLst>
                                          <p:attrName>ppt_x</p:attrName>
                                        </p:attrNameLst>
                                      </p:cBhvr>
                                      <p:tavLst>
                                        <p:tav tm="0">
                                          <p:val>
                                            <p:strVal val="#ppt_x-#ppt_w*1.125000"/>
                                          </p:val>
                                        </p:tav>
                                        <p:tav tm="100000">
                                          <p:val>
                                            <p:strVal val="#ppt_x"/>
                                          </p:val>
                                        </p:tav>
                                      </p:tavLst>
                                    </p:anim>
                                    <p:animEffect transition="in" filter="wipe(right)">
                                      <p:cBhvr>
                                        <p:cTn id="28" dur="310"/>
                                        <p:tgtEl>
                                          <p:spTgt spid="15">
                                            <p:txEl>
                                              <p:pRg st="6" end="6"/>
                                            </p:txEl>
                                          </p:spTgt>
                                        </p:tgtEl>
                                      </p:cBhvr>
                                    </p:animEffect>
                                  </p:childTnLst>
                                </p:cTn>
                              </p:par>
                            </p:childTnLst>
                          </p:cTn>
                        </p:par>
                        <p:par>
                          <p:cTn id="29" fill="hold">
                            <p:stCondLst>
                              <p:cond delay="2250"/>
                            </p:stCondLst>
                            <p:childTnLst>
                              <p:par>
                                <p:cTn id="30" presetID="12" presetClass="entr" presetSubtype="8" fill="hold" grpId="0" nodeType="afterEffect">
                                  <p:stCondLst>
                                    <p:cond delay="0"/>
                                  </p:stCondLst>
                                  <p:childTnLst>
                                    <p:set>
                                      <p:cBhvr>
                                        <p:cTn id="31" dur="1" fill="hold">
                                          <p:stCondLst>
                                            <p:cond delay="0"/>
                                          </p:stCondLst>
                                        </p:cTn>
                                        <p:tgtEl>
                                          <p:spTgt spid="15">
                                            <p:txEl>
                                              <p:pRg st="7" end="7"/>
                                            </p:txEl>
                                          </p:spTgt>
                                        </p:tgtEl>
                                        <p:attrNameLst>
                                          <p:attrName>style.visibility</p:attrName>
                                        </p:attrNameLst>
                                      </p:cBhvr>
                                      <p:to>
                                        <p:strVal val="visible"/>
                                      </p:to>
                                    </p:set>
                                    <p:anim calcmode="lin" valueType="num">
                                      <p:cBhvr additive="base">
                                        <p:cTn id="32" dur="310"/>
                                        <p:tgtEl>
                                          <p:spTgt spid="15">
                                            <p:txEl>
                                              <p:pRg st="7" end="7"/>
                                            </p:txEl>
                                          </p:spTgt>
                                        </p:tgtEl>
                                        <p:attrNameLst>
                                          <p:attrName>ppt_x</p:attrName>
                                        </p:attrNameLst>
                                      </p:cBhvr>
                                      <p:tavLst>
                                        <p:tav tm="0">
                                          <p:val>
                                            <p:strVal val="#ppt_x-#ppt_w*1.125000"/>
                                          </p:val>
                                        </p:tav>
                                        <p:tav tm="100000">
                                          <p:val>
                                            <p:strVal val="#ppt_x"/>
                                          </p:val>
                                        </p:tav>
                                      </p:tavLst>
                                    </p:anim>
                                    <p:animEffect transition="in" filter="wipe(right)">
                                      <p:cBhvr>
                                        <p:cTn id="33" dur="310"/>
                                        <p:tgtEl>
                                          <p:spTgt spid="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In turpis. Vivamus aliquet elit ac nisl. Sed in libero ut nibh placerat accumsan. Nullam dictum felis eu pede mollis pretium. Ut a nisl id ante tempus hendrerit. Etiam ut purus mattis mauris sodales aliquam. Praesent egestas tristique nibh. Nulla neque dolor, sagittis eget, iaculis quis, molestie non, velit. Nam adipiscing. Cras id dui.</a:t>
            </a:r>
          </a:p>
          <a:p>
            <a:r>
              <a:rPr lang="en-US"/>
              <a:t>Pellentesque habitant morbi tristique senectus et netus et malesuada fames ac turpis egestas. Nullam cursus lacinia erat. Quisque ut nisi. Fusce ac felis sit amet ligula pharetra condimentum. Quisque libero metus, condimentum nec, tempor a, commodo mollis, magna.</a:t>
            </a:r>
          </a:p>
          <a:p>
            <a:r>
              <a:rPr lang="en-US"/>
              <a:t>Class aptent taciti sociosqu ad litora torquent per conubia nostra, per inceptos hymenaeos. Quisque malesuada placerat nisl. In turpis. Praesent nonummy mi in odio. Cras varius.</a:t>
            </a:r>
          </a:p>
        </p:txBody>
      </p:sp>
      <p:sp>
        <p:nvSpPr>
          <p:cNvPr id="15" name="Content Placeholder 14"/>
          <p:cNvSpPr>
            <a:spLocks noGrp="1"/>
          </p:cNvSpPr>
          <p:nvPr>
            <p:ph sz="quarter" idx="14"/>
          </p:nvPr>
        </p:nvSpPr>
        <p:spPr/>
        <p:txBody>
          <a:bodyPr/>
          <a:lstStyle/>
          <a:p>
            <a:pPr>
              <a:spcBef>
                <a:spcPts val="0"/>
              </a:spcBef>
            </a:pPr>
            <a:r>
              <a:rPr lang="en-US"/>
              <a:t>Curabitur a felis in nunc fringilla tristique. Cras ultricies mi eu turpis hendrerit fringilla. Vestibulum ullamcorper mauris at ligula. Proin faucibus arcu quis ante. Sed hendrerit. Nullam nulla eros, ultricies sit amet, nonummy id, imperdiet feugiat, pede. Etiam feugiat lorem non metus. In dui magna, posuere eget, vestibulum et, tempor auctor, justo. In hac habitasse platea dictumst. Aliquam eu nunc. Duis arcu tortor, suscipit eget, imperdiet nec, imperdiet iaculis, ipsum. Quisque id mi. Praesent adipiscing. Ut leo. Phasellus a est.</a:t>
            </a:r>
          </a:p>
          <a:p>
            <a:pPr>
              <a:lnSpc>
                <a:spcPct val="130000"/>
              </a:lnSpc>
            </a:pPr>
            <a:r>
              <a:rPr lang="en-US"/>
              <a:t>Lorem ipsum dolor sit amet, consectetuer adipiscing elit. Ut tincidunt tincidunt erat. Praesent ac massa at ligula laoreet iaculis. Cras sagittis. Suspendisse faucibus, nunc et pellentesque egestas, lacus ante convallis tellus, vitae iaculis lacus elit id tortor.</a:t>
            </a:r>
          </a:p>
        </p:txBody>
      </p:sp>
      <p:sp>
        <p:nvSpPr>
          <p:cNvPr id="9" name="Title 8"/>
          <p:cNvSpPr>
            <a:spLocks noGrp="1"/>
          </p:cNvSpPr>
          <p:nvPr>
            <p:ph type="title"/>
          </p:nvPr>
        </p:nvSpPr>
        <p:spPr/>
        <p:txBody>
          <a:bodyPr/>
          <a:lstStyle/>
          <a:p>
            <a:r>
              <a:rPr lang="en-US"/>
              <a:t>Text in Two Columns</a:t>
            </a:r>
          </a:p>
        </p:txBody>
      </p:sp>
      <p:sp>
        <p:nvSpPr>
          <p:cNvPr id="5" name="Footer Placeholder 4"/>
          <p:cNvSpPr>
            <a:spLocks noGrp="1"/>
          </p:cNvSpPr>
          <p:nvPr>
            <p:ph type="ftr" sz="quarter" idx="17"/>
          </p:nvPr>
        </p:nvSpPr>
        <p:spPr/>
        <p:txBody>
          <a:bodyPr/>
          <a:lstStyle/>
          <a:p>
            <a:r>
              <a:rPr lang="en-US" dirty="0"/>
              <a:t>www.graphicriver.net/goashape</a:t>
            </a:r>
          </a:p>
        </p:txBody>
      </p:sp>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14</a:t>
            </a:fld>
            <a:endParaRPr lang="en-US"/>
          </a:p>
        </p:txBody>
      </p:sp>
    </p:spTree>
    <p:extLst>
      <p:ext uri="{BB962C8B-B14F-4D97-AF65-F5344CB8AC3E}">
        <p14:creationId xmlns:p14="http://schemas.microsoft.com/office/powerpoint/2010/main" val="653628158"/>
      </p:ext>
    </p:extLst>
  </p:cSld>
  <p:clrMapOvr>
    <a:masterClrMapping/>
  </p:clrMapOvr>
  <mc:AlternateContent xmlns:mc="http://schemas.openxmlformats.org/markup-compatibility/2006" xmlns:p14="http://schemas.microsoft.com/office/powerpoint/2010/main">
    <mc:Choice Requires="p14">
      <p:transition spd="slow" p14:dur="2000" advClick="0" advTm="2000">
        <p14:ferris dir="l"/>
      </p:transition>
    </mc:Choice>
    <mc:Fallback xmlns="">
      <p:transition xmlns:p14="http://schemas.microsoft.com/office/powerpoint/2010/mai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00"/>
                            </p:stCondLst>
                            <p:childTnLst>
                              <p:par>
                                <p:cTn id="5" presetID="23" presetClass="entr" presetSubtype="16"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3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300" fill="hold"/>
                                        <p:tgtEl>
                                          <p:spTgt spid="2">
                                            <p:txEl>
                                              <p:pRg st="0" end="0"/>
                                            </p:txEl>
                                          </p:spTgt>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ID="23" presetClass="entr" presetSubtype="16" fill="hold" grpId="0" nodeType="after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p:cTn id="12" dur="300" fill="hold"/>
                                        <p:tgtEl>
                                          <p:spTgt spid="2">
                                            <p:txEl>
                                              <p:pRg st="1" end="1"/>
                                            </p:txEl>
                                          </p:spTgt>
                                        </p:tgtEl>
                                        <p:attrNameLst>
                                          <p:attrName>ppt_w</p:attrName>
                                        </p:attrNameLst>
                                      </p:cBhvr>
                                      <p:tavLst>
                                        <p:tav tm="0">
                                          <p:val>
                                            <p:fltVal val="0"/>
                                          </p:val>
                                        </p:tav>
                                        <p:tav tm="100000">
                                          <p:val>
                                            <p:strVal val="#ppt_w"/>
                                          </p:val>
                                        </p:tav>
                                      </p:tavLst>
                                    </p:anim>
                                    <p:anim calcmode="lin" valueType="num">
                                      <p:cBhvr>
                                        <p:cTn id="13" dur="300" fill="hold"/>
                                        <p:tgtEl>
                                          <p:spTgt spid="2">
                                            <p:txEl>
                                              <p:pRg st="1" end="1"/>
                                            </p:txEl>
                                          </p:spTgt>
                                        </p:tgtEl>
                                        <p:attrNameLst>
                                          <p:attrName>ppt_h</p:attrName>
                                        </p:attrNameLst>
                                      </p:cBhvr>
                                      <p:tavLst>
                                        <p:tav tm="0">
                                          <p:val>
                                            <p:fltVal val="0"/>
                                          </p:val>
                                        </p:tav>
                                        <p:tav tm="100000">
                                          <p:val>
                                            <p:strVal val="#ppt_h"/>
                                          </p:val>
                                        </p:tav>
                                      </p:tavLst>
                                    </p:anim>
                                  </p:childTnLst>
                                </p:cTn>
                              </p:par>
                            </p:childTnLst>
                          </p:cTn>
                        </p:par>
                        <p:par>
                          <p:cTn id="14" fill="hold">
                            <p:stCondLst>
                              <p:cond delay="1300"/>
                            </p:stCondLst>
                            <p:childTnLst>
                              <p:par>
                                <p:cTn id="15" presetID="23" presetClass="entr" presetSubtype="16" fill="hold" grpId="0" nodeType="after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p:cTn id="17" dur="300" fill="hold"/>
                                        <p:tgtEl>
                                          <p:spTgt spid="2">
                                            <p:txEl>
                                              <p:pRg st="2" end="2"/>
                                            </p:txEl>
                                          </p:spTgt>
                                        </p:tgtEl>
                                        <p:attrNameLst>
                                          <p:attrName>ppt_w</p:attrName>
                                        </p:attrNameLst>
                                      </p:cBhvr>
                                      <p:tavLst>
                                        <p:tav tm="0">
                                          <p:val>
                                            <p:fltVal val="0"/>
                                          </p:val>
                                        </p:tav>
                                        <p:tav tm="100000">
                                          <p:val>
                                            <p:strVal val="#ppt_w"/>
                                          </p:val>
                                        </p:tav>
                                      </p:tavLst>
                                    </p:anim>
                                    <p:anim calcmode="lin" valueType="num">
                                      <p:cBhvr>
                                        <p:cTn id="18" dur="300" fill="hold"/>
                                        <p:tgtEl>
                                          <p:spTgt spid="2">
                                            <p:txEl>
                                              <p:pRg st="2" end="2"/>
                                            </p:txEl>
                                          </p:spTgt>
                                        </p:tgtEl>
                                        <p:attrNameLst>
                                          <p:attrName>ppt_h</p:attrName>
                                        </p:attrNameLst>
                                      </p:cBhvr>
                                      <p:tavLst>
                                        <p:tav tm="0">
                                          <p:val>
                                            <p:fltVal val="0"/>
                                          </p:val>
                                        </p:tav>
                                        <p:tav tm="100000">
                                          <p:val>
                                            <p:strVal val="#ppt_h"/>
                                          </p:val>
                                        </p:tav>
                                      </p:tavLst>
                                    </p:anim>
                                  </p:childTnLst>
                                </p:cTn>
                              </p:par>
                            </p:childTnLst>
                          </p:cTn>
                        </p:par>
                        <p:par>
                          <p:cTn id="19" fill="hold">
                            <p:stCondLst>
                              <p:cond delay="1600"/>
                            </p:stCondLst>
                            <p:childTnLst>
                              <p:par>
                                <p:cTn id="20" presetID="23" presetClass="entr" presetSubtype="16" fill="hold" grpId="0" nodeType="after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p:cTn id="22" dur="3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3" dur="300" fill="hold"/>
                                        <p:tgtEl>
                                          <p:spTgt spid="15">
                                            <p:txEl>
                                              <p:pRg st="0" end="0"/>
                                            </p:txEl>
                                          </p:spTgt>
                                        </p:tgtEl>
                                        <p:attrNameLst>
                                          <p:attrName>ppt_h</p:attrName>
                                        </p:attrNameLst>
                                      </p:cBhvr>
                                      <p:tavLst>
                                        <p:tav tm="0">
                                          <p:val>
                                            <p:fltVal val="0"/>
                                          </p:val>
                                        </p:tav>
                                        <p:tav tm="100000">
                                          <p:val>
                                            <p:strVal val="#ppt_h"/>
                                          </p:val>
                                        </p:tav>
                                      </p:tavLst>
                                    </p:anim>
                                  </p:childTnLst>
                                </p:cTn>
                              </p:par>
                            </p:childTnLst>
                          </p:cTn>
                        </p:par>
                        <p:par>
                          <p:cTn id="24" fill="hold">
                            <p:stCondLst>
                              <p:cond delay="1900"/>
                            </p:stCondLst>
                            <p:childTnLst>
                              <p:par>
                                <p:cTn id="25" presetID="23" presetClass="entr" presetSubtype="16" fill="hold" grpId="0" nodeType="after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 calcmode="lin" valueType="num">
                                      <p:cBhvr>
                                        <p:cTn id="27" dur="3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28" dur="300" fill="hold"/>
                                        <p:tgtEl>
                                          <p:spTgt spid="15">
                                            <p:txEl>
                                              <p:pRg st="1" end="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sz="quarter" idx="14"/>
          </p:nvPr>
        </p:nvSpPr>
        <p:spPr/>
        <p:txBody>
          <a:bodyPr numCol="3" spcCol="269933">
            <a:normAutofit/>
          </a:bodyPr>
          <a:lstStyle/>
          <a:p>
            <a:r>
              <a:rPr lang="en-US" dirty="0" err="1"/>
              <a:t>Suspendisse</a:t>
            </a:r>
            <a:r>
              <a:rPr lang="en-US" dirty="0"/>
              <a:t> </a:t>
            </a:r>
            <a:r>
              <a:rPr lang="en-US" dirty="0" err="1"/>
              <a:t>eu</a:t>
            </a:r>
            <a:r>
              <a:rPr lang="en-US" dirty="0"/>
              <a:t> ligula. </a:t>
            </a:r>
            <a:r>
              <a:rPr lang="en-US" dirty="0" err="1"/>
              <a:t>Ut</a:t>
            </a:r>
            <a:r>
              <a:rPr lang="en-US" dirty="0"/>
              <a:t> id </a:t>
            </a:r>
            <a:r>
              <a:rPr lang="en-US" dirty="0" err="1"/>
              <a:t>nisl</a:t>
            </a:r>
            <a:r>
              <a:rPr lang="en-US" dirty="0"/>
              <a:t> </a:t>
            </a:r>
            <a:r>
              <a:rPr lang="en-US" dirty="0" err="1"/>
              <a:t>quis</a:t>
            </a:r>
            <a:r>
              <a:rPr lang="en-US" dirty="0"/>
              <a:t> </a:t>
            </a:r>
            <a:r>
              <a:rPr lang="en-US" dirty="0" err="1"/>
              <a:t>enim</a:t>
            </a:r>
            <a:r>
              <a:rPr lang="en-US" dirty="0"/>
              <a:t> </a:t>
            </a:r>
            <a:r>
              <a:rPr lang="en-US" dirty="0" err="1"/>
              <a:t>dignissim</a:t>
            </a:r>
            <a:r>
              <a:rPr lang="en-US" dirty="0"/>
              <a:t> </a:t>
            </a:r>
            <a:r>
              <a:rPr lang="en-US" dirty="0" err="1"/>
              <a:t>sagittis</a:t>
            </a:r>
            <a:r>
              <a:rPr lang="en-US" dirty="0"/>
              <a:t>. Nam </a:t>
            </a:r>
            <a:r>
              <a:rPr lang="en-US" dirty="0" err="1"/>
              <a:t>ipsum</a:t>
            </a:r>
            <a:r>
              <a:rPr lang="en-US" dirty="0"/>
              <a:t> </a:t>
            </a:r>
            <a:r>
              <a:rPr lang="en-US" dirty="0" err="1"/>
              <a:t>risus</a:t>
            </a:r>
            <a:r>
              <a:rPr lang="en-US" dirty="0"/>
              <a:t>, </a:t>
            </a:r>
            <a:r>
              <a:rPr lang="en-US" dirty="0" err="1"/>
              <a:t>rutrum</a:t>
            </a:r>
            <a:r>
              <a:rPr lang="en-US" dirty="0"/>
              <a:t> vitae, </a:t>
            </a:r>
            <a:r>
              <a:rPr lang="en-US" dirty="0" err="1"/>
              <a:t>vestibulum</a:t>
            </a:r>
            <a:r>
              <a:rPr lang="en-US" dirty="0"/>
              <a:t> </a:t>
            </a:r>
            <a:r>
              <a:rPr lang="en-US" dirty="0" err="1"/>
              <a:t>eu</a:t>
            </a:r>
            <a:r>
              <a:rPr lang="en-US" dirty="0"/>
              <a:t>, </a:t>
            </a:r>
            <a:r>
              <a:rPr lang="en-US" dirty="0" err="1"/>
              <a:t>molestie</a:t>
            </a:r>
            <a:r>
              <a:rPr lang="en-US" dirty="0"/>
              <a:t> </a:t>
            </a:r>
            <a:r>
              <a:rPr lang="en-US" dirty="0" err="1"/>
              <a:t>vel</a:t>
            </a:r>
            <a:r>
              <a:rPr lang="en-US" dirty="0"/>
              <a:t>, lacus. </a:t>
            </a:r>
            <a:r>
              <a:rPr lang="en-US" dirty="0" err="1"/>
              <a:t>Nunc</a:t>
            </a:r>
            <a:r>
              <a:rPr lang="en-US" dirty="0"/>
              <a:t> </a:t>
            </a:r>
            <a:r>
              <a:rPr lang="en-US" dirty="0" err="1"/>
              <a:t>egestas</a:t>
            </a:r>
            <a:r>
              <a:rPr lang="en-US" dirty="0"/>
              <a:t>, </a:t>
            </a:r>
            <a:r>
              <a:rPr lang="en-US" dirty="0" err="1"/>
              <a:t>augue</a:t>
            </a:r>
            <a:r>
              <a:rPr lang="en-US" dirty="0"/>
              <a:t> at </a:t>
            </a:r>
            <a:r>
              <a:rPr lang="en-US" dirty="0" err="1"/>
              <a:t>pellentesque</a:t>
            </a:r>
            <a:r>
              <a:rPr lang="en-US" dirty="0"/>
              <a:t> </a:t>
            </a:r>
            <a:r>
              <a:rPr lang="en-US" dirty="0" err="1"/>
              <a:t>laoreet</a:t>
            </a:r>
            <a:r>
              <a:rPr lang="en-US" dirty="0"/>
              <a:t>, </a:t>
            </a:r>
            <a:r>
              <a:rPr lang="en-US" dirty="0" err="1"/>
              <a:t>felis</a:t>
            </a:r>
            <a:r>
              <a:rPr lang="en-US" dirty="0"/>
              <a:t> </a:t>
            </a:r>
            <a:r>
              <a:rPr lang="en-US" dirty="0" err="1"/>
              <a:t>eros</a:t>
            </a:r>
            <a:r>
              <a:rPr lang="en-US" dirty="0"/>
              <a:t> </a:t>
            </a:r>
            <a:r>
              <a:rPr lang="en-US" dirty="0" err="1"/>
              <a:t>vehicula</a:t>
            </a:r>
            <a:r>
              <a:rPr lang="en-US" dirty="0"/>
              <a:t> </a:t>
            </a:r>
            <a:r>
              <a:rPr lang="en-US" dirty="0" err="1"/>
              <a:t>leo</a:t>
            </a:r>
            <a:r>
              <a:rPr lang="en-US" dirty="0"/>
              <a:t>, at </a:t>
            </a:r>
            <a:r>
              <a:rPr lang="en-US" dirty="0" err="1"/>
              <a:t>malesuada</a:t>
            </a:r>
            <a:r>
              <a:rPr lang="en-US" dirty="0"/>
              <a:t> </a:t>
            </a:r>
            <a:r>
              <a:rPr lang="en-US" dirty="0" err="1"/>
              <a:t>velit</a:t>
            </a:r>
            <a:r>
              <a:rPr lang="en-US" dirty="0"/>
              <a:t> </a:t>
            </a:r>
            <a:r>
              <a:rPr lang="en-US" dirty="0" err="1"/>
              <a:t>leo</a:t>
            </a:r>
            <a:r>
              <a:rPr lang="en-US" dirty="0"/>
              <a:t> </a:t>
            </a:r>
            <a:r>
              <a:rPr lang="en-US" dirty="0" err="1"/>
              <a:t>quis</a:t>
            </a:r>
            <a:r>
              <a:rPr lang="en-US" dirty="0"/>
              <a:t> </a:t>
            </a:r>
            <a:r>
              <a:rPr lang="en-US" dirty="0" err="1"/>
              <a:t>pede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 per </a:t>
            </a:r>
            <a:r>
              <a:rPr lang="en-US" dirty="0" err="1"/>
              <a:t>conubia</a:t>
            </a:r>
            <a:r>
              <a:rPr lang="en-US" dirty="0"/>
              <a:t> nostra, per </a:t>
            </a:r>
            <a:r>
              <a:rPr lang="en-US" dirty="0" err="1"/>
              <a:t>inceptos</a:t>
            </a:r>
            <a:r>
              <a:rPr lang="en-US" dirty="0"/>
              <a:t> </a:t>
            </a:r>
            <a:r>
              <a:rPr lang="en-US" dirty="0" err="1"/>
              <a:t>hymenaeos</a:t>
            </a:r>
            <a:r>
              <a:rPr lang="en-US" dirty="0"/>
              <a:t>. </a:t>
            </a:r>
            <a:r>
              <a:rPr lang="en-US" dirty="0" err="1"/>
              <a:t>Vestibulum</a:t>
            </a:r>
            <a:r>
              <a:rPr lang="en-US" dirty="0"/>
              <a:t> </a:t>
            </a:r>
            <a:r>
              <a:rPr lang="en-US" dirty="0" err="1"/>
              <a:t>rutrum</a:t>
            </a:r>
            <a:r>
              <a:rPr lang="en-US" dirty="0"/>
              <a:t>, mi </a:t>
            </a:r>
            <a:r>
              <a:rPr lang="en-US" dirty="0" err="1"/>
              <a:t>nec</a:t>
            </a:r>
            <a:r>
              <a:rPr lang="en-US" dirty="0"/>
              <a:t> </a:t>
            </a:r>
            <a:r>
              <a:rPr lang="en-US" dirty="0" err="1"/>
              <a:t>elementum</a:t>
            </a:r>
            <a:r>
              <a:rPr lang="en-US" dirty="0"/>
              <a:t> </a:t>
            </a:r>
            <a:r>
              <a:rPr lang="en-US" dirty="0" err="1"/>
              <a:t>vehicula</a:t>
            </a:r>
            <a:r>
              <a:rPr lang="en-US" dirty="0"/>
              <a:t>, </a:t>
            </a:r>
            <a:r>
              <a:rPr lang="en-US" dirty="0" err="1"/>
              <a:t>eros</a:t>
            </a:r>
            <a:r>
              <a:rPr lang="en-US" dirty="0"/>
              <a:t> quam </a:t>
            </a:r>
            <a:r>
              <a:rPr lang="en-US" dirty="0" err="1"/>
              <a:t>gravida</a:t>
            </a:r>
            <a:r>
              <a:rPr lang="en-US" dirty="0"/>
              <a:t> </a:t>
            </a:r>
            <a:r>
              <a:rPr lang="en-US" dirty="0" err="1"/>
              <a:t>nisl</a:t>
            </a:r>
            <a:r>
              <a:rPr lang="en-US" dirty="0"/>
              <a:t>, id </a:t>
            </a:r>
            <a:r>
              <a:rPr lang="en-US" dirty="0" err="1"/>
              <a:t>fringilla</a:t>
            </a:r>
            <a:r>
              <a:rPr lang="en-US" dirty="0"/>
              <a:t> </a:t>
            </a:r>
            <a:r>
              <a:rPr lang="en-US" dirty="0" err="1"/>
              <a:t>neque</a:t>
            </a:r>
            <a:r>
              <a:rPr lang="en-US" dirty="0"/>
              <a:t> ante </a:t>
            </a:r>
            <a:r>
              <a:rPr lang="en-US" dirty="0" err="1"/>
              <a:t>vel</a:t>
            </a:r>
            <a:r>
              <a:rPr lang="en-US" dirty="0"/>
              <a:t> mi. </a:t>
            </a:r>
            <a:r>
              <a:rPr lang="en-US" dirty="0" err="1"/>
              <a:t>Nunc</a:t>
            </a:r>
            <a:r>
              <a:rPr lang="en-US" dirty="0"/>
              <a:t> </a:t>
            </a:r>
            <a:r>
              <a:rPr lang="en-US" dirty="0" err="1"/>
              <a:t>interdum</a:t>
            </a:r>
            <a:r>
              <a:rPr lang="en-US" dirty="0"/>
              <a:t> lacus sit </a:t>
            </a:r>
            <a:r>
              <a:rPr lang="en-US" dirty="0" err="1"/>
              <a:t>amet</a:t>
            </a:r>
            <a:r>
              <a:rPr lang="en-US" dirty="0"/>
              <a:t> </a:t>
            </a:r>
            <a:r>
              <a:rPr lang="en-US" dirty="0" err="1"/>
              <a:t>orci</a:t>
            </a:r>
            <a:r>
              <a:rPr lang="en-US" dirty="0"/>
              <a:t>. </a:t>
            </a:r>
            <a:r>
              <a:rPr lang="en-US" dirty="0" err="1"/>
              <a:t>Donec</a:t>
            </a:r>
            <a:r>
              <a:rPr lang="en-US" dirty="0"/>
              <a:t> </a:t>
            </a:r>
            <a:r>
              <a:rPr lang="en-US" dirty="0" err="1"/>
              <a:t>orci</a:t>
            </a:r>
            <a:r>
              <a:rPr lang="en-US" dirty="0"/>
              <a:t> </a:t>
            </a:r>
            <a:r>
              <a:rPr lang="en-US" dirty="0" err="1"/>
              <a:t>lectus</a:t>
            </a:r>
            <a:r>
              <a:rPr lang="en-US" dirty="0"/>
              <a:t>, </a:t>
            </a:r>
            <a:r>
              <a:rPr lang="en-US" dirty="0" err="1"/>
              <a:t>aliquam</a:t>
            </a:r>
            <a:r>
              <a:rPr lang="en-US" dirty="0"/>
              <a:t> </a:t>
            </a:r>
            <a:r>
              <a:rPr lang="en-US" dirty="0" err="1"/>
              <a:t>ut</a:t>
            </a:r>
            <a:r>
              <a:rPr lang="en-US" dirty="0"/>
              <a:t>, </a:t>
            </a:r>
            <a:r>
              <a:rPr lang="en-US" dirty="0" err="1"/>
              <a:t>faucibus</a:t>
            </a:r>
            <a:r>
              <a:rPr lang="en-US" dirty="0"/>
              <a:t> non, </a:t>
            </a:r>
            <a:r>
              <a:rPr lang="en-US" dirty="0" err="1"/>
              <a:t>euismod</a:t>
            </a:r>
            <a:r>
              <a:rPr lang="en-US" dirty="0"/>
              <a:t> id, </a:t>
            </a:r>
            <a:r>
              <a:rPr lang="en-US" dirty="0" err="1"/>
              <a:t>nulla</a:t>
            </a:r>
            <a:r>
              <a:rPr lang="en-US" dirty="0"/>
              <a:t>. </a:t>
            </a:r>
            <a:r>
              <a:rPr lang="en-US" dirty="0" err="1"/>
              <a:t>Praesent</a:t>
            </a:r>
            <a:r>
              <a:rPr lang="en-US" dirty="0"/>
              <a:t> </a:t>
            </a:r>
            <a:r>
              <a:rPr lang="en-US" dirty="0" err="1"/>
              <a:t>metus</a:t>
            </a:r>
            <a:r>
              <a:rPr lang="en-US" dirty="0"/>
              <a:t> </a:t>
            </a:r>
            <a:r>
              <a:rPr lang="en-US" dirty="0" err="1"/>
              <a:t>tellus</a:t>
            </a:r>
            <a:r>
              <a:rPr lang="en-US" dirty="0"/>
              <a:t>, </a:t>
            </a:r>
            <a:r>
              <a:rPr lang="en-US" dirty="0" err="1"/>
              <a:t>elementum</a:t>
            </a:r>
            <a:r>
              <a:rPr lang="en-US" dirty="0"/>
              <a:t> </a:t>
            </a:r>
            <a:r>
              <a:rPr lang="en-US" dirty="0" err="1"/>
              <a:t>eu</a:t>
            </a:r>
            <a:r>
              <a:rPr lang="en-US" dirty="0"/>
              <a:t>, semper a, </a:t>
            </a:r>
            <a:r>
              <a:rPr lang="en-US" dirty="0" err="1"/>
              <a:t>adipiscing</a:t>
            </a:r>
            <a:r>
              <a:rPr lang="en-US" dirty="0"/>
              <a:t> </a:t>
            </a:r>
            <a:r>
              <a:rPr lang="en-US" dirty="0" err="1"/>
              <a:t>nec</a:t>
            </a:r>
            <a:r>
              <a:rPr lang="en-US" dirty="0"/>
              <a:t>, </a:t>
            </a:r>
            <a:r>
              <a:rPr lang="en-US" dirty="0" err="1"/>
              <a:t>purus</a:t>
            </a:r>
            <a:r>
              <a:rPr lang="en-US" dirty="0"/>
              <a:t>. </a:t>
            </a:r>
            <a:r>
              <a:rPr lang="en-US" dirty="0" err="1"/>
              <a:t>Donec</a:t>
            </a:r>
            <a:r>
              <a:rPr lang="en-US" dirty="0"/>
              <a:t> </a:t>
            </a:r>
            <a:r>
              <a:rPr lang="en-US" dirty="0" err="1"/>
              <a:t>venenatis</a:t>
            </a:r>
            <a:r>
              <a:rPr lang="en-US" dirty="0"/>
              <a:t> </a:t>
            </a:r>
            <a:r>
              <a:rPr lang="en-US" dirty="0" err="1"/>
              <a:t>vulputate</a:t>
            </a:r>
            <a:r>
              <a:rPr lang="en-US" dirty="0"/>
              <a:t> </a:t>
            </a:r>
            <a:r>
              <a:rPr lang="en-US" dirty="0" err="1"/>
              <a:t>lorem.Suspendisse</a:t>
            </a:r>
            <a:r>
              <a:rPr lang="en-US" dirty="0"/>
              <a:t> </a:t>
            </a:r>
            <a:r>
              <a:rPr lang="en-US" dirty="0" err="1"/>
              <a:t>eu</a:t>
            </a:r>
            <a:r>
              <a:rPr lang="en-US" dirty="0"/>
              <a:t> ligula. </a:t>
            </a:r>
            <a:r>
              <a:rPr lang="en-US" dirty="0" err="1"/>
              <a:t>Ut</a:t>
            </a:r>
            <a:r>
              <a:rPr lang="en-US" dirty="0"/>
              <a:t> id </a:t>
            </a:r>
            <a:r>
              <a:rPr lang="en-US" dirty="0" err="1"/>
              <a:t>nisl</a:t>
            </a:r>
            <a:r>
              <a:rPr lang="en-US" dirty="0"/>
              <a:t> </a:t>
            </a:r>
            <a:r>
              <a:rPr lang="en-US" dirty="0" err="1"/>
              <a:t>quis</a:t>
            </a:r>
            <a:r>
              <a:rPr lang="en-US" dirty="0"/>
              <a:t> </a:t>
            </a:r>
            <a:r>
              <a:rPr lang="en-US" dirty="0" err="1"/>
              <a:t>enim</a:t>
            </a:r>
            <a:r>
              <a:rPr lang="en-US" dirty="0"/>
              <a:t> </a:t>
            </a:r>
            <a:r>
              <a:rPr lang="en-US" dirty="0" err="1"/>
              <a:t>dignissim</a:t>
            </a:r>
            <a:r>
              <a:rPr lang="en-US" dirty="0"/>
              <a:t> </a:t>
            </a:r>
            <a:r>
              <a:rPr lang="en-US" dirty="0" err="1"/>
              <a:t>sagittis</a:t>
            </a:r>
            <a:r>
              <a:rPr lang="en-US" dirty="0"/>
              <a:t>. Nam </a:t>
            </a:r>
            <a:r>
              <a:rPr lang="en-US" dirty="0" err="1"/>
              <a:t>ipsum</a:t>
            </a:r>
            <a:r>
              <a:rPr lang="en-US" dirty="0"/>
              <a:t> </a:t>
            </a:r>
            <a:r>
              <a:rPr lang="en-US" dirty="0" err="1"/>
              <a:t>risus</a:t>
            </a:r>
            <a:r>
              <a:rPr lang="en-US" dirty="0"/>
              <a:t>, </a:t>
            </a:r>
            <a:r>
              <a:rPr lang="en-US" dirty="0" err="1"/>
              <a:t>rutrum</a:t>
            </a:r>
            <a:r>
              <a:rPr lang="en-US" dirty="0"/>
              <a:t> vitae, </a:t>
            </a:r>
            <a:r>
              <a:rPr lang="en-US" dirty="0" err="1"/>
              <a:t>vestibulum</a:t>
            </a:r>
            <a:r>
              <a:rPr lang="en-US" dirty="0"/>
              <a:t> </a:t>
            </a:r>
            <a:r>
              <a:rPr lang="en-US" dirty="0" err="1"/>
              <a:t>eu</a:t>
            </a:r>
            <a:r>
              <a:rPr lang="en-US" dirty="0"/>
              <a:t>, </a:t>
            </a:r>
            <a:r>
              <a:rPr lang="en-US" dirty="0" err="1"/>
              <a:t>molestie</a:t>
            </a:r>
            <a:r>
              <a:rPr lang="en-US" dirty="0"/>
              <a:t> </a:t>
            </a:r>
            <a:r>
              <a:rPr lang="en-US" dirty="0" err="1"/>
              <a:t>vel</a:t>
            </a:r>
            <a:r>
              <a:rPr lang="en-US" dirty="0"/>
              <a:t>, lacus. </a:t>
            </a:r>
            <a:r>
              <a:rPr lang="en-US" dirty="0" err="1"/>
              <a:t>Nunc</a:t>
            </a:r>
            <a:r>
              <a:rPr lang="en-US" dirty="0"/>
              <a:t> </a:t>
            </a:r>
            <a:r>
              <a:rPr lang="en-US" dirty="0" err="1"/>
              <a:t>egestas</a:t>
            </a:r>
            <a:r>
              <a:rPr lang="en-US" dirty="0"/>
              <a:t>, </a:t>
            </a:r>
            <a:r>
              <a:rPr lang="en-US" dirty="0" err="1"/>
              <a:t>augue</a:t>
            </a:r>
            <a:r>
              <a:rPr lang="en-US" dirty="0"/>
              <a:t> at </a:t>
            </a:r>
            <a:r>
              <a:rPr lang="en-US" dirty="0" err="1"/>
              <a:t>pellentesque</a:t>
            </a:r>
            <a:r>
              <a:rPr lang="en-US" dirty="0"/>
              <a:t> </a:t>
            </a:r>
            <a:r>
              <a:rPr lang="en-US" dirty="0" err="1"/>
              <a:t>laoreet</a:t>
            </a:r>
            <a:r>
              <a:rPr lang="en-US" dirty="0"/>
              <a:t>, </a:t>
            </a:r>
            <a:r>
              <a:rPr lang="en-US" dirty="0" err="1"/>
              <a:t>felis</a:t>
            </a:r>
            <a:r>
              <a:rPr lang="en-US" dirty="0"/>
              <a:t> </a:t>
            </a:r>
            <a:r>
              <a:rPr lang="en-US" dirty="0" err="1"/>
              <a:t>eros</a:t>
            </a:r>
            <a:r>
              <a:rPr lang="en-US" dirty="0"/>
              <a:t> </a:t>
            </a:r>
            <a:r>
              <a:rPr lang="en-US" dirty="0" err="1"/>
              <a:t>vehicula</a:t>
            </a:r>
            <a:r>
              <a:rPr lang="en-US" dirty="0"/>
              <a:t> </a:t>
            </a:r>
            <a:r>
              <a:rPr lang="en-US" dirty="0" err="1"/>
              <a:t>leo</a:t>
            </a:r>
            <a:r>
              <a:rPr lang="en-US" dirty="0"/>
              <a:t>, at </a:t>
            </a:r>
            <a:r>
              <a:rPr lang="en-US" dirty="0" err="1"/>
              <a:t>malesuada</a:t>
            </a:r>
            <a:r>
              <a:rPr lang="en-US" dirty="0"/>
              <a:t> </a:t>
            </a:r>
            <a:r>
              <a:rPr lang="en-US" dirty="0" err="1"/>
              <a:t>velit</a:t>
            </a:r>
            <a:r>
              <a:rPr lang="en-US" dirty="0"/>
              <a:t> </a:t>
            </a:r>
            <a:r>
              <a:rPr lang="en-US" dirty="0" err="1"/>
              <a:t>leo</a:t>
            </a:r>
            <a:r>
              <a:rPr lang="en-US" dirty="0"/>
              <a:t> </a:t>
            </a:r>
            <a:r>
              <a:rPr lang="en-US" dirty="0" err="1"/>
              <a:t>quis</a:t>
            </a:r>
            <a:r>
              <a:rPr lang="en-US" dirty="0"/>
              <a:t> </a:t>
            </a:r>
            <a:r>
              <a:rPr lang="en-US" dirty="0" err="1"/>
              <a:t>pede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 per </a:t>
            </a:r>
            <a:r>
              <a:rPr lang="en-US" dirty="0" err="1"/>
              <a:t>conubia</a:t>
            </a:r>
            <a:r>
              <a:rPr lang="en-US" dirty="0"/>
              <a:t> nostra, per </a:t>
            </a:r>
            <a:r>
              <a:rPr lang="en-US" dirty="0" err="1"/>
              <a:t>inceptos</a:t>
            </a:r>
            <a:r>
              <a:rPr lang="en-US" dirty="0"/>
              <a:t> </a:t>
            </a:r>
            <a:r>
              <a:rPr lang="en-US" dirty="0" err="1"/>
              <a:t>hymenaeos.Vestibulum</a:t>
            </a:r>
            <a:r>
              <a:rPr lang="en-US" dirty="0"/>
              <a:t> </a:t>
            </a:r>
            <a:r>
              <a:rPr lang="en-US" dirty="0" err="1"/>
              <a:t>rutrum</a:t>
            </a:r>
            <a:r>
              <a:rPr lang="en-US" dirty="0"/>
              <a:t>, mi </a:t>
            </a:r>
            <a:r>
              <a:rPr lang="en-US" dirty="0" err="1"/>
              <a:t>nec</a:t>
            </a:r>
            <a:r>
              <a:rPr lang="en-US" dirty="0"/>
              <a:t> </a:t>
            </a:r>
            <a:r>
              <a:rPr lang="en-US" dirty="0" err="1"/>
              <a:t>elementum</a:t>
            </a:r>
            <a:r>
              <a:rPr lang="en-US" dirty="0"/>
              <a:t> </a:t>
            </a:r>
            <a:r>
              <a:rPr lang="en-US" dirty="0" err="1"/>
              <a:t>vehicula</a:t>
            </a:r>
            <a:r>
              <a:rPr lang="en-US" dirty="0"/>
              <a:t>, </a:t>
            </a:r>
            <a:r>
              <a:rPr lang="en-US" dirty="0" err="1"/>
              <a:t>eros</a:t>
            </a:r>
            <a:r>
              <a:rPr lang="en-US" dirty="0"/>
              <a:t> quam </a:t>
            </a:r>
            <a:r>
              <a:rPr lang="en-US" dirty="0" err="1"/>
              <a:t>gravida</a:t>
            </a:r>
            <a:r>
              <a:rPr lang="en-US" dirty="0"/>
              <a:t> </a:t>
            </a:r>
            <a:r>
              <a:rPr lang="en-US" dirty="0" err="1"/>
              <a:t>nisl</a:t>
            </a:r>
            <a:r>
              <a:rPr lang="en-US" dirty="0"/>
              <a:t>, id </a:t>
            </a:r>
            <a:r>
              <a:rPr lang="en-US" dirty="0" err="1"/>
              <a:t>fringilla</a:t>
            </a:r>
            <a:r>
              <a:rPr lang="en-US" dirty="0"/>
              <a:t> </a:t>
            </a:r>
            <a:r>
              <a:rPr lang="en-US" dirty="0" err="1"/>
              <a:t>neque</a:t>
            </a:r>
            <a:r>
              <a:rPr lang="en-US" dirty="0"/>
              <a:t> ante </a:t>
            </a:r>
            <a:r>
              <a:rPr lang="en-US" dirty="0" err="1"/>
              <a:t>vel</a:t>
            </a:r>
            <a:r>
              <a:rPr lang="en-US" dirty="0"/>
              <a:t> mi. </a:t>
            </a:r>
            <a:r>
              <a:rPr lang="en-US" dirty="0" err="1"/>
              <a:t>Nunc</a:t>
            </a:r>
            <a:r>
              <a:rPr lang="en-US" dirty="0"/>
              <a:t> </a:t>
            </a:r>
            <a:r>
              <a:rPr lang="en-US" dirty="0" err="1"/>
              <a:t>interdum</a:t>
            </a:r>
            <a:r>
              <a:rPr lang="en-US" dirty="0"/>
              <a:t> lacus sit </a:t>
            </a:r>
            <a:r>
              <a:rPr lang="en-US" dirty="0" err="1"/>
              <a:t>amet</a:t>
            </a:r>
            <a:r>
              <a:rPr lang="en-US" dirty="0"/>
              <a:t> </a:t>
            </a:r>
            <a:r>
              <a:rPr lang="en-US" dirty="0" err="1"/>
              <a:t>orci</a:t>
            </a:r>
            <a:r>
              <a:rPr lang="en-US" dirty="0"/>
              <a:t>. </a:t>
            </a:r>
            <a:r>
              <a:rPr lang="en-US" dirty="0" err="1"/>
              <a:t>Donec</a:t>
            </a:r>
            <a:r>
              <a:rPr lang="en-US" dirty="0"/>
              <a:t> </a:t>
            </a:r>
            <a:r>
              <a:rPr lang="en-US" dirty="0" err="1"/>
              <a:t>orci</a:t>
            </a:r>
            <a:r>
              <a:rPr lang="en-US" dirty="0"/>
              <a:t> </a:t>
            </a:r>
            <a:r>
              <a:rPr lang="en-US" dirty="0" err="1"/>
              <a:t>lectus</a:t>
            </a:r>
            <a:r>
              <a:rPr lang="en-US" dirty="0"/>
              <a:t>, </a:t>
            </a:r>
            <a:r>
              <a:rPr lang="en-US" dirty="0" err="1"/>
              <a:t>aliquam</a:t>
            </a:r>
            <a:r>
              <a:rPr lang="en-US" dirty="0"/>
              <a:t> </a:t>
            </a:r>
            <a:r>
              <a:rPr lang="en-US" dirty="0" err="1"/>
              <a:t>ut</a:t>
            </a:r>
            <a:r>
              <a:rPr lang="en-US" dirty="0"/>
              <a:t>, </a:t>
            </a:r>
            <a:r>
              <a:rPr lang="en-US" dirty="0" err="1"/>
              <a:t>faucibus</a:t>
            </a:r>
            <a:r>
              <a:rPr lang="en-US" dirty="0"/>
              <a:t> non, </a:t>
            </a:r>
            <a:r>
              <a:rPr lang="en-US" dirty="0" err="1"/>
              <a:t>euismod</a:t>
            </a:r>
            <a:r>
              <a:rPr lang="en-US" dirty="0"/>
              <a:t> id, </a:t>
            </a:r>
            <a:r>
              <a:rPr lang="en-US" dirty="0" err="1"/>
              <a:t>nulla</a:t>
            </a:r>
            <a:r>
              <a:rPr lang="en-US" dirty="0"/>
              <a:t>. </a:t>
            </a:r>
            <a:r>
              <a:rPr lang="en-US" dirty="0" err="1"/>
              <a:t>Praesent</a:t>
            </a:r>
            <a:r>
              <a:rPr lang="en-US" dirty="0"/>
              <a:t> </a:t>
            </a:r>
            <a:r>
              <a:rPr lang="en-US" dirty="0" err="1"/>
              <a:t>metus</a:t>
            </a:r>
            <a:r>
              <a:rPr lang="en-US" dirty="0"/>
              <a:t> </a:t>
            </a:r>
            <a:r>
              <a:rPr lang="en-US" dirty="0" err="1"/>
              <a:t>tellus</a:t>
            </a:r>
            <a:r>
              <a:rPr lang="en-US" dirty="0"/>
              <a:t>, </a:t>
            </a:r>
            <a:r>
              <a:rPr lang="en-US" dirty="0" err="1"/>
              <a:t>vulputate</a:t>
            </a:r>
            <a:r>
              <a:rPr lang="en-US" dirty="0"/>
              <a:t> </a:t>
            </a:r>
            <a:r>
              <a:rPr lang="en-US" dirty="0" err="1"/>
              <a:t>lorem.Suspendisse</a:t>
            </a:r>
            <a:r>
              <a:rPr lang="en-US" dirty="0"/>
              <a:t> </a:t>
            </a:r>
            <a:r>
              <a:rPr lang="en-US" dirty="0" err="1"/>
              <a:t>eu</a:t>
            </a:r>
            <a:r>
              <a:rPr lang="en-US" dirty="0"/>
              <a:t> ligula. </a:t>
            </a:r>
            <a:r>
              <a:rPr lang="en-US" dirty="0" err="1"/>
              <a:t>Ut</a:t>
            </a:r>
            <a:r>
              <a:rPr lang="en-US" dirty="0"/>
              <a:t> id </a:t>
            </a:r>
            <a:r>
              <a:rPr lang="en-US" dirty="0" err="1"/>
              <a:t>nisl</a:t>
            </a:r>
            <a:r>
              <a:rPr lang="en-US" dirty="0"/>
              <a:t> </a:t>
            </a:r>
            <a:r>
              <a:rPr lang="en-US" dirty="0" err="1"/>
              <a:t>quis</a:t>
            </a:r>
            <a:r>
              <a:rPr lang="en-US" dirty="0"/>
              <a:t> </a:t>
            </a:r>
            <a:r>
              <a:rPr lang="en-US" dirty="0" err="1"/>
              <a:t>enim</a:t>
            </a:r>
            <a:r>
              <a:rPr lang="en-US" dirty="0"/>
              <a:t> </a:t>
            </a:r>
            <a:r>
              <a:rPr lang="en-US" dirty="0" err="1"/>
              <a:t>dignissim</a:t>
            </a:r>
            <a:r>
              <a:rPr lang="en-US" dirty="0"/>
              <a:t> </a:t>
            </a:r>
            <a:r>
              <a:rPr lang="en-US" dirty="0" err="1"/>
              <a:t>sagittis</a:t>
            </a:r>
            <a:r>
              <a:rPr lang="en-US" dirty="0"/>
              <a:t>. Nam </a:t>
            </a:r>
            <a:r>
              <a:rPr lang="en-US" dirty="0" err="1"/>
              <a:t>ipsum</a:t>
            </a:r>
            <a:r>
              <a:rPr lang="en-US" dirty="0"/>
              <a:t> </a:t>
            </a:r>
            <a:r>
              <a:rPr lang="en-US" dirty="0" err="1"/>
              <a:t>risus</a:t>
            </a:r>
            <a:r>
              <a:rPr lang="en-US" dirty="0"/>
              <a:t>, </a:t>
            </a:r>
            <a:r>
              <a:rPr lang="en-US" dirty="0" err="1"/>
              <a:t>rutrum</a:t>
            </a:r>
            <a:r>
              <a:rPr lang="en-US" dirty="0"/>
              <a:t> vitae, </a:t>
            </a:r>
            <a:r>
              <a:rPr lang="en-US" dirty="0" err="1"/>
              <a:t>vestibulum</a:t>
            </a:r>
            <a:r>
              <a:rPr lang="en-US" dirty="0"/>
              <a:t> </a:t>
            </a:r>
            <a:r>
              <a:rPr lang="en-US" dirty="0" err="1"/>
              <a:t>eu</a:t>
            </a:r>
            <a:r>
              <a:rPr lang="en-US" dirty="0"/>
              <a:t>, </a:t>
            </a:r>
            <a:r>
              <a:rPr lang="en-US" dirty="0" err="1"/>
              <a:t>molestie</a:t>
            </a:r>
            <a:r>
              <a:rPr lang="en-US" dirty="0"/>
              <a:t> </a:t>
            </a:r>
            <a:r>
              <a:rPr lang="en-US" dirty="0" err="1"/>
              <a:t>vel</a:t>
            </a:r>
            <a:r>
              <a:rPr lang="en-US" dirty="0"/>
              <a:t>, lacus. </a:t>
            </a:r>
            <a:r>
              <a:rPr lang="en-US" dirty="0" err="1"/>
              <a:t>Nunc</a:t>
            </a:r>
            <a:r>
              <a:rPr lang="en-US" dirty="0"/>
              <a:t> </a:t>
            </a:r>
            <a:r>
              <a:rPr lang="en-US" dirty="0" err="1"/>
              <a:t>egestas</a:t>
            </a:r>
            <a:r>
              <a:rPr lang="en-US" dirty="0"/>
              <a:t>, </a:t>
            </a:r>
            <a:r>
              <a:rPr lang="en-US" dirty="0" err="1"/>
              <a:t>augue</a:t>
            </a:r>
            <a:r>
              <a:rPr lang="en-US" dirty="0"/>
              <a:t> at </a:t>
            </a:r>
            <a:r>
              <a:rPr lang="en-US" dirty="0" err="1"/>
              <a:t>pellentesque</a:t>
            </a:r>
            <a:r>
              <a:rPr lang="en-US" dirty="0"/>
              <a:t> </a:t>
            </a:r>
            <a:r>
              <a:rPr lang="en-US" dirty="0" err="1"/>
              <a:t>laoreet</a:t>
            </a:r>
            <a:r>
              <a:rPr lang="en-US" dirty="0"/>
              <a:t>, </a:t>
            </a:r>
            <a:r>
              <a:rPr lang="en-US" dirty="0" err="1"/>
              <a:t>felis</a:t>
            </a:r>
            <a:r>
              <a:rPr lang="en-US" dirty="0"/>
              <a:t> </a:t>
            </a:r>
            <a:r>
              <a:rPr lang="en-US" dirty="0" err="1"/>
              <a:t>eros</a:t>
            </a:r>
            <a:r>
              <a:rPr lang="en-US" dirty="0"/>
              <a:t> </a:t>
            </a:r>
            <a:r>
              <a:rPr lang="en-US" dirty="0" err="1"/>
              <a:t>vehicula</a:t>
            </a:r>
            <a:r>
              <a:rPr lang="en-US" dirty="0"/>
              <a:t> </a:t>
            </a:r>
            <a:r>
              <a:rPr lang="en-US" dirty="0" err="1"/>
              <a:t>leo</a:t>
            </a:r>
            <a:r>
              <a:rPr lang="en-US" dirty="0"/>
              <a:t>, at </a:t>
            </a:r>
            <a:r>
              <a:rPr lang="en-US" dirty="0" err="1"/>
              <a:t>malesuada</a:t>
            </a:r>
            <a:r>
              <a:rPr lang="en-US" dirty="0"/>
              <a:t> </a:t>
            </a:r>
            <a:r>
              <a:rPr lang="en-US" dirty="0" err="1"/>
              <a:t>velit</a:t>
            </a:r>
            <a:r>
              <a:rPr lang="en-US" dirty="0"/>
              <a:t> </a:t>
            </a:r>
            <a:r>
              <a:rPr lang="en-US" dirty="0" err="1"/>
              <a:t>leo</a:t>
            </a:r>
            <a:r>
              <a:rPr lang="en-US" dirty="0"/>
              <a:t> </a:t>
            </a:r>
            <a:r>
              <a:rPr lang="en-US" dirty="0" err="1"/>
              <a:t>quis</a:t>
            </a:r>
            <a:r>
              <a:rPr lang="en-US" dirty="0"/>
              <a:t> </a:t>
            </a:r>
            <a:r>
              <a:rPr lang="en-US" dirty="0" err="1"/>
              <a:t>pede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 per </a:t>
            </a:r>
            <a:r>
              <a:rPr lang="en-US" dirty="0" err="1"/>
              <a:t>conubia</a:t>
            </a:r>
            <a:r>
              <a:rPr lang="en-US" dirty="0"/>
              <a:t> nostra, per </a:t>
            </a:r>
            <a:r>
              <a:rPr lang="en-US" dirty="0" err="1"/>
              <a:t>inceptos</a:t>
            </a:r>
            <a:r>
              <a:rPr lang="en-US" dirty="0"/>
              <a:t> </a:t>
            </a:r>
            <a:r>
              <a:rPr lang="en-US" dirty="0" err="1"/>
              <a:t>hymenaeos.Vestibulum</a:t>
            </a:r>
            <a:r>
              <a:rPr lang="en-US" dirty="0"/>
              <a:t> </a:t>
            </a:r>
            <a:r>
              <a:rPr lang="en-US" dirty="0" err="1"/>
              <a:t>rutrum</a:t>
            </a:r>
            <a:r>
              <a:rPr lang="en-US" dirty="0"/>
              <a:t>, mi </a:t>
            </a:r>
            <a:r>
              <a:rPr lang="en-US" dirty="0" err="1"/>
              <a:t>nec</a:t>
            </a:r>
            <a:r>
              <a:rPr lang="en-US" dirty="0"/>
              <a:t> </a:t>
            </a:r>
            <a:r>
              <a:rPr lang="en-US" dirty="0" err="1"/>
              <a:t>elementum</a:t>
            </a:r>
            <a:r>
              <a:rPr lang="en-US" dirty="0"/>
              <a:t> </a:t>
            </a:r>
            <a:r>
              <a:rPr lang="en-US" dirty="0" err="1"/>
              <a:t>vehicula</a:t>
            </a:r>
            <a:r>
              <a:rPr lang="en-US" dirty="0"/>
              <a:t>, </a:t>
            </a:r>
            <a:r>
              <a:rPr lang="en-US" dirty="0" err="1"/>
              <a:t>eros</a:t>
            </a:r>
            <a:r>
              <a:rPr lang="en-US" dirty="0"/>
              <a:t> quam </a:t>
            </a:r>
            <a:r>
              <a:rPr lang="en-US" dirty="0" err="1"/>
              <a:t>gravida</a:t>
            </a:r>
            <a:r>
              <a:rPr lang="en-US" dirty="0"/>
              <a:t> </a:t>
            </a:r>
            <a:r>
              <a:rPr lang="en-US" dirty="0" err="1"/>
              <a:t>nisl</a:t>
            </a:r>
            <a:r>
              <a:rPr lang="en-US" dirty="0"/>
              <a:t>, id </a:t>
            </a:r>
            <a:r>
              <a:rPr lang="en-US" dirty="0" err="1"/>
              <a:t>fringilla</a:t>
            </a:r>
            <a:r>
              <a:rPr lang="en-US" dirty="0"/>
              <a:t> </a:t>
            </a:r>
            <a:r>
              <a:rPr lang="en-US" dirty="0" err="1"/>
              <a:t>neque</a:t>
            </a:r>
            <a:r>
              <a:rPr lang="en-US" dirty="0"/>
              <a:t> ante </a:t>
            </a:r>
            <a:r>
              <a:rPr lang="en-US" dirty="0" err="1"/>
              <a:t>vel</a:t>
            </a:r>
            <a:r>
              <a:rPr lang="en-US" dirty="0"/>
              <a:t> mi. </a:t>
            </a:r>
            <a:r>
              <a:rPr lang="en-US" dirty="0" err="1"/>
              <a:t>Nunc</a:t>
            </a:r>
            <a:r>
              <a:rPr lang="en-US" dirty="0"/>
              <a:t> </a:t>
            </a:r>
            <a:r>
              <a:rPr lang="en-US" dirty="0" err="1"/>
              <a:t>interdum</a:t>
            </a:r>
            <a:r>
              <a:rPr lang="en-US" dirty="0"/>
              <a:t> lacus sit </a:t>
            </a:r>
            <a:r>
              <a:rPr lang="en-US" dirty="0" err="1"/>
              <a:t>amet</a:t>
            </a:r>
            <a:r>
              <a:rPr lang="en-US" dirty="0"/>
              <a:t> </a:t>
            </a:r>
            <a:r>
              <a:rPr lang="en-US" dirty="0" err="1"/>
              <a:t>orci</a:t>
            </a:r>
            <a:r>
              <a:rPr lang="en-US" dirty="0"/>
              <a:t>. </a:t>
            </a:r>
            <a:r>
              <a:rPr lang="en-US" dirty="0" err="1"/>
              <a:t>Donec</a:t>
            </a:r>
            <a:r>
              <a:rPr lang="en-US" dirty="0"/>
              <a:t> </a:t>
            </a:r>
            <a:r>
              <a:rPr lang="en-US" dirty="0" err="1"/>
              <a:t>orci</a:t>
            </a:r>
            <a:r>
              <a:rPr lang="en-US" dirty="0"/>
              <a:t> </a:t>
            </a:r>
            <a:r>
              <a:rPr lang="en-US" dirty="0" err="1"/>
              <a:t>lectus</a:t>
            </a:r>
            <a:r>
              <a:rPr lang="en-US" dirty="0"/>
              <a:t>, </a:t>
            </a:r>
            <a:r>
              <a:rPr lang="en-US" dirty="0" err="1"/>
              <a:t>aliquam</a:t>
            </a:r>
            <a:r>
              <a:rPr lang="en-US" dirty="0"/>
              <a:t> </a:t>
            </a:r>
            <a:r>
              <a:rPr lang="en-US" dirty="0" err="1"/>
              <a:t>ut</a:t>
            </a:r>
            <a:r>
              <a:rPr lang="en-US" dirty="0"/>
              <a:t>, </a:t>
            </a:r>
            <a:r>
              <a:rPr lang="en-US" dirty="0" err="1"/>
              <a:t>faucibus</a:t>
            </a:r>
            <a:r>
              <a:rPr lang="en-US" dirty="0"/>
              <a:t> non, </a:t>
            </a:r>
            <a:r>
              <a:rPr lang="en-US" dirty="0" err="1"/>
              <a:t>euismod</a:t>
            </a:r>
            <a:r>
              <a:rPr lang="en-US" dirty="0"/>
              <a:t> id, </a:t>
            </a:r>
            <a:r>
              <a:rPr lang="en-US" dirty="0" err="1"/>
              <a:t>nulla</a:t>
            </a:r>
            <a:r>
              <a:rPr lang="en-US" dirty="0"/>
              <a:t>. </a:t>
            </a:r>
            <a:r>
              <a:rPr lang="en-US" dirty="0" err="1"/>
              <a:t>Praesent</a:t>
            </a:r>
            <a:r>
              <a:rPr lang="en-US" dirty="0"/>
              <a:t> </a:t>
            </a:r>
            <a:r>
              <a:rPr lang="en-US" dirty="0" err="1"/>
              <a:t>metus</a:t>
            </a:r>
            <a:r>
              <a:rPr lang="en-US" dirty="0"/>
              <a:t> </a:t>
            </a:r>
            <a:r>
              <a:rPr lang="en-US" dirty="0" err="1"/>
              <a:t>tellus</a:t>
            </a:r>
            <a:r>
              <a:rPr lang="en-US" dirty="0"/>
              <a:t>, </a:t>
            </a:r>
            <a:r>
              <a:rPr lang="en-US" dirty="0" err="1"/>
              <a:t>Donec</a:t>
            </a:r>
            <a:r>
              <a:rPr lang="en-US" dirty="0"/>
              <a:t> </a:t>
            </a:r>
            <a:r>
              <a:rPr lang="en-US" dirty="0" err="1"/>
              <a:t>orci</a:t>
            </a:r>
            <a:r>
              <a:rPr lang="en-US" dirty="0"/>
              <a:t> </a:t>
            </a:r>
            <a:r>
              <a:rPr lang="en-US" dirty="0" err="1"/>
              <a:t>lectus</a:t>
            </a:r>
            <a:r>
              <a:rPr lang="en-US" dirty="0"/>
              <a:t>, </a:t>
            </a:r>
            <a:r>
              <a:rPr lang="en-US" dirty="0" err="1"/>
              <a:t>aliquam</a:t>
            </a:r>
            <a:r>
              <a:rPr lang="en-US" dirty="0"/>
              <a:t> </a:t>
            </a:r>
            <a:r>
              <a:rPr lang="en-US" dirty="0" err="1"/>
              <a:t>ut</a:t>
            </a:r>
            <a:r>
              <a:rPr lang="en-US" dirty="0"/>
              <a:t>, </a:t>
            </a:r>
            <a:r>
              <a:rPr lang="en-US" dirty="0" err="1"/>
              <a:t>faucibus</a:t>
            </a:r>
            <a:r>
              <a:rPr lang="en-US" dirty="0"/>
              <a:t> non </a:t>
            </a:r>
            <a:r>
              <a:rPr lang="en-US" dirty="0" err="1"/>
              <a:t>Donec</a:t>
            </a:r>
            <a:r>
              <a:rPr lang="en-US" dirty="0"/>
              <a:t> </a:t>
            </a:r>
            <a:r>
              <a:rPr lang="en-US" dirty="0" err="1"/>
              <a:t>orci</a:t>
            </a:r>
            <a:r>
              <a:rPr lang="en-US" dirty="0"/>
              <a:t> </a:t>
            </a:r>
            <a:r>
              <a:rPr lang="en-US" dirty="0" err="1"/>
              <a:t>lectus</a:t>
            </a:r>
            <a:r>
              <a:rPr lang="en-US" dirty="0"/>
              <a:t>, </a:t>
            </a:r>
            <a:r>
              <a:rPr lang="en-US" dirty="0" err="1"/>
              <a:t>aliquam</a:t>
            </a:r>
            <a:r>
              <a:rPr lang="en-US" dirty="0"/>
              <a:t> </a:t>
            </a:r>
            <a:r>
              <a:rPr lang="en-US" dirty="0" err="1"/>
              <a:t>ut</a:t>
            </a:r>
            <a:r>
              <a:rPr lang="en-US" dirty="0"/>
              <a:t>, </a:t>
            </a:r>
            <a:r>
              <a:rPr lang="en-US" dirty="0" err="1"/>
              <a:t>faucibus</a:t>
            </a:r>
            <a:r>
              <a:rPr lang="en-US" dirty="0"/>
              <a:t> non.</a:t>
            </a:r>
          </a:p>
        </p:txBody>
      </p:sp>
      <p:sp>
        <p:nvSpPr>
          <p:cNvPr id="3" name="Title 2"/>
          <p:cNvSpPr>
            <a:spLocks noGrp="1"/>
          </p:cNvSpPr>
          <p:nvPr>
            <p:ph type="title"/>
          </p:nvPr>
        </p:nvSpPr>
        <p:spPr/>
        <p:txBody>
          <a:bodyPr/>
          <a:lstStyle/>
          <a:p>
            <a:r>
              <a:rPr lang="en-US"/>
              <a:t>Text in Three Columns</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15</a:t>
            </a:fld>
            <a:endParaRPr lang="en-US"/>
          </a:p>
        </p:txBody>
      </p:sp>
    </p:spTree>
    <p:extLst>
      <p:ext uri="{BB962C8B-B14F-4D97-AF65-F5344CB8AC3E}">
        <p14:creationId xmlns:p14="http://schemas.microsoft.com/office/powerpoint/2010/main" val="1709915573"/>
      </p:ext>
    </p:extLst>
  </p:cSld>
  <p:clrMapOvr>
    <a:masterClrMapping/>
  </p:clrMapOvr>
  <mc:AlternateContent xmlns:mc="http://schemas.openxmlformats.org/markup-compatibility/2006" xmlns:p14="http://schemas.microsoft.com/office/powerpoint/2010/main">
    <mc:Choice Requires="p14">
      <p:transition spd="slow" p14:dur="1500" advClick="0" advTm="2000">
        <p14:window dir="vert"/>
      </p:transition>
    </mc:Choice>
    <mc:Fallback xmlns="">
      <p:transition xmlns:p14="http://schemas.microsoft.com/office/powerpoint/2010/mai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arn(outHorizontal)">
                                      <p:cBhvr>
                                        <p:cTn id="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Zástupný symbol obsahu 4"/>
          <p:cNvPicPr>
            <a:picLocks noGrp="1"/>
          </p:cNvPicPr>
          <p:nvPr>
            <p:ph sz="quarter" idx="14"/>
          </p:nvPr>
        </p:nvPicPr>
        <p:blipFill>
          <a:blip r:embed="rId3">
            <a:extLst>
              <a:ext uri="{28A0092B-C50C-407E-A947-70E740481C1C}">
                <a14:useLocalDpi xmlns:a14="http://schemas.microsoft.com/office/drawing/2010/main" val="0"/>
              </a:ext>
            </a:extLst>
          </a:blip>
          <a:srcRect t="39167" b="39167"/>
          <a:stretch>
            <a:fillRect/>
          </a:stretch>
        </p:blipFill>
        <p:spPr>
          <a:xfrm>
            <a:off x="0" y="1352550"/>
            <a:ext cx="9144000" cy="1981200"/>
          </a:xfrm>
        </p:spPr>
      </p:pic>
      <p:sp>
        <p:nvSpPr>
          <p:cNvPr id="6" name="Footer Placeholder 5"/>
          <p:cNvSpPr>
            <a:spLocks noGrp="1"/>
          </p:cNvSpPr>
          <p:nvPr>
            <p:ph type="ftr" sz="quarter" idx="17"/>
          </p:nvPr>
        </p:nvSpPr>
        <p:spPr/>
        <p:txBody>
          <a:bodyPr/>
          <a:lstStyle/>
          <a:p>
            <a:r>
              <a:rPr lang="en-US" dirty="0"/>
              <a:t>www.graphicriver.net/goashape</a:t>
            </a:r>
          </a:p>
        </p:txBody>
      </p:sp>
      <p:sp>
        <p:nvSpPr>
          <p:cNvPr id="4" name="Title 3"/>
          <p:cNvSpPr>
            <a:spLocks noGrp="1"/>
          </p:cNvSpPr>
          <p:nvPr>
            <p:ph type="title"/>
          </p:nvPr>
        </p:nvSpPr>
        <p:spPr/>
        <p:txBody>
          <a:bodyPr/>
          <a:lstStyle/>
          <a:p>
            <a:r>
              <a:rPr lang="en-US"/>
              <a:t>Wide Image</a:t>
            </a:r>
          </a:p>
        </p:txBody>
      </p:sp>
      <p:sp>
        <p:nvSpPr>
          <p:cNvPr id="15" name="Content Placeholder 14"/>
          <p:cNvSpPr>
            <a:spLocks noGrp="1"/>
          </p:cNvSpPr>
          <p:nvPr>
            <p:ph type="body" sz="quarter" idx="18"/>
          </p:nvPr>
        </p:nvSpPr>
        <p:spPr/>
        <p:txBody>
          <a:bodyPr/>
          <a:lstStyle/>
          <a:p>
            <a:r>
              <a:rPr lang="en-US" sz="1100">
                <a:solidFill>
                  <a:schemeClr val="accent2"/>
                </a:solidFill>
              </a:rPr>
              <a:t>Fusce ac felis sit amet </a:t>
            </a:r>
          </a:p>
          <a:p>
            <a:r>
              <a:rPr lang="en-US"/>
              <a:t>Quisque ut nisi. Fusce ac felis sit amet ligula pharetra condimentum. libero metus, condimentum nec. Nunc nec neque. Aenean commodo ligula eget dolor. Fusce ac felis sit amet ligula pharetra condimentum. </a:t>
            </a:r>
          </a:p>
        </p:txBody>
      </p:sp>
      <p:sp>
        <p:nvSpPr>
          <p:cNvPr id="7" name="Text Placeholder 6"/>
          <p:cNvSpPr>
            <a:spLocks noGrp="1"/>
          </p:cNvSpPr>
          <p:nvPr>
            <p:ph type="body" sz="quarter" idx="19"/>
          </p:nvPr>
        </p:nvSpPr>
        <p:spPr/>
        <p:txBody>
          <a:bodyPr/>
          <a:lstStyle/>
          <a:p>
            <a:r>
              <a:rPr lang="en-US">
                <a:solidFill>
                  <a:schemeClr val="accent2"/>
                </a:solidFill>
              </a:rPr>
              <a:t>Phasellus volutpat metus eget</a:t>
            </a:r>
          </a:p>
          <a:p>
            <a:r>
              <a:rPr lang="en-US"/>
              <a:t>Praesent vestibulum dapibus nibh. Praesent porttitor, nulla vitae posuere iaculis, arcu nisl dignissim dolor, a pretium mi sem ut ipsum. Quisque malesuada placerat nisl. In ut quam vitae odio lacinia tincidunt. </a:t>
            </a:r>
          </a:p>
        </p:txBody>
      </p:sp>
      <p:sp>
        <p:nvSpPr>
          <p:cNvPr id="9" name="Oval 8"/>
          <p:cNvSpPr>
            <a:spLocks noChangeAspect="1"/>
          </p:cNvSpPr>
          <p:nvPr/>
        </p:nvSpPr>
        <p:spPr>
          <a:xfrm>
            <a:off x="3924000" y="1733550"/>
            <a:ext cx="1296000" cy="1296000"/>
          </a:xfrm>
          <a:prstGeom prst="ellipse">
            <a:avLst/>
          </a:prstGeom>
          <a:noFill/>
          <a:ln w="38100" cmpd="sng">
            <a:solidFill>
              <a:schemeClr val="bg2"/>
            </a:solid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10" name="TextBox 9"/>
          <p:cNvSpPr txBox="1"/>
          <p:nvPr/>
        </p:nvSpPr>
        <p:spPr>
          <a:xfrm>
            <a:off x="4138580" y="2089217"/>
            <a:ext cx="866303" cy="584801"/>
          </a:xfrm>
          <a:prstGeom prst="rect">
            <a:avLst/>
          </a:prstGeom>
          <a:noFill/>
        </p:spPr>
        <p:txBody>
          <a:bodyPr wrap="none" lIns="91418" tIns="45708" rIns="91418" bIns="45708" rtlCol="0">
            <a:spAutoFit/>
          </a:bodyPr>
          <a:lstStyle/>
          <a:p>
            <a:r>
              <a:rPr lang="en-US" sz="3200">
                <a:solidFill>
                  <a:schemeClr val="bg2"/>
                </a:solidFill>
              </a:rPr>
              <a:t>$25</a:t>
            </a:r>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16</a:t>
            </a:fld>
            <a:endParaRPr lang="en-US"/>
          </a:p>
        </p:txBody>
      </p:sp>
    </p:spTree>
    <p:extLst>
      <p:ext uri="{BB962C8B-B14F-4D97-AF65-F5344CB8AC3E}">
        <p14:creationId xmlns:p14="http://schemas.microsoft.com/office/powerpoint/2010/main" val="1303395177"/>
      </p:ext>
    </p:extLst>
  </p:cSld>
  <p:clrMapOvr>
    <a:masterClrMapping/>
  </p:clrMapOvr>
  <mc:AlternateContent xmlns:mc="http://schemas.openxmlformats.org/markup-compatibility/2006" xmlns:p14="http://schemas.microsoft.com/office/powerpoint/2010/main">
    <mc:Choice Requires="p14">
      <p:transition spd="slow" p14:dur="1600" advClick="0" advTm="3000">
        <p14:gallery dir="l"/>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2" presetClass="entr" presetSubtype="4"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 calcmode="lin" valueType="num">
                                      <p:cBhvr additive="base">
                                        <p:cTn id="13" dur="500"/>
                                        <p:tgtEl>
                                          <p:spTgt spid="15">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5">
                                            <p:txEl>
                                              <p:pRg st="0" end="0"/>
                                            </p:txEl>
                                          </p:spTgt>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 calcmode="lin" valueType="num">
                                      <p:cBhvr additive="base">
                                        <p:cTn id="17" dur="500"/>
                                        <p:tgtEl>
                                          <p:spTgt spid="15">
                                            <p:txEl>
                                              <p:pRg st="1" end="1"/>
                                            </p:txEl>
                                          </p:spTgt>
                                        </p:tgtEl>
                                        <p:attrNameLst>
                                          <p:attrName>ppt_y</p:attrName>
                                        </p:attrNameLst>
                                      </p:cBhvr>
                                      <p:tavLst>
                                        <p:tav tm="0">
                                          <p:val>
                                            <p:strVal val="#ppt_y+#ppt_h*1.125000"/>
                                          </p:val>
                                        </p:tav>
                                        <p:tav tm="100000">
                                          <p:val>
                                            <p:strVal val="#ppt_y"/>
                                          </p:val>
                                        </p:tav>
                                      </p:tavLst>
                                    </p:anim>
                                    <p:animEffect transition="in" filter="wipe(up)">
                                      <p:cBhvr>
                                        <p:cTn id="18" dur="500"/>
                                        <p:tgtEl>
                                          <p:spTgt spid="15">
                                            <p:txEl>
                                              <p:pRg st="1" end="1"/>
                                            </p:txEl>
                                          </p:spTgt>
                                        </p:tgtEl>
                                      </p:cBhvr>
                                    </p:animEffect>
                                  </p:childTnLst>
                                </p:cTn>
                              </p:par>
                            </p:childTnLst>
                          </p:cTn>
                        </p:par>
                        <p:par>
                          <p:cTn id="19" fill="hold">
                            <p:stCondLst>
                              <p:cond delay="1000"/>
                            </p:stCondLst>
                            <p:childTnLst>
                              <p:par>
                                <p:cTn id="20" presetID="12" presetClass="entr" presetSubtype="4" fill="hold" grpId="0" nodeType="after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 calcmode="lin" valueType="num">
                                      <p:cBhvr additive="base">
                                        <p:cTn id="22" dur="500"/>
                                        <p:tgtEl>
                                          <p:spTgt spid="7">
                                            <p:txEl>
                                              <p:pRg st="0" end="0"/>
                                            </p:txEl>
                                          </p:spTgt>
                                        </p:tgtEl>
                                        <p:attrNameLst>
                                          <p:attrName>ppt_y</p:attrName>
                                        </p:attrNameLst>
                                      </p:cBhvr>
                                      <p:tavLst>
                                        <p:tav tm="0">
                                          <p:val>
                                            <p:strVal val="#ppt_y+#ppt_h*1.125000"/>
                                          </p:val>
                                        </p:tav>
                                        <p:tav tm="100000">
                                          <p:val>
                                            <p:strVal val="#ppt_y"/>
                                          </p:val>
                                        </p:tav>
                                      </p:tavLst>
                                    </p:anim>
                                    <p:animEffect transition="in" filter="wipe(up)">
                                      <p:cBhvr>
                                        <p:cTn id="23" dur="500"/>
                                        <p:tgtEl>
                                          <p:spTgt spid="7">
                                            <p:txEl>
                                              <p:pRg st="0" end="0"/>
                                            </p:txEl>
                                          </p:spTgt>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 calcmode="lin" valueType="num">
                                      <p:cBhvr additive="base">
                                        <p:cTn id="26" dur="500"/>
                                        <p:tgtEl>
                                          <p:spTgt spid="7">
                                            <p:txEl>
                                              <p:pRg st="1" end="1"/>
                                            </p:txEl>
                                          </p:spTgt>
                                        </p:tgtEl>
                                        <p:attrNameLst>
                                          <p:attrName>ppt_y</p:attrName>
                                        </p:attrNameLst>
                                      </p:cBhvr>
                                      <p:tavLst>
                                        <p:tav tm="0">
                                          <p:val>
                                            <p:strVal val="#ppt_y+#ppt_h*1.125000"/>
                                          </p:val>
                                        </p:tav>
                                        <p:tav tm="100000">
                                          <p:val>
                                            <p:strVal val="#ppt_y"/>
                                          </p:val>
                                        </p:tav>
                                      </p:tavLst>
                                    </p:anim>
                                    <p:animEffect transition="in" filter="wipe(up)">
                                      <p:cBhvr>
                                        <p:cTn id="27" dur="500"/>
                                        <p:tgtEl>
                                          <p:spTgt spid="7">
                                            <p:txEl>
                                              <p:pRg st="1" end="1"/>
                                            </p:txEl>
                                          </p:spTgt>
                                        </p:tgtEl>
                                      </p:cBhvr>
                                    </p:animEffect>
                                  </p:childTnLst>
                                </p:cTn>
                              </p:par>
                              <p:par>
                                <p:cTn id="28" presetID="21" presetClass="entr" presetSubtype="1" fill="hold" grpId="1"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heel(1)">
                                      <p:cBhvr>
                                        <p:cTn id="30" dur="3000"/>
                                        <p:tgtEl>
                                          <p:spTgt spid="9"/>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7" grpId="0" build="p"/>
      <p:bldP spid="9" grpId="1" animBg="1"/>
      <p:bldP spid="1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p:cNvSpPr>
            <a:spLocks noGrp="1"/>
          </p:cNvSpPr>
          <p:nvPr>
            <p:ph sz="quarter" idx="14"/>
          </p:nvPr>
        </p:nvSpPr>
        <p:spPr/>
        <p:txBody>
          <a:bodyPr/>
          <a:lstStyle/>
          <a:p>
            <a:r>
              <a:rPr lang="en-US" sz="1200">
                <a:solidFill>
                  <a:schemeClr val="accent2"/>
                </a:solidFill>
              </a:rPr>
              <a:t>Phasellus accumsan cursus velit</a:t>
            </a:r>
          </a:p>
          <a:p>
            <a:r>
              <a:rPr lang="en-US"/>
              <a:t>Donec quam felis, ultricies nec, pellentesque eu, pretium quis, sem. Maecenas tempus, tellus eget condimentum rhoncus, sem quam semper libero, sit amet adipiscing sem neque sed ipsum. Praesent egestas tristique nibh. Ut leo.</a:t>
            </a:r>
          </a:p>
          <a:p>
            <a:r>
              <a:rPr lang="en-US"/>
              <a:t>Nam at tortor in tellus interdum sagittis. Suspendisse potenti. Cum sociis natoque penatibus et magnis dis parturient montes, nascetur ridiculus mus. Cum sociis natoque penatibus et magnis dis parturient montes, nascetur ridiculus mus. Sed cursus turpis vitae tortor.</a:t>
            </a:r>
          </a:p>
        </p:txBody>
      </p:sp>
      <p:sp>
        <p:nvSpPr>
          <p:cNvPr id="3" name="Footer Placeholder 2"/>
          <p:cNvSpPr>
            <a:spLocks noGrp="1"/>
          </p:cNvSpPr>
          <p:nvPr>
            <p:ph type="ftr" sz="quarter" idx="17"/>
          </p:nvPr>
        </p:nvSpPr>
        <p:spPr/>
        <p:txBody>
          <a:bodyPr/>
          <a:lstStyle/>
          <a:p>
            <a:r>
              <a:rPr lang="en-US" dirty="0"/>
              <a:t>www.graphicriver.net/goashape</a:t>
            </a:r>
          </a:p>
        </p:txBody>
      </p:sp>
      <p:sp>
        <p:nvSpPr>
          <p:cNvPr id="15" name="Title 14"/>
          <p:cNvSpPr>
            <a:spLocks noGrp="1"/>
          </p:cNvSpPr>
          <p:nvPr>
            <p:ph type="title"/>
          </p:nvPr>
        </p:nvSpPr>
        <p:spPr/>
        <p:txBody>
          <a:bodyPr/>
          <a:lstStyle/>
          <a:p>
            <a:r>
              <a:rPr lang="en-US"/>
              <a:t>Four Medium Images</a:t>
            </a:r>
          </a:p>
        </p:txBody>
      </p:sp>
      <p:pic>
        <p:nvPicPr>
          <p:cNvPr id="14" name="Zástupný symbol obsahu 13"/>
          <p:cNvPicPr>
            <a:picLocks noGrp="1"/>
          </p:cNvPicPr>
          <p:nvPr>
            <p:ph sz="quarter" idx="18"/>
          </p:nvPr>
        </p:nvPicPr>
        <p:blipFill rotWithShape="1">
          <a:blip r:embed="rId3" cstate="screen">
            <a:extLst>
              <a:ext uri="{28A0092B-C50C-407E-A947-70E740481C1C}">
                <a14:useLocalDpi xmlns:a14="http://schemas.microsoft.com/office/drawing/2010/main"/>
              </a:ext>
            </a:extLst>
          </a:blip>
          <a:srcRect/>
          <a:stretch/>
        </p:blipFill>
        <p:spPr>
          <a:xfrm>
            <a:off x="252465" y="1657368"/>
            <a:ext cx="1957500" cy="1295400"/>
          </a:xfrm>
        </p:spPr>
      </p:pic>
      <p:pic>
        <p:nvPicPr>
          <p:cNvPr id="23" name="Zástupný symbol obsahu 22"/>
          <p:cNvPicPr>
            <a:picLocks noGrp="1"/>
          </p:cNvPicPr>
          <p:nvPr>
            <p:ph sz="quarter" idx="19"/>
          </p:nvPr>
        </p:nvPicPr>
        <p:blipFill rotWithShape="1">
          <a:blip r:embed="rId3" cstate="screen">
            <a:extLst>
              <a:ext uri="{28A0092B-C50C-407E-A947-70E740481C1C}">
                <a14:useLocalDpi xmlns:a14="http://schemas.microsoft.com/office/drawing/2010/main"/>
              </a:ext>
            </a:extLst>
          </a:blip>
          <a:srcRect/>
          <a:stretch/>
        </p:blipFill>
        <p:spPr>
          <a:xfrm>
            <a:off x="252465" y="2944283"/>
            <a:ext cx="1957500" cy="1295400"/>
          </a:xfrm>
        </p:spPr>
      </p:pic>
      <p:pic>
        <p:nvPicPr>
          <p:cNvPr id="21" name="Zástupný symbol obsahu 20"/>
          <p:cNvPicPr>
            <a:picLocks noGrp="1"/>
          </p:cNvPicPr>
          <p:nvPr>
            <p:ph sz="quarter" idx="20"/>
          </p:nvPr>
        </p:nvPicPr>
        <p:blipFill rotWithShape="1">
          <a:blip r:embed="rId3" cstate="screen">
            <a:extLst>
              <a:ext uri="{28A0092B-C50C-407E-A947-70E740481C1C}">
                <a14:useLocalDpi xmlns:a14="http://schemas.microsoft.com/office/drawing/2010/main"/>
              </a:ext>
            </a:extLst>
          </a:blip>
          <a:srcRect/>
          <a:stretch/>
        </p:blipFill>
        <p:spPr>
          <a:xfrm>
            <a:off x="2201252" y="1653386"/>
            <a:ext cx="1957500" cy="1296000"/>
          </a:xfrm>
        </p:spPr>
      </p:pic>
      <p:pic>
        <p:nvPicPr>
          <p:cNvPr id="24" name="Zástupný symbol obsahu 23"/>
          <p:cNvPicPr>
            <a:picLocks noGrp="1"/>
          </p:cNvPicPr>
          <p:nvPr>
            <p:ph sz="quarter" idx="21"/>
          </p:nvPr>
        </p:nvPicPr>
        <p:blipFill rotWithShape="1">
          <a:blip r:embed="rId3" cstate="screen">
            <a:extLst>
              <a:ext uri="{28A0092B-C50C-407E-A947-70E740481C1C}">
                <a14:useLocalDpi xmlns:a14="http://schemas.microsoft.com/office/drawing/2010/main"/>
              </a:ext>
            </a:extLst>
          </a:blip>
          <a:srcRect/>
          <a:stretch/>
        </p:blipFill>
        <p:spPr>
          <a:xfrm>
            <a:off x="2209965" y="2942568"/>
            <a:ext cx="1957500" cy="1295400"/>
          </a:xfrm>
        </p:spPr>
      </p:pic>
      <p:sp>
        <p:nvSpPr>
          <p:cNvPr id="4" name="Rectangle 3"/>
          <p:cNvSpPr/>
          <p:nvPr/>
        </p:nvSpPr>
        <p:spPr>
          <a:xfrm>
            <a:off x="1849971" y="2592969"/>
            <a:ext cx="702732" cy="70273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8" name="Freeform 5"/>
          <p:cNvSpPr>
            <a:spLocks noEditPoints="1"/>
          </p:cNvSpPr>
          <p:nvPr/>
        </p:nvSpPr>
        <p:spPr bwMode="auto">
          <a:xfrm>
            <a:off x="2036296" y="2828944"/>
            <a:ext cx="330199" cy="247651"/>
          </a:xfrm>
          <a:custGeom>
            <a:avLst/>
            <a:gdLst>
              <a:gd name="T0" fmla="*/ 0 w 255"/>
              <a:gd name="T1" fmla="*/ 128 h 192"/>
              <a:gd name="T2" fmla="*/ 0 w 255"/>
              <a:gd name="T3" fmla="*/ 128 h 192"/>
              <a:gd name="T4" fmla="*/ 21 w 255"/>
              <a:gd name="T5" fmla="*/ 128 h 192"/>
              <a:gd name="T6" fmla="*/ 21 w 255"/>
              <a:gd name="T7" fmla="*/ 64 h 192"/>
              <a:gd name="T8" fmla="*/ 0 w 255"/>
              <a:gd name="T9" fmla="*/ 64 h 192"/>
              <a:gd name="T10" fmla="*/ 0 w 255"/>
              <a:gd name="T11" fmla="*/ 128 h 192"/>
              <a:gd name="T12" fmla="*/ 31 w 255"/>
              <a:gd name="T13" fmla="*/ 149 h 192"/>
              <a:gd name="T14" fmla="*/ 31 w 255"/>
              <a:gd name="T15" fmla="*/ 149 h 192"/>
              <a:gd name="T16" fmla="*/ 53 w 255"/>
              <a:gd name="T17" fmla="*/ 149 h 192"/>
              <a:gd name="T18" fmla="*/ 53 w 255"/>
              <a:gd name="T19" fmla="*/ 43 h 192"/>
              <a:gd name="T20" fmla="*/ 31 w 255"/>
              <a:gd name="T21" fmla="*/ 43 h 192"/>
              <a:gd name="T22" fmla="*/ 31 w 255"/>
              <a:gd name="T23" fmla="*/ 149 h 192"/>
              <a:gd name="T24" fmla="*/ 234 w 255"/>
              <a:gd name="T25" fmla="*/ 128 h 192"/>
              <a:gd name="T26" fmla="*/ 234 w 255"/>
              <a:gd name="T27" fmla="*/ 128 h 192"/>
              <a:gd name="T28" fmla="*/ 255 w 255"/>
              <a:gd name="T29" fmla="*/ 128 h 192"/>
              <a:gd name="T30" fmla="*/ 255 w 255"/>
              <a:gd name="T31" fmla="*/ 64 h 192"/>
              <a:gd name="T32" fmla="*/ 234 w 255"/>
              <a:gd name="T33" fmla="*/ 64 h 192"/>
              <a:gd name="T34" fmla="*/ 234 w 255"/>
              <a:gd name="T35" fmla="*/ 128 h 192"/>
              <a:gd name="T36" fmla="*/ 202 w 255"/>
              <a:gd name="T37" fmla="*/ 149 h 192"/>
              <a:gd name="T38" fmla="*/ 202 w 255"/>
              <a:gd name="T39" fmla="*/ 149 h 192"/>
              <a:gd name="T40" fmla="*/ 224 w 255"/>
              <a:gd name="T41" fmla="*/ 149 h 192"/>
              <a:gd name="T42" fmla="*/ 224 w 255"/>
              <a:gd name="T43" fmla="*/ 43 h 192"/>
              <a:gd name="T44" fmla="*/ 202 w 255"/>
              <a:gd name="T45" fmla="*/ 43 h 192"/>
              <a:gd name="T46" fmla="*/ 202 w 255"/>
              <a:gd name="T47" fmla="*/ 149 h 192"/>
              <a:gd name="T48" fmla="*/ 175 w 255"/>
              <a:gd name="T49" fmla="*/ 0 h 192"/>
              <a:gd name="T50" fmla="*/ 175 w 255"/>
              <a:gd name="T51" fmla="*/ 0 h 192"/>
              <a:gd name="T52" fmla="*/ 79 w 255"/>
              <a:gd name="T53" fmla="*/ 0 h 192"/>
              <a:gd name="T54" fmla="*/ 64 w 255"/>
              <a:gd name="T55" fmla="*/ 16 h 192"/>
              <a:gd name="T56" fmla="*/ 64 w 255"/>
              <a:gd name="T57" fmla="*/ 176 h 192"/>
              <a:gd name="T58" fmla="*/ 79 w 255"/>
              <a:gd name="T59" fmla="*/ 192 h 192"/>
              <a:gd name="T60" fmla="*/ 175 w 255"/>
              <a:gd name="T61" fmla="*/ 192 h 192"/>
              <a:gd name="T62" fmla="*/ 191 w 255"/>
              <a:gd name="T63" fmla="*/ 176 h 192"/>
              <a:gd name="T64" fmla="*/ 191 w 255"/>
              <a:gd name="T65" fmla="*/ 16 h 192"/>
              <a:gd name="T66" fmla="*/ 175 w 255"/>
              <a:gd name="T67" fmla="*/ 0 h 192"/>
              <a:gd name="T68" fmla="*/ 175 w 255"/>
              <a:gd name="T69" fmla="*/ 0 h 192"/>
              <a:gd name="T70" fmla="*/ 85 w 255"/>
              <a:gd name="T71" fmla="*/ 22 h 192"/>
              <a:gd name="T72" fmla="*/ 85 w 255"/>
              <a:gd name="T73" fmla="*/ 22 h 192"/>
              <a:gd name="T74" fmla="*/ 170 w 255"/>
              <a:gd name="T75" fmla="*/ 22 h 192"/>
              <a:gd name="T76" fmla="*/ 170 w 255"/>
              <a:gd name="T77" fmla="*/ 171 h 192"/>
              <a:gd name="T78" fmla="*/ 85 w 255"/>
              <a:gd name="T79" fmla="*/ 171 h 192"/>
              <a:gd name="T80" fmla="*/ 85 w 255"/>
              <a:gd name="T81" fmla="*/ 22 h 192"/>
              <a:gd name="T82" fmla="*/ 170 w 255"/>
              <a:gd name="T83" fmla="*/ 171 h 192"/>
              <a:gd name="T84" fmla="*/ 170 w 255"/>
              <a:gd name="T85" fmla="*/ 17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5" h="192">
                <a:moveTo>
                  <a:pt x="0" y="128"/>
                </a:moveTo>
                <a:lnTo>
                  <a:pt x="0" y="128"/>
                </a:lnTo>
                <a:lnTo>
                  <a:pt x="21" y="128"/>
                </a:lnTo>
                <a:lnTo>
                  <a:pt x="21" y="64"/>
                </a:lnTo>
                <a:lnTo>
                  <a:pt x="0" y="64"/>
                </a:lnTo>
                <a:lnTo>
                  <a:pt x="0" y="128"/>
                </a:lnTo>
                <a:close/>
                <a:moveTo>
                  <a:pt x="31" y="149"/>
                </a:moveTo>
                <a:lnTo>
                  <a:pt x="31" y="149"/>
                </a:lnTo>
                <a:lnTo>
                  <a:pt x="53" y="149"/>
                </a:lnTo>
                <a:lnTo>
                  <a:pt x="53" y="43"/>
                </a:lnTo>
                <a:lnTo>
                  <a:pt x="31" y="43"/>
                </a:lnTo>
                <a:lnTo>
                  <a:pt x="31" y="149"/>
                </a:lnTo>
                <a:close/>
                <a:moveTo>
                  <a:pt x="234" y="128"/>
                </a:moveTo>
                <a:lnTo>
                  <a:pt x="234" y="128"/>
                </a:lnTo>
                <a:lnTo>
                  <a:pt x="255" y="128"/>
                </a:lnTo>
                <a:lnTo>
                  <a:pt x="255" y="64"/>
                </a:lnTo>
                <a:lnTo>
                  <a:pt x="234" y="64"/>
                </a:lnTo>
                <a:lnTo>
                  <a:pt x="234" y="128"/>
                </a:lnTo>
                <a:close/>
                <a:moveTo>
                  <a:pt x="202" y="149"/>
                </a:moveTo>
                <a:lnTo>
                  <a:pt x="202" y="149"/>
                </a:lnTo>
                <a:lnTo>
                  <a:pt x="224" y="149"/>
                </a:lnTo>
                <a:lnTo>
                  <a:pt x="224" y="43"/>
                </a:lnTo>
                <a:lnTo>
                  <a:pt x="202" y="43"/>
                </a:lnTo>
                <a:lnTo>
                  <a:pt x="202" y="149"/>
                </a:lnTo>
                <a:close/>
                <a:moveTo>
                  <a:pt x="175" y="0"/>
                </a:moveTo>
                <a:lnTo>
                  <a:pt x="175" y="0"/>
                </a:lnTo>
                <a:lnTo>
                  <a:pt x="79" y="0"/>
                </a:lnTo>
                <a:cubicBezTo>
                  <a:pt x="71" y="0"/>
                  <a:pt x="64" y="8"/>
                  <a:pt x="64" y="16"/>
                </a:cubicBezTo>
                <a:lnTo>
                  <a:pt x="64" y="176"/>
                </a:lnTo>
                <a:cubicBezTo>
                  <a:pt x="64" y="185"/>
                  <a:pt x="71" y="192"/>
                  <a:pt x="79" y="192"/>
                </a:cubicBezTo>
                <a:lnTo>
                  <a:pt x="175" y="192"/>
                </a:lnTo>
                <a:cubicBezTo>
                  <a:pt x="184" y="192"/>
                  <a:pt x="191" y="185"/>
                  <a:pt x="191" y="176"/>
                </a:cubicBezTo>
                <a:lnTo>
                  <a:pt x="191" y="16"/>
                </a:lnTo>
                <a:cubicBezTo>
                  <a:pt x="191" y="8"/>
                  <a:pt x="184" y="0"/>
                  <a:pt x="175" y="0"/>
                </a:cubicBezTo>
                <a:lnTo>
                  <a:pt x="175" y="0"/>
                </a:lnTo>
                <a:close/>
                <a:moveTo>
                  <a:pt x="85" y="22"/>
                </a:moveTo>
                <a:lnTo>
                  <a:pt x="85" y="22"/>
                </a:lnTo>
                <a:lnTo>
                  <a:pt x="170" y="22"/>
                </a:lnTo>
                <a:lnTo>
                  <a:pt x="170" y="171"/>
                </a:lnTo>
                <a:lnTo>
                  <a:pt x="85" y="171"/>
                </a:lnTo>
                <a:lnTo>
                  <a:pt x="85" y="22"/>
                </a:lnTo>
                <a:close/>
                <a:moveTo>
                  <a:pt x="170" y="171"/>
                </a:moveTo>
                <a:lnTo>
                  <a:pt x="170" y="171"/>
                </a:lnTo>
                <a:close/>
              </a:path>
            </a:pathLst>
          </a:custGeom>
          <a:solidFill>
            <a:schemeClr val="bg1"/>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17</a:t>
            </a:fld>
            <a:endParaRPr lang="en-US"/>
          </a:p>
        </p:txBody>
      </p:sp>
    </p:spTree>
    <p:extLst>
      <p:ext uri="{BB962C8B-B14F-4D97-AF65-F5344CB8AC3E}">
        <p14:creationId xmlns:p14="http://schemas.microsoft.com/office/powerpoint/2010/main" val="4103171094"/>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50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300" fill="hold"/>
                                        <p:tgtEl>
                                          <p:spTgt spid="14"/>
                                        </p:tgtEl>
                                        <p:attrNameLst>
                                          <p:attrName>ppt_x</p:attrName>
                                        </p:attrNameLst>
                                      </p:cBhvr>
                                      <p:tavLst>
                                        <p:tav tm="0">
                                          <p:val>
                                            <p:strVal val="0-#ppt_w/2"/>
                                          </p:val>
                                        </p:tav>
                                        <p:tav tm="100000">
                                          <p:val>
                                            <p:strVal val="#ppt_x"/>
                                          </p:val>
                                        </p:tav>
                                      </p:tavLst>
                                    </p:anim>
                                    <p:anim calcmode="lin" valueType="num">
                                      <p:cBhvr additive="base">
                                        <p:cTn id="8" dur="3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800"/>
                            </p:stCondLst>
                            <p:childTnLst>
                              <p:par>
                                <p:cTn id="10" presetID="2" presetClass="entr" presetSubtype="8"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300" fill="hold"/>
                                        <p:tgtEl>
                                          <p:spTgt spid="23"/>
                                        </p:tgtEl>
                                        <p:attrNameLst>
                                          <p:attrName>ppt_x</p:attrName>
                                        </p:attrNameLst>
                                      </p:cBhvr>
                                      <p:tavLst>
                                        <p:tav tm="0">
                                          <p:val>
                                            <p:strVal val="0-#ppt_w/2"/>
                                          </p:val>
                                        </p:tav>
                                        <p:tav tm="100000">
                                          <p:val>
                                            <p:strVal val="#ppt_x"/>
                                          </p:val>
                                        </p:tav>
                                      </p:tavLst>
                                    </p:anim>
                                    <p:anim calcmode="lin" valueType="num">
                                      <p:cBhvr additive="base">
                                        <p:cTn id="13" dur="300" fill="hold"/>
                                        <p:tgtEl>
                                          <p:spTgt spid="23"/>
                                        </p:tgtEl>
                                        <p:attrNameLst>
                                          <p:attrName>ppt_y</p:attrName>
                                        </p:attrNameLst>
                                      </p:cBhvr>
                                      <p:tavLst>
                                        <p:tav tm="0">
                                          <p:val>
                                            <p:strVal val="#ppt_y"/>
                                          </p:val>
                                        </p:tav>
                                        <p:tav tm="100000">
                                          <p:val>
                                            <p:strVal val="#ppt_y"/>
                                          </p:val>
                                        </p:tav>
                                      </p:tavLst>
                                    </p:anim>
                                  </p:childTnLst>
                                </p:cTn>
                              </p:par>
                            </p:childTnLst>
                          </p:cTn>
                        </p:par>
                        <p:par>
                          <p:cTn id="14" fill="hold">
                            <p:stCondLst>
                              <p:cond delay="2100"/>
                            </p:stCondLst>
                            <p:childTnLst>
                              <p:par>
                                <p:cTn id="15" presetID="2" presetClass="entr" presetSubtype="4"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300" fill="hold"/>
                                        <p:tgtEl>
                                          <p:spTgt spid="21"/>
                                        </p:tgtEl>
                                        <p:attrNameLst>
                                          <p:attrName>ppt_x</p:attrName>
                                        </p:attrNameLst>
                                      </p:cBhvr>
                                      <p:tavLst>
                                        <p:tav tm="0">
                                          <p:val>
                                            <p:strVal val="#ppt_x"/>
                                          </p:val>
                                        </p:tav>
                                        <p:tav tm="100000">
                                          <p:val>
                                            <p:strVal val="#ppt_x"/>
                                          </p:val>
                                        </p:tav>
                                      </p:tavLst>
                                    </p:anim>
                                    <p:anim calcmode="lin" valueType="num">
                                      <p:cBhvr additive="base">
                                        <p:cTn id="18" dur="300" fill="hold"/>
                                        <p:tgtEl>
                                          <p:spTgt spid="21"/>
                                        </p:tgtEl>
                                        <p:attrNameLst>
                                          <p:attrName>ppt_y</p:attrName>
                                        </p:attrNameLst>
                                      </p:cBhvr>
                                      <p:tavLst>
                                        <p:tav tm="0">
                                          <p:val>
                                            <p:strVal val="1+#ppt_h/2"/>
                                          </p:val>
                                        </p:tav>
                                        <p:tav tm="100000">
                                          <p:val>
                                            <p:strVal val="#ppt_y"/>
                                          </p:val>
                                        </p:tav>
                                      </p:tavLst>
                                    </p:anim>
                                  </p:childTnLst>
                                </p:cTn>
                              </p:par>
                            </p:childTnLst>
                          </p:cTn>
                        </p:par>
                        <p:par>
                          <p:cTn id="19" fill="hold">
                            <p:stCondLst>
                              <p:cond delay="2400"/>
                            </p:stCondLst>
                            <p:childTnLst>
                              <p:par>
                                <p:cTn id="20" presetID="2" presetClass="entr" presetSubtype="4"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300" fill="hold"/>
                                        <p:tgtEl>
                                          <p:spTgt spid="24"/>
                                        </p:tgtEl>
                                        <p:attrNameLst>
                                          <p:attrName>ppt_x</p:attrName>
                                        </p:attrNameLst>
                                      </p:cBhvr>
                                      <p:tavLst>
                                        <p:tav tm="0">
                                          <p:val>
                                            <p:strVal val="#ppt_x"/>
                                          </p:val>
                                        </p:tav>
                                        <p:tav tm="100000">
                                          <p:val>
                                            <p:strVal val="#ppt_x"/>
                                          </p:val>
                                        </p:tav>
                                      </p:tavLst>
                                    </p:anim>
                                    <p:anim calcmode="lin" valueType="num">
                                      <p:cBhvr additive="base">
                                        <p:cTn id="23" dur="300" fill="hold"/>
                                        <p:tgtEl>
                                          <p:spTgt spid="24"/>
                                        </p:tgtEl>
                                        <p:attrNameLst>
                                          <p:attrName>ppt_y</p:attrName>
                                        </p:attrNameLst>
                                      </p:cBhvr>
                                      <p:tavLst>
                                        <p:tav tm="0">
                                          <p:val>
                                            <p:strVal val="1+#ppt_h/2"/>
                                          </p:val>
                                        </p:tav>
                                        <p:tav tm="100000">
                                          <p:val>
                                            <p:strVal val="#ppt_y"/>
                                          </p:val>
                                        </p:tav>
                                      </p:tavLst>
                                    </p:anim>
                                  </p:childTnLst>
                                </p:cTn>
                              </p:par>
                            </p:childTnLst>
                          </p:cTn>
                        </p:par>
                        <p:par>
                          <p:cTn id="24" fill="hold">
                            <p:stCondLst>
                              <p:cond delay="2700"/>
                            </p:stCondLst>
                            <p:childTnLst>
                              <p:par>
                                <p:cTn id="25" presetID="47"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400"/>
                                        <p:tgtEl>
                                          <p:spTgt spid="4"/>
                                        </p:tgtEl>
                                      </p:cBhvr>
                                    </p:animEffect>
                                    <p:anim calcmode="lin" valueType="num">
                                      <p:cBhvr>
                                        <p:cTn id="28" dur="400" fill="hold"/>
                                        <p:tgtEl>
                                          <p:spTgt spid="4"/>
                                        </p:tgtEl>
                                        <p:attrNameLst>
                                          <p:attrName>ppt_x</p:attrName>
                                        </p:attrNameLst>
                                      </p:cBhvr>
                                      <p:tavLst>
                                        <p:tav tm="0">
                                          <p:val>
                                            <p:strVal val="#ppt_x"/>
                                          </p:val>
                                        </p:tav>
                                        <p:tav tm="100000">
                                          <p:val>
                                            <p:strVal val="#ppt_x"/>
                                          </p:val>
                                        </p:tav>
                                      </p:tavLst>
                                    </p:anim>
                                    <p:anim calcmode="lin" valueType="num">
                                      <p:cBhvr>
                                        <p:cTn id="29" dur="400" fill="hold"/>
                                        <p:tgtEl>
                                          <p:spTgt spid="4"/>
                                        </p:tgtEl>
                                        <p:attrNameLst>
                                          <p:attrName>ppt_y</p:attrName>
                                        </p:attrNameLst>
                                      </p:cBhvr>
                                      <p:tavLst>
                                        <p:tav tm="0">
                                          <p:val>
                                            <p:strVal val="#ppt_y-.1"/>
                                          </p:val>
                                        </p:tav>
                                        <p:tav tm="100000">
                                          <p:val>
                                            <p:strVal val="#ppt_y"/>
                                          </p:val>
                                        </p:tav>
                                      </p:tavLst>
                                    </p:anim>
                                  </p:childTnLst>
                                </p:cTn>
                              </p:par>
                            </p:childTnLst>
                          </p:cTn>
                        </p:par>
                        <p:par>
                          <p:cTn id="30" fill="hold">
                            <p:stCondLst>
                              <p:cond delay="3100"/>
                            </p:stCondLst>
                            <p:childTnLst>
                              <p:par>
                                <p:cTn id="31" presetID="47"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200"/>
                                        <p:tgtEl>
                                          <p:spTgt spid="8"/>
                                        </p:tgtEl>
                                      </p:cBhvr>
                                    </p:animEffect>
                                    <p:anim calcmode="lin" valueType="num">
                                      <p:cBhvr>
                                        <p:cTn id="34" dur="200" fill="hold"/>
                                        <p:tgtEl>
                                          <p:spTgt spid="8"/>
                                        </p:tgtEl>
                                        <p:attrNameLst>
                                          <p:attrName>ppt_x</p:attrName>
                                        </p:attrNameLst>
                                      </p:cBhvr>
                                      <p:tavLst>
                                        <p:tav tm="0">
                                          <p:val>
                                            <p:strVal val="#ppt_x"/>
                                          </p:val>
                                        </p:tav>
                                        <p:tav tm="100000">
                                          <p:val>
                                            <p:strVal val="#ppt_x"/>
                                          </p:val>
                                        </p:tav>
                                      </p:tavLst>
                                    </p:anim>
                                    <p:anim calcmode="lin" valueType="num">
                                      <p:cBhvr>
                                        <p:cTn id="35" dur="200" fill="hold"/>
                                        <p:tgtEl>
                                          <p:spTgt spid="8"/>
                                        </p:tgtEl>
                                        <p:attrNameLst>
                                          <p:attrName>ppt_y</p:attrName>
                                        </p:attrNameLst>
                                      </p:cBhvr>
                                      <p:tavLst>
                                        <p:tav tm="0">
                                          <p:val>
                                            <p:strVal val="#ppt_y-.1"/>
                                          </p:val>
                                        </p:tav>
                                        <p:tav tm="100000">
                                          <p:val>
                                            <p:strVal val="#ppt_y"/>
                                          </p:val>
                                        </p:tav>
                                      </p:tavLst>
                                    </p:anim>
                                  </p:childTnLst>
                                </p:cTn>
                              </p:par>
                            </p:childTnLst>
                          </p:cTn>
                        </p:par>
                        <p:par>
                          <p:cTn id="36" fill="hold">
                            <p:stCondLst>
                              <p:cond delay="3300"/>
                            </p:stCondLst>
                            <p:childTnLst>
                              <p:par>
                                <p:cTn id="37" presetID="10" presetClass="entr" presetSubtype="0" fill="hold" grpId="0" nodeType="after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300"/>
                                        <p:tgtEl>
                                          <p:spTgt spid="17">
                                            <p:txEl>
                                              <p:pRg st="0" end="0"/>
                                            </p:txEl>
                                          </p:spTgt>
                                        </p:tgtEl>
                                      </p:cBhvr>
                                    </p:animEffect>
                                  </p:childTnLst>
                                </p:cTn>
                              </p:par>
                            </p:childTnLst>
                          </p:cTn>
                        </p:par>
                        <p:par>
                          <p:cTn id="40" fill="hold">
                            <p:stCondLst>
                              <p:cond delay="3600"/>
                            </p:stCondLst>
                            <p:childTnLst>
                              <p:par>
                                <p:cTn id="41" presetID="10" presetClass="entr" presetSubtype="0" fill="hold" grpId="0" nodeType="afterEffect">
                                  <p:stCondLst>
                                    <p:cond delay="0"/>
                                  </p:stCondLst>
                                  <p:childTnLst>
                                    <p:set>
                                      <p:cBhvr>
                                        <p:cTn id="42" dur="1" fill="hold">
                                          <p:stCondLst>
                                            <p:cond delay="0"/>
                                          </p:stCondLst>
                                        </p:cTn>
                                        <p:tgtEl>
                                          <p:spTgt spid="17">
                                            <p:txEl>
                                              <p:pRg st="1" end="1"/>
                                            </p:txEl>
                                          </p:spTgt>
                                        </p:tgtEl>
                                        <p:attrNameLst>
                                          <p:attrName>style.visibility</p:attrName>
                                        </p:attrNameLst>
                                      </p:cBhvr>
                                      <p:to>
                                        <p:strVal val="visible"/>
                                      </p:to>
                                    </p:set>
                                    <p:animEffect transition="in" filter="fade">
                                      <p:cBhvr>
                                        <p:cTn id="43" dur="300"/>
                                        <p:tgtEl>
                                          <p:spTgt spid="17">
                                            <p:txEl>
                                              <p:pRg st="1" end="1"/>
                                            </p:txEl>
                                          </p:spTgt>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17">
                                            <p:txEl>
                                              <p:pRg st="2" end="2"/>
                                            </p:txEl>
                                          </p:spTgt>
                                        </p:tgtEl>
                                        <p:attrNameLst>
                                          <p:attrName>style.visibility</p:attrName>
                                        </p:attrNameLst>
                                      </p:cBhvr>
                                      <p:to>
                                        <p:strVal val="visible"/>
                                      </p:to>
                                    </p:set>
                                    <p:animEffect transition="in" filter="fade">
                                      <p:cBhvr>
                                        <p:cTn id="47" dur="3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4"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type="body" sz="quarter" idx="21"/>
          </p:nvPr>
        </p:nvSpPr>
        <p:spPr/>
        <p:txBody>
          <a:bodyPr/>
          <a:lstStyle/>
          <a:p>
            <a:r>
              <a:rPr lang="en-US" sz="1100">
                <a:solidFill>
                  <a:schemeClr val="accent2"/>
                </a:solidFill>
              </a:rPr>
              <a:t>Fusce ac felis sit amet </a:t>
            </a:r>
          </a:p>
          <a:p>
            <a:r>
              <a:rPr lang="en-US"/>
              <a:t>Quisque ut nisi. Fusce ac felis sit amet ligula pharetra condimentum. libero metus, condimentum nec.</a:t>
            </a:r>
          </a:p>
          <a:p>
            <a:r>
              <a:rPr lang="en-US"/>
              <a:t>Nunc nec neque. Aenean commodo ligula eget dolor. Fusce ac felis sit amet ligula pharetra condimentum. Phasellus accumsan cursus velit. Praesent egestas tristique nibh. Nunc nec neque. Aenean commodo ligula eget dolor. Fusce ac felis sit amet ligula pharetra condimentum. Phasellus accumsan cursus velit. Praesent egestas tristique nibh. Nunc nec neque. Aenean commodo ligula eget dolor. Fusce ac felis sit amet ligula pharetra condimentum. </a:t>
            </a:r>
          </a:p>
          <a:p>
            <a:r>
              <a:rPr lang="en-US">
                <a:solidFill>
                  <a:srgbClr val="A7B5BF"/>
                </a:solidFill>
              </a:rPr>
              <a:t>Phasellus accumsan cursus velit.</a:t>
            </a:r>
            <a:r>
              <a:rPr lang="en-US"/>
              <a:t> Praesent egestas tristique nibh. Nunc nec neque. Aenean commodo ligula eget dolor. Fusce ac felis sit amet ligula pharetra condimentum. </a:t>
            </a:r>
          </a:p>
        </p:txBody>
      </p:sp>
      <p:sp>
        <p:nvSpPr>
          <p:cNvPr id="4" name="Title 3"/>
          <p:cNvSpPr>
            <a:spLocks noGrp="1"/>
          </p:cNvSpPr>
          <p:nvPr>
            <p:ph type="title"/>
          </p:nvPr>
        </p:nvSpPr>
        <p:spPr/>
        <p:txBody>
          <a:bodyPr/>
          <a:lstStyle/>
          <a:p>
            <a:r>
              <a:rPr lang="en-US"/>
              <a:t>Half Image</a:t>
            </a:r>
          </a:p>
        </p:txBody>
      </p:sp>
      <p:sp>
        <p:nvSpPr>
          <p:cNvPr id="6" name="Slide Number Placeholder 4"/>
          <p:cNvSpPr txBox="1">
            <a:spLocks/>
          </p:cNvSpPr>
          <p:nvPr/>
        </p:nvSpPr>
        <p:spPr>
          <a:xfrm>
            <a:off x="8444966" y="514440"/>
            <a:ext cx="432611" cy="371900"/>
          </a:xfrm>
          <a:prstGeom prst="wedgeRectCallout">
            <a:avLst>
              <a:gd name="adj1" fmla="val -31944"/>
              <a:gd name="adj2" fmla="val 68055"/>
            </a:avLst>
          </a:prstGeom>
          <a:ln w="12700" cmpd="sng">
            <a:solidFill>
              <a:schemeClr val="accent2"/>
            </a:solidFill>
          </a:ln>
        </p:spPr>
        <p:txBody>
          <a:bodyPr wrap="none" lIns="143963" tIns="107972" rIns="143963" bIns="107972" anchor="ctr" anchorCtr="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BC618C-21AB-41B1-8C17-87BE96437C8C}" type="slidenum">
              <a:rPr lang="en-US" sz="1000">
                <a:solidFill>
                  <a:schemeClr val="accent2"/>
                </a:solidFill>
                <a:latin typeface="Roboto Light"/>
                <a:cs typeface="Roboto Light"/>
              </a:rPr>
              <a:pPr/>
              <a:t>18</a:t>
            </a:fld>
            <a:endParaRPr lang="en-US" sz="1000" dirty="0">
              <a:solidFill>
                <a:schemeClr val="accent2"/>
              </a:solidFill>
              <a:latin typeface="Roboto Light"/>
              <a:cs typeface="Roboto Light"/>
            </a:endParaRPr>
          </a:p>
        </p:txBody>
      </p:sp>
      <p:pic>
        <p:nvPicPr>
          <p:cNvPr id="3" name="Zástupný symbol obrázka 2"/>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983076733"/>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 calcmode="lin" valueType="num">
                                      <p:cBhvr additive="base">
                                        <p:cTn id="11"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 calcmode="lin" valueType="num">
                                      <p:cBhvr additive="base">
                                        <p:cTn id="15"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anim calcmode="lin" valueType="num">
                                      <p:cBhvr additive="base">
                                        <p:cTn id="19"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
                                            <p:txEl>
                                              <p:pRg st="3" end="3"/>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8" presetClass="entr" presetSubtype="12"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strips(downLeft)">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Zástupný symbol obsahu 4"/>
          <p:cNvPicPr>
            <a:picLocks noGrp="1"/>
          </p:cNvPicPr>
          <p:nvPr>
            <p:ph sz="quarter" idx="14"/>
          </p:nvPr>
        </p:nvPicPr>
        <p:blipFill rotWithShape="1">
          <a:blip r:embed="rId3" cstate="screen">
            <a:extLst>
              <a:ext uri="{28A0092B-C50C-407E-A947-70E740481C1C}">
                <a14:useLocalDpi xmlns:a14="http://schemas.microsoft.com/office/drawing/2010/main"/>
              </a:ext>
            </a:extLst>
          </a:blip>
          <a:srcRect r="-1"/>
          <a:stretch/>
        </p:blipFill>
        <p:spPr>
          <a:xfrm>
            <a:off x="252062" y="1352550"/>
            <a:ext cx="8640000" cy="2895600"/>
          </a:xfrm>
        </p:spPr>
      </p:pic>
      <p:sp>
        <p:nvSpPr>
          <p:cNvPr id="6" name="Footer Placeholder 5"/>
          <p:cNvSpPr>
            <a:spLocks noGrp="1"/>
          </p:cNvSpPr>
          <p:nvPr>
            <p:ph type="ftr" sz="quarter" idx="17"/>
          </p:nvPr>
        </p:nvSpPr>
        <p:spPr/>
        <p:txBody>
          <a:bodyPr/>
          <a:lstStyle/>
          <a:p>
            <a:r>
              <a:rPr lang="en-US" dirty="0">
                <a:solidFill>
                  <a:schemeClr val="accent3"/>
                </a:solidFill>
              </a:rPr>
              <a:t>www.graphicriver.net/goashape</a:t>
            </a:r>
          </a:p>
        </p:txBody>
      </p:sp>
      <p:sp>
        <p:nvSpPr>
          <p:cNvPr id="4" name="Title 3"/>
          <p:cNvSpPr>
            <a:spLocks noGrp="1"/>
          </p:cNvSpPr>
          <p:nvPr>
            <p:ph type="title"/>
          </p:nvPr>
        </p:nvSpPr>
        <p:spPr/>
        <p:txBody>
          <a:bodyPr/>
          <a:lstStyle/>
          <a:p>
            <a:r>
              <a:rPr lang="en-US"/>
              <a:t>Wide Image with Description</a:t>
            </a:r>
          </a:p>
        </p:txBody>
      </p:sp>
      <p:sp>
        <p:nvSpPr>
          <p:cNvPr id="2" name="Rectangle 1"/>
          <p:cNvSpPr/>
          <p:nvPr/>
        </p:nvSpPr>
        <p:spPr>
          <a:xfrm>
            <a:off x="1218319" y="1352570"/>
            <a:ext cx="3519900" cy="1079999"/>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wrap="square" lIns="251938" tIns="187154" rIns="251938" bIns="0" rtlCol="0" anchor="t" anchorCtr="0"/>
          <a:lstStyle/>
          <a:p>
            <a:pPr>
              <a:lnSpc>
                <a:spcPct val="120000"/>
              </a:lnSpc>
            </a:pPr>
            <a:r>
              <a:rPr lang="en-US" sz="1400">
                <a:solidFill>
                  <a:schemeClr val="bg2"/>
                </a:solidFill>
              </a:rPr>
              <a:t>Selis sit amet </a:t>
            </a:r>
            <a:endParaRPr lang="en-US" sz="1000">
              <a:solidFill>
                <a:srgbClr val="18C0B6"/>
              </a:solidFill>
            </a:endParaRPr>
          </a:p>
          <a:p>
            <a:pPr>
              <a:lnSpc>
                <a:spcPct val="120000"/>
              </a:lnSpc>
            </a:pPr>
            <a:r>
              <a:rPr lang="en-US" sz="1000"/>
              <a:t>Quisque ut nisi. Fusce ac felis sit amet ligula pharetra condimentum. libero metus.</a:t>
            </a:r>
          </a:p>
        </p:txBody>
      </p:sp>
      <p:sp>
        <p:nvSpPr>
          <p:cNvPr id="7" name="AutoShape 3"/>
          <p:cNvSpPr>
            <a:spLocks noChangeAspect="1" noChangeArrowheads="1" noTextEdit="1"/>
          </p:cNvSpPr>
          <p:nvPr/>
        </p:nvSpPr>
        <p:spPr bwMode="auto">
          <a:xfrm>
            <a:off x="252063" y="1353069"/>
            <a:ext cx="965200" cy="1079500"/>
          </a:xfrm>
          <a:prstGeom prst="rect">
            <a:avLst/>
          </a:prstGeom>
          <a:solidFill>
            <a:srgbClr val="2F334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8" tIns="45708" rIns="91418" bIns="45708" numCol="1" anchor="t" anchorCtr="0" compatLnSpc="1">
            <a:prstTxWarp prst="textNoShape">
              <a:avLst/>
            </a:prstTxWarp>
          </a:bodyPr>
          <a:lstStyle/>
          <a:p>
            <a:endParaRPr lang="en-US" sz="2400"/>
          </a:p>
        </p:txBody>
      </p:sp>
      <p:grpSp>
        <p:nvGrpSpPr>
          <p:cNvPr id="3" name="Skupina 2"/>
          <p:cNvGrpSpPr/>
          <p:nvPr/>
        </p:nvGrpSpPr>
        <p:grpSpPr>
          <a:xfrm>
            <a:off x="466727" y="1608143"/>
            <a:ext cx="544515" cy="577851"/>
            <a:chOff x="622303" y="2144191"/>
            <a:chExt cx="726020" cy="770468"/>
          </a:xfrm>
          <a:solidFill>
            <a:schemeClr val="bg1"/>
          </a:solidFill>
        </p:grpSpPr>
        <p:sp>
          <p:nvSpPr>
            <p:cNvPr id="8" name="Freeform 5"/>
            <p:cNvSpPr>
              <a:spLocks noEditPoints="1"/>
            </p:cNvSpPr>
            <p:nvPr/>
          </p:nvSpPr>
          <p:spPr bwMode="auto">
            <a:xfrm>
              <a:off x="745070" y="2144191"/>
              <a:ext cx="323852" cy="546101"/>
            </a:xfrm>
            <a:custGeom>
              <a:avLst/>
              <a:gdLst>
                <a:gd name="T0" fmla="*/ 32 w 95"/>
                <a:gd name="T1" fmla="*/ 16 h 162"/>
                <a:gd name="T2" fmla="*/ 32 w 95"/>
                <a:gd name="T3" fmla="*/ 16 h 162"/>
                <a:gd name="T4" fmla="*/ 28 w 95"/>
                <a:gd name="T5" fmla="*/ 34 h 162"/>
                <a:gd name="T6" fmla="*/ 14 w 95"/>
                <a:gd name="T7" fmla="*/ 119 h 162"/>
                <a:gd name="T8" fmla="*/ 41 w 95"/>
                <a:gd name="T9" fmla="*/ 157 h 162"/>
                <a:gd name="T10" fmla="*/ 52 w 95"/>
                <a:gd name="T11" fmla="*/ 160 h 162"/>
                <a:gd name="T12" fmla="*/ 90 w 95"/>
                <a:gd name="T13" fmla="*/ 108 h 162"/>
                <a:gd name="T14" fmla="*/ 22 w 95"/>
                <a:gd name="T15" fmla="*/ 0 h 162"/>
                <a:gd name="T16" fmla="*/ 32 w 95"/>
                <a:gd name="T17" fmla="*/ 16 h 162"/>
                <a:gd name="T18" fmla="*/ 32 w 95"/>
                <a:gd name="T19" fmla="*/ 16 h 162"/>
                <a:gd name="T20" fmla="*/ 32 w 95"/>
                <a:gd name="T21" fmla="*/ 16 h 162"/>
                <a:gd name="T22" fmla="*/ 32 w 95"/>
                <a:gd name="T23" fmla="*/ 1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62">
                  <a:moveTo>
                    <a:pt x="32" y="16"/>
                  </a:moveTo>
                  <a:lnTo>
                    <a:pt x="32" y="16"/>
                  </a:lnTo>
                  <a:cubicBezTo>
                    <a:pt x="33" y="26"/>
                    <a:pt x="28" y="34"/>
                    <a:pt x="28" y="34"/>
                  </a:cubicBezTo>
                  <a:cubicBezTo>
                    <a:pt x="26" y="38"/>
                    <a:pt x="0" y="76"/>
                    <a:pt x="14" y="119"/>
                  </a:cubicBezTo>
                  <a:cubicBezTo>
                    <a:pt x="22" y="141"/>
                    <a:pt x="36" y="153"/>
                    <a:pt x="41" y="157"/>
                  </a:cubicBezTo>
                  <a:cubicBezTo>
                    <a:pt x="46" y="162"/>
                    <a:pt x="52" y="160"/>
                    <a:pt x="52" y="160"/>
                  </a:cubicBezTo>
                  <a:cubicBezTo>
                    <a:pt x="52" y="160"/>
                    <a:pt x="86" y="148"/>
                    <a:pt x="90" y="108"/>
                  </a:cubicBezTo>
                  <a:cubicBezTo>
                    <a:pt x="95" y="64"/>
                    <a:pt x="71" y="20"/>
                    <a:pt x="22" y="0"/>
                  </a:cubicBezTo>
                  <a:cubicBezTo>
                    <a:pt x="22" y="0"/>
                    <a:pt x="31" y="8"/>
                    <a:pt x="32" y="16"/>
                  </a:cubicBezTo>
                  <a:lnTo>
                    <a:pt x="32" y="16"/>
                  </a:lnTo>
                  <a:close/>
                  <a:moveTo>
                    <a:pt x="32" y="16"/>
                  </a:moveTo>
                  <a:lnTo>
                    <a:pt x="32" y="16"/>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 name="Freeform 6"/>
            <p:cNvSpPr>
              <a:spLocks noEditPoints="1"/>
            </p:cNvSpPr>
            <p:nvPr/>
          </p:nvSpPr>
          <p:spPr bwMode="auto">
            <a:xfrm>
              <a:off x="850904" y="2669125"/>
              <a:ext cx="497419" cy="245534"/>
            </a:xfrm>
            <a:custGeom>
              <a:avLst/>
              <a:gdLst>
                <a:gd name="T0" fmla="*/ 37 w 146"/>
                <a:gd name="T1" fmla="*/ 7 h 73"/>
                <a:gd name="T2" fmla="*/ 37 w 146"/>
                <a:gd name="T3" fmla="*/ 7 h 73"/>
                <a:gd name="T4" fmla="*/ 0 w 146"/>
                <a:gd name="T5" fmla="*/ 51 h 73"/>
                <a:gd name="T6" fmla="*/ 5 w 146"/>
                <a:gd name="T7" fmla="*/ 59 h 73"/>
                <a:gd name="T8" fmla="*/ 44 w 146"/>
                <a:gd name="T9" fmla="*/ 72 h 73"/>
                <a:gd name="T10" fmla="*/ 115 w 146"/>
                <a:gd name="T11" fmla="*/ 41 h 73"/>
                <a:gd name="T12" fmla="*/ 130 w 146"/>
                <a:gd name="T13" fmla="*/ 33 h 73"/>
                <a:gd name="T14" fmla="*/ 146 w 146"/>
                <a:gd name="T15" fmla="*/ 37 h 73"/>
                <a:gd name="T16" fmla="*/ 71 w 146"/>
                <a:gd name="T17" fmla="*/ 0 h 73"/>
                <a:gd name="T18" fmla="*/ 37 w 146"/>
                <a:gd name="T19" fmla="*/ 7 h 73"/>
                <a:gd name="T20" fmla="*/ 37 w 146"/>
                <a:gd name="T21" fmla="*/ 7 h 73"/>
                <a:gd name="T22" fmla="*/ 37 w 146"/>
                <a:gd name="T23" fmla="*/ 7 h 73"/>
                <a:gd name="T24" fmla="*/ 37 w 146"/>
                <a:gd name="T25" fmla="*/ 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73">
                  <a:moveTo>
                    <a:pt x="37" y="7"/>
                  </a:moveTo>
                  <a:lnTo>
                    <a:pt x="37" y="7"/>
                  </a:lnTo>
                  <a:cubicBezTo>
                    <a:pt x="3" y="20"/>
                    <a:pt x="0" y="51"/>
                    <a:pt x="0" y="51"/>
                  </a:cubicBezTo>
                  <a:cubicBezTo>
                    <a:pt x="0" y="51"/>
                    <a:pt x="0" y="56"/>
                    <a:pt x="5" y="59"/>
                  </a:cubicBezTo>
                  <a:cubicBezTo>
                    <a:pt x="9" y="62"/>
                    <a:pt x="23" y="71"/>
                    <a:pt x="44" y="72"/>
                  </a:cubicBezTo>
                  <a:cubicBezTo>
                    <a:pt x="85" y="73"/>
                    <a:pt x="113" y="43"/>
                    <a:pt x="115" y="41"/>
                  </a:cubicBezTo>
                  <a:cubicBezTo>
                    <a:pt x="115" y="41"/>
                    <a:pt x="121" y="34"/>
                    <a:pt x="130" y="33"/>
                  </a:cubicBezTo>
                  <a:cubicBezTo>
                    <a:pt x="138" y="32"/>
                    <a:pt x="146" y="37"/>
                    <a:pt x="146" y="37"/>
                  </a:cubicBezTo>
                  <a:cubicBezTo>
                    <a:pt x="126" y="13"/>
                    <a:pt x="99" y="0"/>
                    <a:pt x="71" y="0"/>
                  </a:cubicBezTo>
                  <a:cubicBezTo>
                    <a:pt x="60" y="0"/>
                    <a:pt x="48" y="3"/>
                    <a:pt x="37" y="7"/>
                  </a:cubicBezTo>
                  <a:lnTo>
                    <a:pt x="37" y="7"/>
                  </a:lnTo>
                  <a:close/>
                  <a:moveTo>
                    <a:pt x="37" y="7"/>
                  </a:moveTo>
                  <a:lnTo>
                    <a:pt x="37" y="7"/>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 name="Freeform 7"/>
            <p:cNvSpPr>
              <a:spLocks noEditPoints="1"/>
            </p:cNvSpPr>
            <p:nvPr/>
          </p:nvSpPr>
          <p:spPr bwMode="auto">
            <a:xfrm>
              <a:off x="622303" y="2514608"/>
              <a:ext cx="230718" cy="325967"/>
            </a:xfrm>
            <a:custGeom>
              <a:avLst/>
              <a:gdLst>
                <a:gd name="T0" fmla="*/ 9 w 68"/>
                <a:gd name="T1" fmla="*/ 8 h 97"/>
                <a:gd name="T2" fmla="*/ 9 w 68"/>
                <a:gd name="T3" fmla="*/ 8 h 97"/>
                <a:gd name="T4" fmla="*/ 10 w 68"/>
                <a:gd name="T5" fmla="*/ 20 h 97"/>
                <a:gd name="T6" fmla="*/ 17 w 68"/>
                <a:gd name="T7" fmla="*/ 76 h 97"/>
                <a:gd name="T8" fmla="*/ 42 w 68"/>
                <a:gd name="T9" fmla="*/ 95 h 97"/>
                <a:gd name="T10" fmla="*/ 49 w 68"/>
                <a:gd name="T11" fmla="*/ 95 h 97"/>
                <a:gd name="T12" fmla="*/ 63 w 68"/>
                <a:gd name="T13" fmla="*/ 54 h 97"/>
                <a:gd name="T14" fmla="*/ 0 w 68"/>
                <a:gd name="T15" fmla="*/ 0 h 97"/>
                <a:gd name="T16" fmla="*/ 9 w 68"/>
                <a:gd name="T17" fmla="*/ 8 h 97"/>
                <a:gd name="T18" fmla="*/ 9 w 68"/>
                <a:gd name="T19" fmla="*/ 8 h 97"/>
                <a:gd name="T20" fmla="*/ 9 w 68"/>
                <a:gd name="T21" fmla="*/ 8 h 97"/>
                <a:gd name="T22" fmla="*/ 9 w 68"/>
                <a:gd name="T2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97">
                  <a:moveTo>
                    <a:pt x="9" y="8"/>
                  </a:moveTo>
                  <a:lnTo>
                    <a:pt x="9" y="8"/>
                  </a:lnTo>
                  <a:cubicBezTo>
                    <a:pt x="12" y="14"/>
                    <a:pt x="10" y="20"/>
                    <a:pt x="10" y="20"/>
                  </a:cubicBezTo>
                  <a:cubicBezTo>
                    <a:pt x="9" y="23"/>
                    <a:pt x="0" y="52"/>
                    <a:pt x="17" y="76"/>
                  </a:cubicBezTo>
                  <a:cubicBezTo>
                    <a:pt x="27" y="89"/>
                    <a:pt x="38" y="94"/>
                    <a:pt x="42" y="95"/>
                  </a:cubicBezTo>
                  <a:cubicBezTo>
                    <a:pt x="46" y="97"/>
                    <a:pt x="49" y="95"/>
                    <a:pt x="49" y="95"/>
                  </a:cubicBezTo>
                  <a:cubicBezTo>
                    <a:pt x="49" y="95"/>
                    <a:pt x="68" y="81"/>
                    <a:pt x="63" y="54"/>
                  </a:cubicBezTo>
                  <a:cubicBezTo>
                    <a:pt x="58" y="26"/>
                    <a:pt x="34" y="3"/>
                    <a:pt x="0" y="0"/>
                  </a:cubicBezTo>
                  <a:cubicBezTo>
                    <a:pt x="0" y="0"/>
                    <a:pt x="7" y="3"/>
                    <a:pt x="9" y="8"/>
                  </a:cubicBezTo>
                  <a:lnTo>
                    <a:pt x="9" y="8"/>
                  </a:lnTo>
                  <a:close/>
                  <a:moveTo>
                    <a:pt x="9" y="8"/>
                  </a:moveTo>
                  <a:lnTo>
                    <a:pt x="9" y="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9" name="Slide Number Placeholder 8"/>
          <p:cNvSpPr>
            <a:spLocks noGrp="1"/>
          </p:cNvSpPr>
          <p:nvPr>
            <p:ph type="sldNum" sz="quarter" idx="4"/>
          </p:nvPr>
        </p:nvSpPr>
        <p:spPr/>
        <p:txBody>
          <a:bodyPr/>
          <a:lstStyle/>
          <a:p>
            <a:pPr defTabSz="685783"/>
            <a:fld id="{77513DED-9F41-6D4C-AADB-00EAAC4B4386}" type="slidenum">
              <a:rPr lang="en-US"/>
              <a:pPr defTabSz="685783"/>
              <a:t>19</a:t>
            </a:fld>
            <a:endParaRPr lang="en-US"/>
          </a:p>
        </p:txBody>
      </p:sp>
    </p:spTree>
    <p:extLst>
      <p:ext uri="{BB962C8B-B14F-4D97-AF65-F5344CB8AC3E}">
        <p14:creationId xmlns:p14="http://schemas.microsoft.com/office/powerpoint/2010/main" val="2690435102"/>
      </p:ext>
    </p:extLst>
  </p:cSld>
  <p:clrMapOvr>
    <a:masterClrMapping/>
  </p:clrMapOvr>
  <mc:AlternateContent xmlns:mc="http://schemas.openxmlformats.org/markup-compatibility/2006" xmlns:p14="http://schemas.microsoft.com/office/powerpoint/2010/main">
    <mc:Choice Requires="p14">
      <p:transition spd="slow" p14:dur="1400" advClick="0" advTm="3000">
        <p14:doors dir="vert"/>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anim calcmode="lin" valueType="num">
                                      <p:cBhvr>
                                        <p:cTn id="8" dur="300" fill="hold"/>
                                        <p:tgtEl>
                                          <p:spTgt spid="7"/>
                                        </p:tgtEl>
                                        <p:attrNameLst>
                                          <p:attrName>ppt_x</p:attrName>
                                        </p:attrNameLst>
                                      </p:cBhvr>
                                      <p:tavLst>
                                        <p:tav tm="0">
                                          <p:val>
                                            <p:strVal val="#ppt_x"/>
                                          </p:val>
                                        </p:tav>
                                        <p:tav tm="100000">
                                          <p:val>
                                            <p:strVal val="#ppt_x"/>
                                          </p:val>
                                        </p:tav>
                                      </p:tavLst>
                                    </p:anim>
                                    <p:anim calcmode="lin" valueType="num">
                                      <p:cBhvr>
                                        <p:cTn id="9" dur="300" fill="hold"/>
                                        <p:tgtEl>
                                          <p:spTgt spid="7"/>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400" fill="hold"/>
                                        <p:tgtEl>
                                          <p:spTgt spid="3"/>
                                        </p:tgtEl>
                                        <p:attrNameLst>
                                          <p:attrName>ppt_w</p:attrName>
                                        </p:attrNameLst>
                                      </p:cBhvr>
                                      <p:tavLst>
                                        <p:tav tm="0">
                                          <p:val>
                                            <p:fltVal val="0"/>
                                          </p:val>
                                        </p:tav>
                                        <p:tav tm="100000">
                                          <p:val>
                                            <p:strVal val="#ppt_w"/>
                                          </p:val>
                                        </p:tav>
                                      </p:tavLst>
                                    </p:anim>
                                    <p:anim calcmode="lin" valueType="num">
                                      <p:cBhvr>
                                        <p:cTn id="13" dur="400" fill="hold"/>
                                        <p:tgtEl>
                                          <p:spTgt spid="3"/>
                                        </p:tgtEl>
                                        <p:attrNameLst>
                                          <p:attrName>ppt_h</p:attrName>
                                        </p:attrNameLst>
                                      </p:cBhvr>
                                      <p:tavLst>
                                        <p:tav tm="0">
                                          <p:val>
                                            <p:fltVal val="0"/>
                                          </p:val>
                                        </p:tav>
                                        <p:tav tm="100000">
                                          <p:val>
                                            <p:strVal val="#ppt_h"/>
                                          </p:val>
                                        </p:tav>
                                      </p:tavLst>
                                    </p:anim>
                                    <p:animEffect transition="in" filter="fade">
                                      <p:cBhvr>
                                        <p:cTn id="14" dur="400"/>
                                        <p:tgtEl>
                                          <p:spTgt spid="3"/>
                                        </p:tgtEl>
                                      </p:cBhvr>
                                    </p:animEffect>
                                  </p:childTnLst>
                                </p:cTn>
                              </p:par>
                            </p:childTnLst>
                          </p:cTn>
                        </p:par>
                        <p:par>
                          <p:cTn id="15" fill="hold">
                            <p:stCondLst>
                              <p:cond delay="400"/>
                            </p:stCondLst>
                            <p:childTnLst>
                              <p:par>
                                <p:cTn id="16" presetID="47" presetClass="entr" presetSubtype="0" fill="hold" grpId="0" nodeType="afterEffect">
                                  <p:stCondLst>
                                    <p:cond delay="0"/>
                                  </p:stCondLst>
                                  <p:childTnLst>
                                    <p:set>
                                      <p:cBhvr>
                                        <p:cTn id="17" dur="1" fill="hold">
                                          <p:stCondLst>
                                            <p:cond delay="0"/>
                                          </p:stCondLst>
                                        </p:cTn>
                                        <p:tgtEl>
                                          <p:spTgt spid="2">
                                            <p:bg/>
                                          </p:spTgt>
                                        </p:tgtEl>
                                        <p:attrNameLst>
                                          <p:attrName>style.visibility</p:attrName>
                                        </p:attrNameLst>
                                      </p:cBhvr>
                                      <p:to>
                                        <p:strVal val="visible"/>
                                      </p:to>
                                    </p:set>
                                    <p:animEffect transition="in" filter="fade">
                                      <p:cBhvr>
                                        <p:cTn id="18" dur="300"/>
                                        <p:tgtEl>
                                          <p:spTgt spid="2">
                                            <p:bg/>
                                          </p:spTgt>
                                        </p:tgtEl>
                                      </p:cBhvr>
                                    </p:animEffect>
                                    <p:anim calcmode="lin" valueType="num">
                                      <p:cBhvr>
                                        <p:cTn id="19" dur="300" fill="hold"/>
                                        <p:tgtEl>
                                          <p:spTgt spid="2">
                                            <p:bg/>
                                          </p:spTgt>
                                        </p:tgtEl>
                                        <p:attrNameLst>
                                          <p:attrName>ppt_x</p:attrName>
                                        </p:attrNameLst>
                                      </p:cBhvr>
                                      <p:tavLst>
                                        <p:tav tm="0">
                                          <p:val>
                                            <p:strVal val="#ppt_x"/>
                                          </p:val>
                                        </p:tav>
                                        <p:tav tm="100000">
                                          <p:val>
                                            <p:strVal val="#ppt_x"/>
                                          </p:val>
                                        </p:tav>
                                      </p:tavLst>
                                    </p:anim>
                                    <p:anim calcmode="lin" valueType="num">
                                      <p:cBhvr>
                                        <p:cTn id="20" dur="300" fill="hold"/>
                                        <p:tgtEl>
                                          <p:spTgt spid="2">
                                            <p:bg/>
                                          </p:spTgt>
                                        </p:tgtEl>
                                        <p:attrNameLst>
                                          <p:attrName>ppt_y</p:attrName>
                                        </p:attrNameLst>
                                      </p:cBhvr>
                                      <p:tavLst>
                                        <p:tav tm="0">
                                          <p:val>
                                            <p:strVal val="#ppt_y-.1"/>
                                          </p:val>
                                        </p:tav>
                                        <p:tav tm="100000">
                                          <p:val>
                                            <p:strVal val="#ppt_y"/>
                                          </p:val>
                                        </p:tav>
                                      </p:tavLst>
                                    </p:anim>
                                  </p:childTnLst>
                                </p:cTn>
                              </p:par>
                            </p:childTnLst>
                          </p:cTn>
                        </p:par>
                        <p:par>
                          <p:cTn id="21" fill="hold">
                            <p:stCondLst>
                              <p:cond delay="700"/>
                            </p:stCondLst>
                            <p:childTnLst>
                              <p:par>
                                <p:cTn id="22" presetID="47" presetClass="entr" presetSubtype="0" fill="hold" grpId="0" nodeType="after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animEffect transition="in" filter="fade">
                                      <p:cBhvr>
                                        <p:cTn id="24" dur="300"/>
                                        <p:tgtEl>
                                          <p:spTgt spid="2">
                                            <p:txEl>
                                              <p:pRg st="0" end="0"/>
                                            </p:txEl>
                                          </p:spTgt>
                                        </p:tgtEl>
                                      </p:cBhvr>
                                    </p:animEffect>
                                    <p:anim calcmode="lin" valueType="num">
                                      <p:cBhvr>
                                        <p:cTn id="25" dur="3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6" dur="3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7" presetClass="entr" presetSubtype="0" fill="hold" grpId="0" nodeType="afterEffect">
                                  <p:stCondLst>
                                    <p:cond delay="0"/>
                                  </p:stCondLst>
                                  <p:childTnLst>
                                    <p:set>
                                      <p:cBhvr>
                                        <p:cTn id="29" dur="1" fill="hold">
                                          <p:stCondLst>
                                            <p:cond delay="0"/>
                                          </p:stCondLst>
                                        </p:cTn>
                                        <p:tgtEl>
                                          <p:spTgt spid="2">
                                            <p:txEl>
                                              <p:pRg st="1" end="1"/>
                                            </p:txEl>
                                          </p:spTgt>
                                        </p:tgtEl>
                                        <p:attrNameLst>
                                          <p:attrName>style.visibility</p:attrName>
                                        </p:attrNameLst>
                                      </p:cBhvr>
                                      <p:to>
                                        <p:strVal val="visible"/>
                                      </p:to>
                                    </p:set>
                                    <p:animEffect transition="in" filter="fade">
                                      <p:cBhvr>
                                        <p:cTn id="30" dur="300"/>
                                        <p:tgtEl>
                                          <p:spTgt spid="2">
                                            <p:txEl>
                                              <p:pRg st="1" end="1"/>
                                            </p:txEl>
                                          </p:spTgt>
                                        </p:tgtEl>
                                      </p:cBhvr>
                                    </p:animEffect>
                                    <p:anim calcmode="lin" valueType="num">
                                      <p:cBhvr>
                                        <p:cTn id="31" dur="3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32" dur="3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080C20-ECAE-48B3-97B1-5682CCC5D0C1}"/>
              </a:ext>
            </a:extLst>
          </p:cNvPr>
          <p:cNvSpPr/>
          <p:nvPr/>
        </p:nvSpPr>
        <p:spPr>
          <a:xfrm>
            <a:off x="6055360" y="0"/>
            <a:ext cx="174752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Subtitle 1"/>
          <p:cNvSpPr>
            <a:spLocks noGrp="1"/>
          </p:cNvSpPr>
          <p:nvPr>
            <p:ph sz="quarter" idx="17"/>
          </p:nvPr>
        </p:nvSpPr>
        <p:spPr/>
        <p:txBody>
          <a:bodyPr/>
          <a:lstStyle/>
          <a:p>
            <a:pPr marL="228476" indent="-228476">
              <a:buFont typeface="+mj-lt"/>
              <a:buAutoNum type="arabicPeriod"/>
            </a:pPr>
            <a:r>
              <a:rPr lang="id-ID" sz="1100" b="1" dirty="0">
                <a:latin typeface="Arial" panose="020B0604020202020204" pitchFamily="34" charset="0"/>
                <a:cs typeface="Arial" panose="020B0604020202020204" pitchFamily="34" charset="0"/>
              </a:rPr>
              <a:t>Memiliki Pasar Yang Luas</a:t>
            </a:r>
          </a:p>
          <a:p>
            <a:pPr lvl="1"/>
            <a:r>
              <a:rPr lang="id-ID" sz="1100" dirty="0">
                <a:effectLst/>
                <a:latin typeface="Arial" panose="020B0604020202020204" pitchFamily="34" charset="0"/>
                <a:ea typeface="Times New Roman" panose="02020603050405020304" pitchFamily="18" charset="0"/>
                <a:cs typeface="Times New Roman" panose="02020603050405020304" pitchFamily="18" charset="0"/>
              </a:rPr>
              <a:t>Bisnis Coffee Shop (cafe) memiliki pasar yang sangat luas. Di mana, semua kalangan dari kelas bawah hingga kelas atas, usia remaja hingga dewasa dapat dipastikan menyukai kopi. Hal inilah yang membuat bisnis ini dapat meraih keuntungan besar.</a:t>
            </a:r>
          </a:p>
          <a:p>
            <a:pPr marL="228600" indent="-228600">
              <a:buFont typeface="+mj-lt"/>
              <a:buAutoNum type="arabicPeriod"/>
            </a:pPr>
            <a:r>
              <a:rPr lang="id-ID" sz="1100" b="1" dirty="0">
                <a:effectLst/>
                <a:latin typeface="Arial" panose="020B0604020202020204" pitchFamily="34" charset="0"/>
                <a:ea typeface="Times New Roman" panose="02020603050405020304" pitchFamily="18" charset="0"/>
                <a:cs typeface="Times New Roman" panose="02020603050405020304" pitchFamily="18" charset="0"/>
              </a:rPr>
              <a:t>Omzet H</a:t>
            </a:r>
            <a:r>
              <a:rPr lang="id-ID" sz="1100" b="1" dirty="0">
                <a:latin typeface="Arial" panose="020B0604020202020204" pitchFamily="34" charset="0"/>
                <a:ea typeface="Times New Roman" panose="02020603050405020304" pitchFamily="18" charset="0"/>
                <a:cs typeface="Times New Roman" panose="02020603050405020304" pitchFamily="18" charset="0"/>
              </a:rPr>
              <a:t>arian Mudah Didapat</a:t>
            </a:r>
          </a:p>
          <a:p>
            <a:pPr lvl="1"/>
            <a:r>
              <a:rPr lang="id-ID" sz="1100" dirty="0">
                <a:effectLst/>
                <a:latin typeface="Arial" panose="020B0604020202020204" pitchFamily="34" charset="0"/>
                <a:ea typeface="Times New Roman" panose="02020603050405020304" pitchFamily="18" charset="0"/>
                <a:cs typeface="Times New Roman" panose="02020603050405020304" pitchFamily="18" charset="0"/>
              </a:rPr>
              <a:t>Beberda dengan bisnis lainnya, bisnis coffee shop sangat memungkinkan untuk mendapatkan keuntungan atau omzet perhari. Karena kebutuhan orang untuk meminum kopi itu setiap hari. Kebiasaaan meminum kopi di pagi hari juga memungkinkan untuk meraih omzet harian yang lebih besar dibanding bisnis lainnya</a:t>
            </a:r>
            <a:r>
              <a:rPr lang="id-ID" dirty="0">
                <a:effectLst/>
                <a:latin typeface="Arial" panose="020B0604020202020204" pitchFamily="34" charset="0"/>
                <a:ea typeface="Times New Roman" panose="02020603050405020304" pitchFamily="18" charset="0"/>
                <a:cs typeface="Times New Roman" panose="02020603050405020304" pitchFamily="18" charset="0"/>
              </a:rPr>
              <a:t>.</a:t>
            </a:r>
            <a:endParaRPr lang="en-ID"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algn="l">
              <a:lnSpc>
                <a:spcPct val="105000"/>
              </a:lnSpc>
              <a:spcAft>
                <a:spcPts val="800"/>
              </a:spcAft>
            </a:pPr>
            <a:r>
              <a:rPr lang="id-ID" sz="1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ID" sz="1800" dirty="0">
              <a:effectLst/>
              <a:latin typeface="Calibri" panose="020F0502020204030204" pitchFamily="34" charset="0"/>
              <a:ea typeface="Times New Roman" panose="02020603050405020304" pitchFamily="18" charset="0"/>
              <a:cs typeface="Times New Roman" panose="02020603050405020304" pitchFamily="18" charset="0"/>
            </a:endParaRPr>
          </a:p>
          <a:p>
            <a:pPr lvl="1"/>
            <a:endParaRPr lang="en-ID" sz="1100" dirty="0">
              <a:effectLst/>
              <a:latin typeface="Calibri" panose="020F0502020204030204" pitchFamily="34" charset="0"/>
              <a:ea typeface="Times New Roman" panose="02020603050405020304" pitchFamily="18" charset="0"/>
              <a:cs typeface="Times New Roman" panose="02020603050405020304" pitchFamily="18" charset="0"/>
            </a:endParaRPr>
          </a:p>
          <a:p>
            <a:pPr lvl="1"/>
            <a:endParaRPr lang="en-US" dirty="0"/>
          </a:p>
        </p:txBody>
      </p:sp>
      <p:sp>
        <p:nvSpPr>
          <p:cNvPr id="4" name="Title 3"/>
          <p:cNvSpPr>
            <a:spLocks noGrp="1"/>
          </p:cNvSpPr>
          <p:nvPr>
            <p:ph type="title"/>
          </p:nvPr>
        </p:nvSpPr>
        <p:spPr>
          <a:xfrm>
            <a:off x="318670" y="628652"/>
            <a:ext cx="7901399" cy="381000"/>
          </a:xfrm>
        </p:spPr>
        <p:txBody>
          <a:bodyPr/>
          <a:lstStyle/>
          <a:p>
            <a:r>
              <a:rPr lang="id-ID" dirty="0"/>
              <a:t>Mengapa Harus Coffee Shop?</a:t>
            </a:r>
            <a:endParaRPr lang="en-US" dirty="0"/>
          </a:p>
        </p:txBody>
      </p:sp>
      <p:sp>
        <p:nvSpPr>
          <p:cNvPr id="3" name="Slide Number Placeholder 2"/>
          <p:cNvSpPr>
            <a:spLocks noGrp="1"/>
          </p:cNvSpPr>
          <p:nvPr>
            <p:ph type="sldNum" sz="quarter" idx="4"/>
          </p:nvPr>
        </p:nvSpPr>
        <p:spPr>
          <a:xfrm>
            <a:off x="6698061" y="407695"/>
            <a:ext cx="462117" cy="441914"/>
          </a:xfrm>
        </p:spPr>
        <p:txBody>
          <a:bodyPr/>
          <a:lstStyle/>
          <a:p>
            <a:pPr defTabSz="685783"/>
            <a:fld id="{77513DED-9F41-6D4C-AADB-00EAAC4B4386}" type="slidenum">
              <a:rPr lang="en-US"/>
              <a:pPr defTabSz="685783"/>
              <a:t>2</a:t>
            </a:fld>
            <a:endParaRPr lang="en-US" dirty="0"/>
          </a:p>
        </p:txBody>
      </p:sp>
    </p:spTree>
    <p:extLst>
      <p:ext uri="{BB962C8B-B14F-4D97-AF65-F5344CB8AC3E}">
        <p14:creationId xmlns:p14="http://schemas.microsoft.com/office/powerpoint/2010/main" val="1372547329"/>
      </p:ext>
    </p:extLst>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xmlns:p14="http://schemas.microsoft.com/office/powerpoint/2010/main" spd="slow" advClick="0"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Nadpis 31"/>
          <p:cNvSpPr>
            <a:spLocks noGrp="1"/>
          </p:cNvSpPr>
          <p:nvPr>
            <p:ph type="title"/>
          </p:nvPr>
        </p:nvSpPr>
        <p:spPr/>
        <p:txBody>
          <a:bodyPr/>
          <a:lstStyle/>
          <a:p>
            <a:r>
              <a:rPr lang="sk-SK"/>
              <a:t>Team Round Style</a:t>
            </a:r>
            <a:endParaRPr lang="en-US"/>
          </a:p>
        </p:txBody>
      </p:sp>
      <p:sp>
        <p:nvSpPr>
          <p:cNvPr id="2" name="Zástupný symbol päty 1"/>
          <p:cNvSpPr>
            <a:spLocks noGrp="1"/>
          </p:cNvSpPr>
          <p:nvPr>
            <p:ph type="ftr" sz="quarter" idx="10"/>
          </p:nvPr>
        </p:nvSpPr>
        <p:spPr/>
        <p:txBody>
          <a:bodyPr/>
          <a:lstStyle/>
          <a:p>
            <a:r>
              <a:rPr lang="en-US"/>
              <a:t>www.graphicriver.net/goashape</a:t>
            </a:r>
            <a:endParaRPr lang="en-US" dirty="0"/>
          </a:p>
        </p:txBody>
      </p:sp>
      <p:sp>
        <p:nvSpPr>
          <p:cNvPr id="2054" name="BlokTextu 2053"/>
          <p:cNvSpPr txBox="1"/>
          <p:nvPr/>
        </p:nvSpPr>
        <p:spPr>
          <a:xfrm>
            <a:off x="503402" y="3184589"/>
            <a:ext cx="1906303" cy="276977"/>
          </a:xfrm>
          <a:prstGeom prst="rect">
            <a:avLst/>
          </a:prstGeom>
          <a:noFill/>
        </p:spPr>
        <p:txBody>
          <a:bodyPr wrap="square" lIns="91418" tIns="45708" rIns="91418" bIns="45708" rtlCol="0">
            <a:spAutoFit/>
          </a:bodyPr>
          <a:lstStyle/>
          <a:p>
            <a:pPr algn="ctr"/>
            <a:r>
              <a:rPr lang="sk-SK" sz="1200">
                <a:solidFill>
                  <a:schemeClr val="accent1"/>
                </a:solidFill>
              </a:rPr>
              <a:t>Michelle</a:t>
            </a:r>
            <a:endParaRPr lang="en-US" sz="1200">
              <a:solidFill>
                <a:schemeClr val="accent1"/>
              </a:solidFill>
            </a:endParaRPr>
          </a:p>
        </p:txBody>
      </p:sp>
      <p:sp>
        <p:nvSpPr>
          <p:cNvPr id="139" name="BlokTextu 138"/>
          <p:cNvSpPr txBox="1"/>
          <p:nvPr/>
        </p:nvSpPr>
        <p:spPr>
          <a:xfrm>
            <a:off x="2596860" y="3184599"/>
            <a:ext cx="1906303" cy="276977"/>
          </a:xfrm>
          <a:prstGeom prst="rect">
            <a:avLst/>
          </a:prstGeom>
          <a:noFill/>
        </p:spPr>
        <p:txBody>
          <a:bodyPr wrap="square" lIns="91418" tIns="45708" rIns="91418" bIns="45708" rtlCol="0">
            <a:spAutoFit/>
          </a:bodyPr>
          <a:lstStyle/>
          <a:p>
            <a:pPr algn="ctr"/>
            <a:r>
              <a:rPr lang="sk-SK" sz="1200">
                <a:solidFill>
                  <a:schemeClr val="accent1"/>
                </a:solidFill>
              </a:rPr>
              <a:t>Amanda </a:t>
            </a:r>
            <a:endParaRPr lang="en-US" sz="1200">
              <a:solidFill>
                <a:schemeClr val="accent1"/>
              </a:solidFill>
            </a:endParaRPr>
          </a:p>
        </p:txBody>
      </p:sp>
      <p:sp>
        <p:nvSpPr>
          <p:cNvPr id="140" name="BlokTextu 139"/>
          <p:cNvSpPr txBox="1"/>
          <p:nvPr/>
        </p:nvSpPr>
        <p:spPr>
          <a:xfrm>
            <a:off x="4696944" y="3184599"/>
            <a:ext cx="1906303" cy="276977"/>
          </a:xfrm>
          <a:prstGeom prst="rect">
            <a:avLst/>
          </a:prstGeom>
          <a:noFill/>
        </p:spPr>
        <p:txBody>
          <a:bodyPr wrap="square" lIns="91418" tIns="45708" rIns="91418" bIns="45708" rtlCol="0">
            <a:spAutoFit/>
          </a:bodyPr>
          <a:lstStyle/>
          <a:p>
            <a:pPr algn="ctr"/>
            <a:r>
              <a:rPr lang="sk-SK" sz="1200">
                <a:solidFill>
                  <a:schemeClr val="accent1"/>
                </a:solidFill>
              </a:rPr>
              <a:t>Harrie</a:t>
            </a:r>
            <a:endParaRPr lang="en-US" sz="1200">
              <a:solidFill>
                <a:schemeClr val="accent1"/>
              </a:solidFill>
            </a:endParaRPr>
          </a:p>
        </p:txBody>
      </p:sp>
      <p:sp>
        <p:nvSpPr>
          <p:cNvPr id="141" name="BlokTextu 140"/>
          <p:cNvSpPr txBox="1"/>
          <p:nvPr/>
        </p:nvSpPr>
        <p:spPr>
          <a:xfrm>
            <a:off x="6735300" y="3184599"/>
            <a:ext cx="1906303" cy="276977"/>
          </a:xfrm>
          <a:prstGeom prst="rect">
            <a:avLst/>
          </a:prstGeom>
          <a:noFill/>
        </p:spPr>
        <p:txBody>
          <a:bodyPr wrap="square" lIns="91418" tIns="45708" rIns="91418" bIns="45708" rtlCol="0">
            <a:spAutoFit/>
          </a:bodyPr>
          <a:lstStyle/>
          <a:p>
            <a:pPr algn="ctr"/>
            <a:r>
              <a:rPr lang="sk-SK" sz="1200">
                <a:solidFill>
                  <a:schemeClr val="accent1"/>
                </a:solidFill>
              </a:rPr>
              <a:t>Jon Carter</a:t>
            </a:r>
            <a:endParaRPr lang="en-US" sz="1200">
              <a:solidFill>
                <a:schemeClr val="accent1"/>
              </a:solidFill>
            </a:endParaRPr>
          </a:p>
        </p:txBody>
      </p:sp>
      <p:graphicFrame>
        <p:nvGraphicFramePr>
          <p:cNvPr id="44" name="Graf 43"/>
          <p:cNvGraphicFramePr>
            <a:graphicFrameLocks/>
          </p:cNvGraphicFramePr>
          <p:nvPr>
            <p:extLst>
              <p:ext uri="{D42A27DB-BD31-4B8C-83A1-F6EECF244321}">
                <p14:modId xmlns:p14="http://schemas.microsoft.com/office/powerpoint/2010/main" val="467216051"/>
              </p:ext>
            </p:extLst>
          </p:nvPr>
        </p:nvGraphicFramePr>
        <p:xfrm>
          <a:off x="542135" y="3633532"/>
          <a:ext cx="1828800" cy="8654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Graf 44"/>
          <p:cNvGraphicFramePr>
            <a:graphicFrameLocks/>
          </p:cNvGraphicFramePr>
          <p:nvPr>
            <p:extLst>
              <p:ext uri="{D42A27DB-BD31-4B8C-83A1-F6EECF244321}">
                <p14:modId xmlns:p14="http://schemas.microsoft.com/office/powerpoint/2010/main" val="2561754036"/>
              </p:ext>
            </p:extLst>
          </p:nvPr>
        </p:nvGraphicFramePr>
        <p:xfrm>
          <a:off x="2635591" y="3633544"/>
          <a:ext cx="1828800" cy="86548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6" name="Graf 45"/>
          <p:cNvGraphicFramePr>
            <a:graphicFrameLocks/>
          </p:cNvGraphicFramePr>
          <p:nvPr>
            <p:extLst>
              <p:ext uri="{D42A27DB-BD31-4B8C-83A1-F6EECF244321}">
                <p14:modId xmlns:p14="http://schemas.microsoft.com/office/powerpoint/2010/main" val="1245261367"/>
              </p:ext>
            </p:extLst>
          </p:nvPr>
        </p:nvGraphicFramePr>
        <p:xfrm>
          <a:off x="4735673" y="3633544"/>
          <a:ext cx="1828800" cy="86548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7" name="Graf 46"/>
          <p:cNvGraphicFramePr>
            <a:graphicFrameLocks/>
          </p:cNvGraphicFramePr>
          <p:nvPr>
            <p:extLst>
              <p:ext uri="{D42A27DB-BD31-4B8C-83A1-F6EECF244321}">
                <p14:modId xmlns:p14="http://schemas.microsoft.com/office/powerpoint/2010/main" val="1815298493"/>
              </p:ext>
            </p:extLst>
          </p:nvPr>
        </p:nvGraphicFramePr>
        <p:xfrm>
          <a:off x="6774028" y="3633544"/>
          <a:ext cx="1828800" cy="865483"/>
        </p:xfrm>
        <a:graphic>
          <a:graphicData uri="http://schemas.openxmlformats.org/drawingml/2006/chart">
            <c:chart xmlns:c="http://schemas.openxmlformats.org/drawingml/2006/chart" xmlns:r="http://schemas.openxmlformats.org/officeDocument/2006/relationships" r:id="rId6"/>
          </a:graphicData>
        </a:graphic>
      </p:graphicFrame>
      <p:sp>
        <p:nvSpPr>
          <p:cNvPr id="17" name="BlokTextu 16"/>
          <p:cNvSpPr txBox="1"/>
          <p:nvPr/>
        </p:nvSpPr>
        <p:spPr>
          <a:xfrm>
            <a:off x="503402" y="3398432"/>
            <a:ext cx="1906303" cy="246151"/>
          </a:xfrm>
          <a:prstGeom prst="rect">
            <a:avLst/>
          </a:prstGeom>
          <a:noFill/>
        </p:spPr>
        <p:txBody>
          <a:bodyPr wrap="square" lIns="91418" tIns="45708" rIns="91418" bIns="45708" rtlCol="0">
            <a:spAutoFit/>
          </a:bodyPr>
          <a:lstStyle/>
          <a:p>
            <a:pPr algn="ctr"/>
            <a:r>
              <a:rPr lang="en-US" sz="1000" dirty="0">
                <a:solidFill>
                  <a:schemeClr val="accent5"/>
                </a:solidFill>
              </a:rPr>
              <a:t>Graphic Designer</a:t>
            </a:r>
          </a:p>
        </p:txBody>
      </p:sp>
      <p:sp>
        <p:nvSpPr>
          <p:cNvPr id="18" name="BlokTextu 17"/>
          <p:cNvSpPr txBox="1"/>
          <p:nvPr/>
        </p:nvSpPr>
        <p:spPr>
          <a:xfrm>
            <a:off x="2596860" y="3398444"/>
            <a:ext cx="1906303" cy="246151"/>
          </a:xfrm>
          <a:prstGeom prst="rect">
            <a:avLst/>
          </a:prstGeom>
          <a:noFill/>
        </p:spPr>
        <p:txBody>
          <a:bodyPr wrap="square" lIns="91418" tIns="45708" rIns="91418" bIns="45708" rtlCol="0">
            <a:spAutoFit/>
          </a:bodyPr>
          <a:lstStyle/>
          <a:p>
            <a:pPr algn="ctr"/>
            <a:r>
              <a:rPr lang="en-US" sz="1000">
                <a:solidFill>
                  <a:schemeClr val="accent5"/>
                </a:solidFill>
              </a:rPr>
              <a:t>Sell Manager</a:t>
            </a:r>
          </a:p>
        </p:txBody>
      </p:sp>
      <p:sp>
        <p:nvSpPr>
          <p:cNvPr id="19" name="BlokTextu 18"/>
          <p:cNvSpPr txBox="1"/>
          <p:nvPr/>
        </p:nvSpPr>
        <p:spPr>
          <a:xfrm>
            <a:off x="4696944" y="3398444"/>
            <a:ext cx="1906303" cy="246151"/>
          </a:xfrm>
          <a:prstGeom prst="rect">
            <a:avLst/>
          </a:prstGeom>
          <a:noFill/>
        </p:spPr>
        <p:txBody>
          <a:bodyPr wrap="square" lIns="91418" tIns="45708" rIns="91418" bIns="45708" rtlCol="0">
            <a:spAutoFit/>
          </a:bodyPr>
          <a:lstStyle/>
          <a:p>
            <a:pPr algn="ctr"/>
            <a:r>
              <a:rPr lang="en-US" sz="1000">
                <a:solidFill>
                  <a:schemeClr val="accent5"/>
                </a:solidFill>
              </a:rPr>
              <a:t>CEO</a:t>
            </a:r>
          </a:p>
        </p:txBody>
      </p:sp>
      <p:sp>
        <p:nvSpPr>
          <p:cNvPr id="20" name="BlokTextu 19"/>
          <p:cNvSpPr txBox="1"/>
          <p:nvPr/>
        </p:nvSpPr>
        <p:spPr>
          <a:xfrm>
            <a:off x="6735300" y="3398444"/>
            <a:ext cx="1906303" cy="246151"/>
          </a:xfrm>
          <a:prstGeom prst="rect">
            <a:avLst/>
          </a:prstGeom>
          <a:noFill/>
        </p:spPr>
        <p:txBody>
          <a:bodyPr wrap="square" lIns="91418" tIns="45708" rIns="91418" bIns="45708" rtlCol="0">
            <a:spAutoFit/>
          </a:bodyPr>
          <a:lstStyle/>
          <a:p>
            <a:pPr algn="ctr"/>
            <a:r>
              <a:rPr lang="en-US" sz="1000">
                <a:solidFill>
                  <a:schemeClr val="accent5"/>
                </a:solidFill>
              </a:rPr>
              <a:t>Developer</a:t>
            </a:r>
          </a:p>
        </p:txBody>
      </p:sp>
      <p:pic>
        <p:nvPicPr>
          <p:cNvPr id="28" name="Zástupný symbol obsahu 41"/>
          <p:cNvPicPr>
            <a:picLocks/>
          </p:cNvPicPr>
          <p:nvPr/>
        </p:nvPicPr>
        <p:blipFill>
          <a:blip r:embed="rId7" cstate="screen">
            <a:extLst>
              <a:ext uri="{28A0092B-C50C-407E-A947-70E740481C1C}">
                <a14:useLocalDpi xmlns:a14="http://schemas.microsoft.com/office/drawing/2010/main"/>
              </a:ext>
            </a:extLst>
          </a:blip>
          <a:stretch>
            <a:fillRect/>
          </a:stretch>
        </p:blipFill>
        <p:spPr>
          <a:xfrm>
            <a:off x="646552" y="1466850"/>
            <a:ext cx="1620000" cy="1620000"/>
          </a:xfrm>
          <a:prstGeom prst="ellipse">
            <a:avLst/>
          </a:prstGeom>
          <a:ln w="57150" cmpd="sng">
            <a:solidFill>
              <a:schemeClr val="accent3"/>
            </a:solidFill>
          </a:ln>
          <a:effectLst/>
        </p:spPr>
      </p:pic>
      <p:pic>
        <p:nvPicPr>
          <p:cNvPr id="40" name="Zástupný symbol obsahu 41"/>
          <p:cNvPicPr>
            <a:picLocks/>
          </p:cNvPicPr>
          <p:nvPr/>
        </p:nvPicPr>
        <p:blipFill>
          <a:blip r:embed="rId7" cstate="screen">
            <a:extLst>
              <a:ext uri="{28A0092B-C50C-407E-A947-70E740481C1C}">
                <a14:useLocalDpi xmlns:a14="http://schemas.microsoft.com/office/drawing/2010/main"/>
              </a:ext>
            </a:extLst>
          </a:blip>
          <a:stretch>
            <a:fillRect/>
          </a:stretch>
        </p:blipFill>
        <p:spPr>
          <a:xfrm>
            <a:off x="2740010" y="1466850"/>
            <a:ext cx="1620000" cy="1620000"/>
          </a:xfrm>
          <a:prstGeom prst="ellipse">
            <a:avLst/>
          </a:prstGeom>
          <a:ln w="57150" cmpd="sng">
            <a:solidFill>
              <a:schemeClr val="accent3"/>
            </a:solidFill>
          </a:ln>
          <a:effectLst/>
        </p:spPr>
      </p:pic>
      <p:pic>
        <p:nvPicPr>
          <p:cNvPr id="41" name="Zástupný symbol obsahu 41"/>
          <p:cNvPicPr>
            <a:picLocks/>
          </p:cNvPicPr>
          <p:nvPr/>
        </p:nvPicPr>
        <p:blipFill>
          <a:blip r:embed="rId7" cstate="screen">
            <a:extLst>
              <a:ext uri="{28A0092B-C50C-407E-A947-70E740481C1C}">
                <a14:useLocalDpi xmlns:a14="http://schemas.microsoft.com/office/drawing/2010/main"/>
              </a:ext>
            </a:extLst>
          </a:blip>
          <a:stretch>
            <a:fillRect/>
          </a:stretch>
        </p:blipFill>
        <p:spPr>
          <a:xfrm>
            <a:off x="4840094" y="1466850"/>
            <a:ext cx="1620000" cy="1620000"/>
          </a:xfrm>
          <a:prstGeom prst="ellipse">
            <a:avLst/>
          </a:prstGeom>
          <a:ln w="57150" cmpd="sng">
            <a:solidFill>
              <a:schemeClr val="accent3"/>
            </a:solidFill>
          </a:ln>
          <a:effectLst/>
        </p:spPr>
      </p:pic>
      <p:pic>
        <p:nvPicPr>
          <p:cNvPr id="43" name="Zástupný symbol obsahu 41"/>
          <p:cNvPicPr>
            <a:picLocks/>
          </p:cNvPicPr>
          <p:nvPr/>
        </p:nvPicPr>
        <p:blipFill>
          <a:blip r:embed="rId7" cstate="screen">
            <a:extLst>
              <a:ext uri="{28A0092B-C50C-407E-A947-70E740481C1C}">
                <a14:useLocalDpi xmlns:a14="http://schemas.microsoft.com/office/drawing/2010/main"/>
              </a:ext>
            </a:extLst>
          </a:blip>
          <a:stretch>
            <a:fillRect/>
          </a:stretch>
        </p:blipFill>
        <p:spPr>
          <a:xfrm>
            <a:off x="6878450" y="1466850"/>
            <a:ext cx="1620000" cy="1620000"/>
          </a:xfrm>
          <a:prstGeom prst="ellipse">
            <a:avLst/>
          </a:prstGeom>
          <a:ln w="57150" cmpd="sng">
            <a:solidFill>
              <a:schemeClr val="accent3"/>
            </a:solidFill>
          </a:ln>
          <a:effectLst/>
        </p:spPr>
      </p:pic>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20</a:t>
            </a:fld>
            <a:endParaRPr lang="en-US"/>
          </a:p>
        </p:txBody>
      </p:sp>
    </p:spTree>
    <p:extLst>
      <p:ext uri="{BB962C8B-B14F-4D97-AF65-F5344CB8AC3E}">
        <p14:creationId xmlns:p14="http://schemas.microsoft.com/office/powerpoint/2010/main" val="2821416092"/>
      </p:ext>
    </p:extLst>
  </p:cSld>
  <p:clrMapOvr>
    <a:masterClrMapping/>
  </p:clrMapOvr>
  <mc:AlternateContent xmlns:mc="http://schemas.openxmlformats.org/markup-compatibility/2006" xmlns:p14="http://schemas.microsoft.com/office/powerpoint/2010/main">
    <mc:Choice Requires="p14">
      <p:transition spd="slow" p14:dur="1600" advClick="0" advTm="3000">
        <p14:prism isInverted="1"/>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400"/>
                                        <p:tgtEl>
                                          <p:spTgt spid="28"/>
                                        </p:tgtEl>
                                      </p:cBhvr>
                                    </p:animEffect>
                                    <p:anim calcmode="lin" valueType="num">
                                      <p:cBhvr>
                                        <p:cTn id="8" dur="400" fill="hold"/>
                                        <p:tgtEl>
                                          <p:spTgt spid="28"/>
                                        </p:tgtEl>
                                        <p:attrNameLst>
                                          <p:attrName>ppt_w</p:attrName>
                                        </p:attrNameLst>
                                      </p:cBhvr>
                                      <p:tavLst>
                                        <p:tav tm="0" fmla="#ppt_w*sin(2.5*pi*$)">
                                          <p:val>
                                            <p:fltVal val="0"/>
                                          </p:val>
                                        </p:tav>
                                        <p:tav tm="100000">
                                          <p:val>
                                            <p:fltVal val="1"/>
                                          </p:val>
                                        </p:tav>
                                      </p:tavLst>
                                    </p:anim>
                                    <p:anim calcmode="lin" valueType="num">
                                      <p:cBhvr>
                                        <p:cTn id="9" dur="400" fill="hold"/>
                                        <p:tgtEl>
                                          <p:spTgt spid="28"/>
                                        </p:tgtEl>
                                        <p:attrNameLst>
                                          <p:attrName>ppt_h</p:attrName>
                                        </p:attrNameLst>
                                      </p:cBhvr>
                                      <p:tavLst>
                                        <p:tav tm="0">
                                          <p:val>
                                            <p:strVal val="#ppt_h"/>
                                          </p:val>
                                        </p:tav>
                                        <p:tav tm="100000">
                                          <p:val>
                                            <p:strVal val="#ppt_h"/>
                                          </p:val>
                                        </p:tav>
                                      </p:tavLst>
                                    </p:anim>
                                  </p:childTnLst>
                                </p:cTn>
                              </p:par>
                            </p:childTnLst>
                          </p:cTn>
                        </p:par>
                        <p:par>
                          <p:cTn id="10" fill="hold">
                            <p:stCondLst>
                              <p:cond delay="400"/>
                            </p:stCondLst>
                            <p:childTnLst>
                              <p:par>
                                <p:cTn id="11" presetID="45" presetClass="entr" presetSubtype="0" fill="hold"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400"/>
                                        <p:tgtEl>
                                          <p:spTgt spid="40"/>
                                        </p:tgtEl>
                                      </p:cBhvr>
                                    </p:animEffect>
                                    <p:anim calcmode="lin" valueType="num">
                                      <p:cBhvr>
                                        <p:cTn id="14" dur="400" fill="hold"/>
                                        <p:tgtEl>
                                          <p:spTgt spid="40"/>
                                        </p:tgtEl>
                                        <p:attrNameLst>
                                          <p:attrName>ppt_w</p:attrName>
                                        </p:attrNameLst>
                                      </p:cBhvr>
                                      <p:tavLst>
                                        <p:tav tm="0" fmla="#ppt_w*sin(2.5*pi*$)">
                                          <p:val>
                                            <p:fltVal val="0"/>
                                          </p:val>
                                        </p:tav>
                                        <p:tav tm="100000">
                                          <p:val>
                                            <p:fltVal val="1"/>
                                          </p:val>
                                        </p:tav>
                                      </p:tavLst>
                                    </p:anim>
                                    <p:anim calcmode="lin" valueType="num">
                                      <p:cBhvr>
                                        <p:cTn id="15" dur="400" fill="hold"/>
                                        <p:tgtEl>
                                          <p:spTgt spid="40"/>
                                        </p:tgtEl>
                                        <p:attrNameLst>
                                          <p:attrName>ppt_h</p:attrName>
                                        </p:attrNameLst>
                                      </p:cBhvr>
                                      <p:tavLst>
                                        <p:tav tm="0">
                                          <p:val>
                                            <p:strVal val="#ppt_h"/>
                                          </p:val>
                                        </p:tav>
                                        <p:tav tm="100000">
                                          <p:val>
                                            <p:strVal val="#ppt_h"/>
                                          </p:val>
                                        </p:tav>
                                      </p:tavLst>
                                    </p:anim>
                                  </p:childTnLst>
                                </p:cTn>
                              </p:par>
                            </p:childTnLst>
                          </p:cTn>
                        </p:par>
                        <p:par>
                          <p:cTn id="16" fill="hold">
                            <p:stCondLst>
                              <p:cond delay="800"/>
                            </p:stCondLst>
                            <p:childTnLst>
                              <p:par>
                                <p:cTn id="17" presetID="45"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400"/>
                                        <p:tgtEl>
                                          <p:spTgt spid="41"/>
                                        </p:tgtEl>
                                      </p:cBhvr>
                                    </p:animEffect>
                                    <p:anim calcmode="lin" valueType="num">
                                      <p:cBhvr>
                                        <p:cTn id="20" dur="400" fill="hold"/>
                                        <p:tgtEl>
                                          <p:spTgt spid="41"/>
                                        </p:tgtEl>
                                        <p:attrNameLst>
                                          <p:attrName>ppt_w</p:attrName>
                                        </p:attrNameLst>
                                      </p:cBhvr>
                                      <p:tavLst>
                                        <p:tav tm="0" fmla="#ppt_w*sin(2.5*pi*$)">
                                          <p:val>
                                            <p:fltVal val="0"/>
                                          </p:val>
                                        </p:tav>
                                        <p:tav tm="100000">
                                          <p:val>
                                            <p:fltVal val="1"/>
                                          </p:val>
                                        </p:tav>
                                      </p:tavLst>
                                    </p:anim>
                                    <p:anim calcmode="lin" valueType="num">
                                      <p:cBhvr>
                                        <p:cTn id="21" dur="400" fill="hold"/>
                                        <p:tgtEl>
                                          <p:spTgt spid="41"/>
                                        </p:tgtEl>
                                        <p:attrNameLst>
                                          <p:attrName>ppt_h</p:attrName>
                                        </p:attrNameLst>
                                      </p:cBhvr>
                                      <p:tavLst>
                                        <p:tav tm="0">
                                          <p:val>
                                            <p:strVal val="#ppt_h"/>
                                          </p:val>
                                        </p:tav>
                                        <p:tav tm="100000">
                                          <p:val>
                                            <p:strVal val="#ppt_h"/>
                                          </p:val>
                                        </p:tav>
                                      </p:tavLst>
                                    </p:anim>
                                  </p:childTnLst>
                                </p:cTn>
                              </p:par>
                            </p:childTnLst>
                          </p:cTn>
                        </p:par>
                        <p:par>
                          <p:cTn id="22" fill="hold">
                            <p:stCondLst>
                              <p:cond delay="1200"/>
                            </p:stCondLst>
                            <p:childTnLst>
                              <p:par>
                                <p:cTn id="23" presetID="45" presetClass="entr" presetSubtype="0" fill="hold"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400"/>
                                        <p:tgtEl>
                                          <p:spTgt spid="43"/>
                                        </p:tgtEl>
                                      </p:cBhvr>
                                    </p:animEffect>
                                    <p:anim calcmode="lin" valueType="num">
                                      <p:cBhvr>
                                        <p:cTn id="26" dur="400" fill="hold"/>
                                        <p:tgtEl>
                                          <p:spTgt spid="43"/>
                                        </p:tgtEl>
                                        <p:attrNameLst>
                                          <p:attrName>ppt_w</p:attrName>
                                        </p:attrNameLst>
                                      </p:cBhvr>
                                      <p:tavLst>
                                        <p:tav tm="0" fmla="#ppt_w*sin(2.5*pi*$)">
                                          <p:val>
                                            <p:fltVal val="0"/>
                                          </p:val>
                                        </p:tav>
                                        <p:tav tm="100000">
                                          <p:val>
                                            <p:fltVal val="1"/>
                                          </p:val>
                                        </p:tav>
                                      </p:tavLst>
                                    </p:anim>
                                    <p:anim calcmode="lin" valueType="num">
                                      <p:cBhvr>
                                        <p:cTn id="27" dur="400" fill="hold"/>
                                        <p:tgtEl>
                                          <p:spTgt spid="43"/>
                                        </p:tgtEl>
                                        <p:attrNameLst>
                                          <p:attrName>ppt_h</p:attrName>
                                        </p:attrNameLst>
                                      </p:cBhvr>
                                      <p:tavLst>
                                        <p:tav tm="0">
                                          <p:val>
                                            <p:strVal val="#ppt_h"/>
                                          </p:val>
                                        </p:tav>
                                        <p:tav tm="100000">
                                          <p:val>
                                            <p:strVal val="#ppt_h"/>
                                          </p:val>
                                        </p:tav>
                                      </p:tavLst>
                                    </p:anim>
                                  </p:childTnLst>
                                </p:cTn>
                              </p:par>
                            </p:childTnLst>
                          </p:cTn>
                        </p:par>
                        <p:par>
                          <p:cTn id="28" fill="hold">
                            <p:stCondLst>
                              <p:cond delay="1600"/>
                            </p:stCondLst>
                            <p:childTnLst>
                              <p:par>
                                <p:cTn id="29" presetID="10" presetClass="entr" presetSubtype="0" fill="hold" grpId="0" nodeType="afterEffect">
                                  <p:stCondLst>
                                    <p:cond delay="0"/>
                                  </p:stCondLst>
                                  <p:childTnLst>
                                    <p:set>
                                      <p:cBhvr>
                                        <p:cTn id="30" dur="1" fill="hold">
                                          <p:stCondLst>
                                            <p:cond delay="0"/>
                                          </p:stCondLst>
                                        </p:cTn>
                                        <p:tgtEl>
                                          <p:spTgt spid="2054"/>
                                        </p:tgtEl>
                                        <p:attrNameLst>
                                          <p:attrName>style.visibility</p:attrName>
                                        </p:attrNameLst>
                                      </p:cBhvr>
                                      <p:to>
                                        <p:strVal val="visible"/>
                                      </p:to>
                                    </p:set>
                                    <p:animEffect transition="in" filter="fade">
                                      <p:cBhvr>
                                        <p:cTn id="31" dur="200"/>
                                        <p:tgtEl>
                                          <p:spTgt spid="2054"/>
                                        </p:tgtEl>
                                      </p:cBhvr>
                                    </p:animEffect>
                                  </p:childTnLst>
                                </p:cTn>
                              </p:par>
                            </p:childTnLst>
                          </p:cTn>
                        </p:par>
                        <p:par>
                          <p:cTn id="32" fill="hold">
                            <p:stCondLst>
                              <p:cond delay="1800"/>
                            </p:stCondLst>
                            <p:childTnLst>
                              <p:par>
                                <p:cTn id="33" presetID="10" presetClass="entr" presetSubtype="0" fill="hold" grpId="0" nodeType="afterEffect">
                                  <p:stCondLst>
                                    <p:cond delay="0"/>
                                  </p:stCondLst>
                                  <p:childTnLst>
                                    <p:set>
                                      <p:cBhvr>
                                        <p:cTn id="34" dur="1" fill="hold">
                                          <p:stCondLst>
                                            <p:cond delay="0"/>
                                          </p:stCondLst>
                                        </p:cTn>
                                        <p:tgtEl>
                                          <p:spTgt spid="139"/>
                                        </p:tgtEl>
                                        <p:attrNameLst>
                                          <p:attrName>style.visibility</p:attrName>
                                        </p:attrNameLst>
                                      </p:cBhvr>
                                      <p:to>
                                        <p:strVal val="visible"/>
                                      </p:to>
                                    </p:set>
                                    <p:animEffect transition="in" filter="fade">
                                      <p:cBhvr>
                                        <p:cTn id="35" dur="200"/>
                                        <p:tgtEl>
                                          <p:spTgt spid="139"/>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40"/>
                                        </p:tgtEl>
                                        <p:attrNameLst>
                                          <p:attrName>style.visibility</p:attrName>
                                        </p:attrNameLst>
                                      </p:cBhvr>
                                      <p:to>
                                        <p:strVal val="visible"/>
                                      </p:to>
                                    </p:set>
                                    <p:animEffect transition="in" filter="fade">
                                      <p:cBhvr>
                                        <p:cTn id="39" dur="200"/>
                                        <p:tgtEl>
                                          <p:spTgt spid="140"/>
                                        </p:tgtEl>
                                      </p:cBhvr>
                                    </p:animEffect>
                                  </p:childTnLst>
                                </p:cTn>
                              </p:par>
                            </p:childTnLst>
                          </p:cTn>
                        </p:par>
                        <p:par>
                          <p:cTn id="40" fill="hold">
                            <p:stCondLst>
                              <p:cond delay="2200"/>
                            </p:stCondLst>
                            <p:childTnLst>
                              <p:par>
                                <p:cTn id="41" presetID="10" presetClass="entr" presetSubtype="0" fill="hold" grpId="0" nodeType="after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200"/>
                                        <p:tgtEl>
                                          <p:spTgt spid="141"/>
                                        </p:tgtEl>
                                      </p:cBhvr>
                                    </p:animEffect>
                                  </p:childTnLst>
                                </p:cTn>
                              </p:par>
                            </p:childTnLst>
                          </p:cTn>
                        </p:par>
                        <p:par>
                          <p:cTn id="44" fill="hold">
                            <p:stCondLst>
                              <p:cond delay="2400"/>
                            </p:stCondLst>
                            <p:childTnLst>
                              <p:par>
                                <p:cTn id="45" presetID="10" presetClass="entr" presetSubtype="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200"/>
                                        <p:tgtEl>
                                          <p:spTgt spid="17"/>
                                        </p:tgtEl>
                                      </p:cBhvr>
                                    </p:animEffect>
                                  </p:childTnLst>
                                </p:cTn>
                              </p:par>
                            </p:childTnLst>
                          </p:cTn>
                        </p:par>
                        <p:par>
                          <p:cTn id="48" fill="hold">
                            <p:stCondLst>
                              <p:cond delay="2600"/>
                            </p:stCondLst>
                            <p:childTnLst>
                              <p:par>
                                <p:cTn id="49" presetID="1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200"/>
                                        <p:tgtEl>
                                          <p:spTgt spid="18"/>
                                        </p:tgtEl>
                                      </p:cBhvr>
                                    </p:animEffect>
                                  </p:childTnLst>
                                </p:cTn>
                              </p:par>
                            </p:childTnLst>
                          </p:cTn>
                        </p:par>
                        <p:par>
                          <p:cTn id="52" fill="hold">
                            <p:stCondLst>
                              <p:cond delay="2800"/>
                            </p:stCondLst>
                            <p:childTnLst>
                              <p:par>
                                <p:cTn id="53" presetID="10"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200"/>
                                        <p:tgtEl>
                                          <p:spTgt spid="19"/>
                                        </p:tgtEl>
                                      </p:cBhvr>
                                    </p:animEffect>
                                  </p:childTnLst>
                                </p:cTn>
                              </p:par>
                            </p:childTnLst>
                          </p:cTn>
                        </p:par>
                        <p:par>
                          <p:cTn id="56" fill="hold">
                            <p:stCondLst>
                              <p:cond delay="3000"/>
                            </p:stCondLst>
                            <p:childTnLst>
                              <p:par>
                                <p:cTn id="57" presetID="10" presetClass="entr" presetSubtype="0"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
                                        <p:tgtEl>
                                          <p:spTgt spid="20"/>
                                        </p:tgtEl>
                                      </p:cBhvr>
                                    </p:animEffect>
                                  </p:childTnLst>
                                </p:cTn>
                              </p:par>
                            </p:childTnLst>
                          </p:cTn>
                        </p:par>
                        <p:par>
                          <p:cTn id="60" fill="hold">
                            <p:stCondLst>
                              <p:cond delay="3200"/>
                            </p:stCondLst>
                            <p:childTnLst>
                              <p:par>
                                <p:cTn id="61" presetID="22" presetClass="entr" presetSubtype="8"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wipe(left)">
                                      <p:cBhvr>
                                        <p:cTn id="63" dur="500"/>
                                        <p:tgtEl>
                                          <p:spTgt spid="44"/>
                                        </p:tgtEl>
                                      </p:cBhvr>
                                    </p:animEffect>
                                  </p:childTnLst>
                                </p:cTn>
                              </p:par>
                            </p:childTnLst>
                          </p:cTn>
                        </p:par>
                        <p:par>
                          <p:cTn id="64" fill="hold">
                            <p:stCondLst>
                              <p:cond delay="3700"/>
                            </p:stCondLst>
                            <p:childTnLst>
                              <p:par>
                                <p:cTn id="65" presetID="22" presetClass="entr" presetSubtype="8" fill="hold" grpId="0" nodeType="after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left)">
                                      <p:cBhvr>
                                        <p:cTn id="67" dur="500"/>
                                        <p:tgtEl>
                                          <p:spTgt spid="45"/>
                                        </p:tgtEl>
                                      </p:cBhvr>
                                    </p:animEffect>
                                  </p:childTnLst>
                                </p:cTn>
                              </p:par>
                            </p:childTnLst>
                          </p:cTn>
                        </p:par>
                        <p:par>
                          <p:cTn id="68" fill="hold">
                            <p:stCondLst>
                              <p:cond delay="4200"/>
                            </p:stCondLst>
                            <p:childTnLst>
                              <p:par>
                                <p:cTn id="69" presetID="22" presetClass="entr" presetSubtype="8" fill="hold" grpId="0" nodeType="after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wipe(left)">
                                      <p:cBhvr>
                                        <p:cTn id="71" dur="500"/>
                                        <p:tgtEl>
                                          <p:spTgt spid="46"/>
                                        </p:tgtEl>
                                      </p:cBhvr>
                                    </p:animEffect>
                                  </p:childTnLst>
                                </p:cTn>
                              </p:par>
                            </p:childTnLst>
                          </p:cTn>
                        </p:par>
                        <p:par>
                          <p:cTn id="72" fill="hold">
                            <p:stCondLst>
                              <p:cond delay="4700"/>
                            </p:stCondLst>
                            <p:childTnLst>
                              <p:par>
                                <p:cTn id="73" presetID="22" presetClass="entr" presetSubtype="8" fill="hold" grpId="0"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left)">
                                      <p:cBhvr>
                                        <p:cTn id="7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p:bldP spid="139" grpId="0"/>
      <p:bldP spid="140" grpId="0"/>
      <p:bldP spid="141" grpId="0"/>
      <p:bldGraphic spid="44" grpId="0">
        <p:bldAsOne/>
      </p:bldGraphic>
      <p:bldGraphic spid="45" grpId="0">
        <p:bldAsOne/>
      </p:bldGraphic>
      <p:bldGraphic spid="46" grpId="0">
        <p:bldAsOne/>
      </p:bldGraphic>
      <p:bldGraphic spid="47" grpId="0">
        <p:bldAsOne/>
      </p:bldGraphic>
      <p:bldP spid="17" grpId="0"/>
      <p:bldP spid="18" grpId="0"/>
      <p:bldP spid="19"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Zástupný symbol obsahu 59"/>
          <p:cNvPicPr preferRelativeResize="0">
            <a:picLocks noGrp="1"/>
          </p:cNvPicPr>
          <p:nvPr>
            <p:ph sz="quarter" idx="14"/>
          </p:nvPr>
        </p:nvPicPr>
        <p:blipFill rotWithShape="1">
          <a:blip r:embed="rId3" cstate="screen">
            <a:extLst>
              <a:ext uri="{28A0092B-C50C-407E-A947-70E740481C1C}">
                <a14:useLocalDpi xmlns:a14="http://schemas.microsoft.com/office/drawing/2010/main"/>
              </a:ext>
            </a:extLst>
          </a:blip>
          <a:srcRect/>
          <a:stretch/>
        </p:blipFill>
        <p:spPr>
          <a:xfrm>
            <a:off x="3780321" y="1507073"/>
            <a:ext cx="1620000" cy="1371600"/>
          </a:xfrm>
        </p:spPr>
      </p:pic>
      <p:pic>
        <p:nvPicPr>
          <p:cNvPr id="41" name="Zástupný symbol obsahu 59"/>
          <p:cNvPicPr preferRelativeResize="0">
            <a:picLocks noGrp="1"/>
          </p:cNvPicPr>
          <p:nvPr>
            <p:ph sz="quarter" idx="19"/>
          </p:nvPr>
        </p:nvPicPr>
        <p:blipFill rotWithShape="1">
          <a:blip r:embed="rId4" cstate="screen">
            <a:extLst>
              <a:ext uri="{28A0092B-C50C-407E-A947-70E740481C1C}">
                <a14:useLocalDpi xmlns:a14="http://schemas.microsoft.com/office/drawing/2010/main"/>
              </a:ext>
            </a:extLst>
          </a:blip>
          <a:srcRect/>
          <a:stretch/>
        </p:blipFill>
        <p:spPr>
          <a:xfrm>
            <a:off x="284267" y="1504951"/>
            <a:ext cx="1620000" cy="1395985"/>
          </a:xfrm>
        </p:spPr>
      </p:pic>
      <p:pic>
        <p:nvPicPr>
          <p:cNvPr id="60" name="Zástupný symbol obsahu 59"/>
          <p:cNvPicPr preferRelativeResize="0">
            <a:picLocks noGrp="1"/>
          </p:cNvPicPr>
          <p:nvPr>
            <p:ph sz="quarter" idx="20"/>
          </p:nvPr>
        </p:nvPicPr>
        <p:blipFill rotWithShape="1">
          <a:blip r:embed="rId3" cstate="screen">
            <a:extLst>
              <a:ext uri="{28A0092B-C50C-407E-A947-70E740481C1C}">
                <a14:useLocalDpi xmlns:a14="http://schemas.microsoft.com/office/drawing/2010/main"/>
              </a:ext>
            </a:extLst>
          </a:blip>
          <a:srcRect/>
          <a:stretch/>
        </p:blipFill>
        <p:spPr>
          <a:xfrm>
            <a:off x="2034718" y="1504950"/>
            <a:ext cx="1620000" cy="1371600"/>
          </a:xfrm>
        </p:spPr>
      </p:pic>
      <p:sp>
        <p:nvSpPr>
          <p:cNvPr id="21" name="Nadpis 20"/>
          <p:cNvSpPr>
            <a:spLocks noGrp="1"/>
          </p:cNvSpPr>
          <p:nvPr>
            <p:ph type="title"/>
          </p:nvPr>
        </p:nvSpPr>
        <p:spPr/>
        <p:txBody>
          <a:bodyPr/>
          <a:lstStyle/>
          <a:p>
            <a:r>
              <a:rPr lang="sk-SK"/>
              <a:t>Team in Five Boxes</a:t>
            </a:r>
            <a:endParaRPr lang="en-US"/>
          </a:p>
        </p:txBody>
      </p:sp>
      <p:sp>
        <p:nvSpPr>
          <p:cNvPr id="2" name="Footer Placeholder 1"/>
          <p:cNvSpPr>
            <a:spLocks noGrp="1"/>
          </p:cNvSpPr>
          <p:nvPr>
            <p:ph type="ftr" sz="quarter" idx="21"/>
          </p:nvPr>
        </p:nvSpPr>
        <p:spPr/>
        <p:txBody>
          <a:bodyPr/>
          <a:lstStyle/>
          <a:p>
            <a:r>
              <a:rPr lang="en-US" dirty="0"/>
              <a:t>www.graphicriver.net/goashape</a:t>
            </a:r>
          </a:p>
        </p:txBody>
      </p:sp>
      <p:pic>
        <p:nvPicPr>
          <p:cNvPr id="47" name="Zástupný symbol obsahu 59"/>
          <p:cNvPicPr preferRelativeResize="0">
            <a:picLocks noGrp="1"/>
          </p:cNvPicPr>
          <p:nvPr>
            <p:ph sz="quarter" idx="25"/>
          </p:nvPr>
        </p:nvPicPr>
        <p:blipFill rotWithShape="1">
          <a:blip r:embed="rId3" cstate="screen">
            <a:extLst>
              <a:ext uri="{28A0092B-C50C-407E-A947-70E740481C1C}">
                <a14:useLocalDpi xmlns:a14="http://schemas.microsoft.com/office/drawing/2010/main"/>
              </a:ext>
            </a:extLst>
          </a:blip>
          <a:srcRect/>
          <a:stretch/>
        </p:blipFill>
        <p:spPr>
          <a:xfrm>
            <a:off x="5523983" y="1504950"/>
            <a:ext cx="1620000" cy="1371600"/>
          </a:xfrm>
        </p:spPr>
      </p:pic>
      <p:pic>
        <p:nvPicPr>
          <p:cNvPr id="48" name="Zástupný symbol obsahu 59"/>
          <p:cNvPicPr preferRelativeResize="0">
            <a:picLocks noGrp="1"/>
          </p:cNvPicPr>
          <p:nvPr>
            <p:ph sz="quarter" idx="27"/>
          </p:nvPr>
        </p:nvPicPr>
        <p:blipFill rotWithShape="1">
          <a:blip r:embed="rId3" cstate="screen">
            <a:extLst>
              <a:ext uri="{28A0092B-C50C-407E-A947-70E740481C1C}">
                <a14:useLocalDpi xmlns:a14="http://schemas.microsoft.com/office/drawing/2010/main"/>
              </a:ext>
            </a:extLst>
          </a:blip>
          <a:srcRect/>
          <a:stretch/>
        </p:blipFill>
        <p:spPr>
          <a:xfrm>
            <a:off x="7271801" y="1504950"/>
            <a:ext cx="1620000" cy="1371600"/>
          </a:xfrm>
        </p:spPr>
      </p:pic>
      <p:sp>
        <p:nvSpPr>
          <p:cNvPr id="25" name="Zástupný symbol textu 24"/>
          <p:cNvSpPr>
            <a:spLocks noGrp="1"/>
          </p:cNvSpPr>
          <p:nvPr>
            <p:ph type="body" sz="quarter" idx="22"/>
          </p:nvPr>
        </p:nvSpPr>
        <p:spPr/>
        <p:txBody>
          <a:bodyPr/>
          <a:lstStyle/>
          <a:p>
            <a:r>
              <a:rPr lang="sk-SK">
                <a:solidFill>
                  <a:schemeClr val="accent6"/>
                </a:solidFill>
              </a:rPr>
              <a:t>Amanda Clark</a:t>
            </a:r>
            <a:endParaRPr lang="en-US">
              <a:solidFill>
                <a:schemeClr val="accent6"/>
              </a:solidFill>
            </a:endParaRPr>
          </a:p>
        </p:txBody>
      </p:sp>
      <p:sp>
        <p:nvSpPr>
          <p:cNvPr id="28" name="Zástupný symbol textu 27"/>
          <p:cNvSpPr>
            <a:spLocks noGrp="1"/>
          </p:cNvSpPr>
          <p:nvPr>
            <p:ph type="body" sz="quarter" idx="28"/>
          </p:nvPr>
        </p:nvSpPr>
        <p:spPr/>
        <p:txBody>
          <a:bodyPr/>
          <a:lstStyle/>
          <a:p>
            <a:r>
              <a:rPr lang="en-US"/>
              <a:t>Curabitur suscipit suscipit tellus. Phasellus accumsan</a:t>
            </a:r>
          </a:p>
        </p:txBody>
      </p:sp>
      <p:sp>
        <p:nvSpPr>
          <p:cNvPr id="29" name="Zástupný symbol textu 28"/>
          <p:cNvSpPr>
            <a:spLocks noGrp="1"/>
          </p:cNvSpPr>
          <p:nvPr>
            <p:ph type="body" sz="quarter" idx="29"/>
          </p:nvPr>
        </p:nvSpPr>
        <p:spPr/>
        <p:txBody>
          <a:bodyPr/>
          <a:lstStyle/>
          <a:p>
            <a:r>
              <a:rPr lang="sk-SK">
                <a:solidFill>
                  <a:schemeClr val="accent1"/>
                </a:solidFill>
              </a:rPr>
              <a:t>John Carter</a:t>
            </a:r>
            <a:endParaRPr lang="en-US">
              <a:solidFill>
                <a:schemeClr val="accent1"/>
              </a:solidFill>
            </a:endParaRPr>
          </a:p>
        </p:txBody>
      </p:sp>
      <p:sp>
        <p:nvSpPr>
          <p:cNvPr id="30" name="Zástupný symbol textu 29"/>
          <p:cNvSpPr>
            <a:spLocks noGrp="1"/>
          </p:cNvSpPr>
          <p:nvPr>
            <p:ph type="body" sz="quarter" idx="30"/>
          </p:nvPr>
        </p:nvSpPr>
        <p:spPr/>
        <p:txBody>
          <a:bodyPr/>
          <a:lstStyle/>
          <a:p>
            <a:r>
              <a:rPr lang="en-US"/>
              <a:t>Curabitur suscipit suscipit tellus. Phasellus accumsan</a:t>
            </a:r>
          </a:p>
        </p:txBody>
      </p:sp>
      <p:sp>
        <p:nvSpPr>
          <p:cNvPr id="31" name="Zástupný symbol textu 30"/>
          <p:cNvSpPr>
            <a:spLocks noGrp="1"/>
          </p:cNvSpPr>
          <p:nvPr>
            <p:ph type="body" sz="quarter" idx="31"/>
          </p:nvPr>
        </p:nvSpPr>
        <p:spPr/>
        <p:txBody>
          <a:bodyPr/>
          <a:lstStyle/>
          <a:p>
            <a:r>
              <a:rPr lang="sk-SK"/>
              <a:t>Elisabeth Finder</a:t>
            </a:r>
            <a:endParaRPr lang="en-US"/>
          </a:p>
        </p:txBody>
      </p:sp>
      <p:sp>
        <p:nvSpPr>
          <p:cNvPr id="32" name="Zástupný symbol textu 31"/>
          <p:cNvSpPr>
            <a:spLocks noGrp="1"/>
          </p:cNvSpPr>
          <p:nvPr>
            <p:ph type="body" sz="quarter" idx="32"/>
          </p:nvPr>
        </p:nvSpPr>
        <p:spPr/>
        <p:txBody>
          <a:bodyPr/>
          <a:lstStyle/>
          <a:p>
            <a:r>
              <a:rPr lang="en-US"/>
              <a:t>Curabitur suscipit suscipit tellus. Phasellus accumsan</a:t>
            </a:r>
          </a:p>
        </p:txBody>
      </p:sp>
      <p:sp>
        <p:nvSpPr>
          <p:cNvPr id="33" name="Zástupný symbol textu 32"/>
          <p:cNvSpPr>
            <a:spLocks noGrp="1"/>
          </p:cNvSpPr>
          <p:nvPr>
            <p:ph type="body" sz="quarter" idx="33"/>
          </p:nvPr>
        </p:nvSpPr>
        <p:spPr/>
        <p:txBody>
          <a:bodyPr/>
          <a:lstStyle/>
          <a:p>
            <a:r>
              <a:rPr lang="sk-SK">
                <a:solidFill>
                  <a:schemeClr val="accent4"/>
                </a:solidFill>
              </a:rPr>
              <a:t>Harry Polson</a:t>
            </a:r>
            <a:endParaRPr lang="en-US">
              <a:solidFill>
                <a:schemeClr val="accent4"/>
              </a:solidFill>
            </a:endParaRPr>
          </a:p>
        </p:txBody>
      </p:sp>
      <p:sp>
        <p:nvSpPr>
          <p:cNvPr id="34" name="Zástupný symbol textu 33"/>
          <p:cNvSpPr>
            <a:spLocks noGrp="1"/>
          </p:cNvSpPr>
          <p:nvPr>
            <p:ph type="body" sz="quarter" idx="34"/>
          </p:nvPr>
        </p:nvSpPr>
        <p:spPr/>
        <p:txBody>
          <a:bodyPr/>
          <a:lstStyle/>
          <a:p>
            <a:r>
              <a:rPr lang="en-US"/>
              <a:t>Curabitur suscipit suscipit tellus. Phasellus accumsan</a:t>
            </a:r>
          </a:p>
        </p:txBody>
      </p:sp>
      <p:sp>
        <p:nvSpPr>
          <p:cNvPr id="35" name="Zástupný symbol textu 34"/>
          <p:cNvSpPr>
            <a:spLocks noGrp="1"/>
          </p:cNvSpPr>
          <p:nvPr>
            <p:ph type="body" sz="quarter" idx="35"/>
          </p:nvPr>
        </p:nvSpPr>
        <p:spPr/>
        <p:txBody>
          <a:bodyPr/>
          <a:lstStyle/>
          <a:p>
            <a:r>
              <a:rPr lang="sk-SK">
                <a:solidFill>
                  <a:schemeClr val="accent5"/>
                </a:solidFill>
              </a:rPr>
              <a:t>Jessica Parker</a:t>
            </a:r>
            <a:endParaRPr lang="en-US">
              <a:solidFill>
                <a:schemeClr val="accent5"/>
              </a:solidFill>
            </a:endParaRPr>
          </a:p>
        </p:txBody>
      </p:sp>
      <p:sp>
        <p:nvSpPr>
          <p:cNvPr id="36" name="Zástupný symbol textu 35"/>
          <p:cNvSpPr>
            <a:spLocks noGrp="1"/>
          </p:cNvSpPr>
          <p:nvPr>
            <p:ph type="body" sz="quarter" idx="36"/>
          </p:nvPr>
        </p:nvSpPr>
        <p:spPr/>
        <p:txBody>
          <a:bodyPr/>
          <a:lstStyle/>
          <a:p>
            <a:r>
              <a:rPr lang="en-US"/>
              <a:t>Curabitur suscipit suscipit tellus. Phasellus accumsan</a:t>
            </a:r>
          </a:p>
        </p:txBody>
      </p:sp>
      <p:sp>
        <p:nvSpPr>
          <p:cNvPr id="68" name="Obdĺžnik 67"/>
          <p:cNvSpPr/>
          <p:nvPr/>
        </p:nvSpPr>
        <p:spPr>
          <a:xfrm>
            <a:off x="2032060" y="2876567"/>
            <a:ext cx="1618471" cy="487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18" tIns="45708" rIns="91418" bIns="45708" rtlCol="0" anchor="ctr"/>
          <a:lstStyle/>
          <a:p>
            <a:pPr algn="ctr"/>
            <a:endParaRPr lang="en-US" sz="2400"/>
          </a:p>
        </p:txBody>
      </p:sp>
      <p:sp>
        <p:nvSpPr>
          <p:cNvPr id="69" name="Obdĺžnik 68"/>
          <p:cNvSpPr/>
          <p:nvPr/>
        </p:nvSpPr>
        <p:spPr>
          <a:xfrm>
            <a:off x="3779836" y="2876567"/>
            <a:ext cx="1618471" cy="48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8" rIns="91418" bIns="45708" rtlCol="0" anchor="ctr"/>
          <a:lstStyle/>
          <a:p>
            <a:pPr algn="ctr"/>
            <a:endParaRPr lang="en-US" sz="2400"/>
          </a:p>
        </p:txBody>
      </p:sp>
      <p:sp>
        <p:nvSpPr>
          <p:cNvPr id="70" name="Obdĺžnik 69"/>
          <p:cNvSpPr/>
          <p:nvPr/>
        </p:nvSpPr>
        <p:spPr>
          <a:xfrm>
            <a:off x="5526092" y="2876567"/>
            <a:ext cx="1618471" cy="487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8" rIns="91418" bIns="45708" rtlCol="0" anchor="ctr"/>
          <a:lstStyle/>
          <a:p>
            <a:pPr algn="ctr"/>
            <a:endParaRPr lang="en-US" sz="2400"/>
          </a:p>
        </p:txBody>
      </p:sp>
      <p:sp>
        <p:nvSpPr>
          <p:cNvPr id="71" name="Obdĺžnik 70"/>
          <p:cNvSpPr/>
          <p:nvPr/>
        </p:nvSpPr>
        <p:spPr>
          <a:xfrm>
            <a:off x="7273332" y="2876567"/>
            <a:ext cx="1618471" cy="487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8" rIns="91418" bIns="45708" rtlCol="0" anchor="ctr"/>
          <a:lstStyle/>
          <a:p>
            <a:pPr algn="ctr"/>
            <a:endParaRPr lang="en-US" sz="2400"/>
          </a:p>
        </p:txBody>
      </p:sp>
      <p:sp>
        <p:nvSpPr>
          <p:cNvPr id="72" name="Obdĺžnik 71"/>
          <p:cNvSpPr/>
          <p:nvPr/>
        </p:nvSpPr>
        <p:spPr>
          <a:xfrm>
            <a:off x="285798" y="2878673"/>
            <a:ext cx="1618471" cy="4873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8" rIns="91418" bIns="45708" rtlCol="0" anchor="ctr"/>
          <a:lstStyle/>
          <a:p>
            <a:pPr algn="ctr"/>
            <a:endParaRPr lang="en-US" sz="2400"/>
          </a:p>
        </p:txBody>
      </p:sp>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21</a:t>
            </a:fld>
            <a:endParaRPr lang="en-US"/>
          </a:p>
        </p:txBody>
      </p:sp>
    </p:spTree>
    <p:extLst>
      <p:ext uri="{BB962C8B-B14F-4D97-AF65-F5344CB8AC3E}">
        <p14:creationId xmlns:p14="http://schemas.microsoft.com/office/powerpoint/2010/main" val="221189718"/>
      </p:ext>
    </p:extLst>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300"/>
                                        <p:tgtEl>
                                          <p:spTgt spid="72"/>
                                        </p:tgtEl>
                                      </p:cBhvr>
                                    </p:animEffect>
                                  </p:childTnLst>
                                </p:cTn>
                              </p:par>
                              <p:par>
                                <p:cTn id="8" presetID="14" presetClass="entr" presetSubtype="1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randombar(horizontal)">
                                      <p:cBhvr>
                                        <p:cTn id="10" dur="500"/>
                                        <p:tgtEl>
                                          <p:spTgt spid="41"/>
                                        </p:tgtEl>
                                      </p:cBhvr>
                                    </p:animEffect>
                                  </p:childTnLst>
                                </p:cTn>
                              </p:par>
                            </p:childTnLst>
                          </p:cTn>
                        </p:par>
                        <p:par>
                          <p:cTn id="11" fill="hold">
                            <p:stCondLst>
                              <p:cond delay="500"/>
                            </p:stCondLst>
                            <p:childTnLst>
                              <p:par>
                                <p:cTn id="12" presetID="12" presetClass="entr" presetSubtype="1" fill="hold" grpId="0" nodeType="afterEffect">
                                  <p:stCondLst>
                                    <p:cond delay="0"/>
                                  </p:stCondLst>
                                  <p:childTnLst>
                                    <p:set>
                                      <p:cBhvr>
                                        <p:cTn id="13" dur="1" fill="hold">
                                          <p:stCondLst>
                                            <p:cond delay="0"/>
                                          </p:stCondLst>
                                        </p:cTn>
                                        <p:tgtEl>
                                          <p:spTgt spid="25">
                                            <p:bg/>
                                          </p:spTgt>
                                        </p:tgtEl>
                                        <p:attrNameLst>
                                          <p:attrName>style.visibility</p:attrName>
                                        </p:attrNameLst>
                                      </p:cBhvr>
                                      <p:to>
                                        <p:strVal val="visible"/>
                                      </p:to>
                                    </p:set>
                                    <p:anim calcmode="lin" valueType="num">
                                      <p:cBhvr additive="base">
                                        <p:cTn id="14" dur="200"/>
                                        <p:tgtEl>
                                          <p:spTgt spid="25">
                                            <p:bg/>
                                          </p:spTgt>
                                        </p:tgtEl>
                                        <p:attrNameLst>
                                          <p:attrName>ppt_y</p:attrName>
                                        </p:attrNameLst>
                                      </p:cBhvr>
                                      <p:tavLst>
                                        <p:tav tm="0">
                                          <p:val>
                                            <p:strVal val="#ppt_y-#ppt_h*1.125000"/>
                                          </p:val>
                                        </p:tav>
                                        <p:tav tm="100000">
                                          <p:val>
                                            <p:strVal val="#ppt_y"/>
                                          </p:val>
                                        </p:tav>
                                      </p:tavLst>
                                    </p:anim>
                                    <p:animEffect transition="in" filter="wipe(down)">
                                      <p:cBhvr>
                                        <p:cTn id="15" dur="200"/>
                                        <p:tgtEl>
                                          <p:spTgt spid="25">
                                            <p:bg/>
                                          </p:spTgt>
                                        </p:tgtEl>
                                      </p:cBhvr>
                                    </p:animEffect>
                                  </p:childTnLst>
                                </p:cTn>
                              </p:par>
                            </p:childTnLst>
                          </p:cTn>
                        </p:par>
                        <p:par>
                          <p:cTn id="16" fill="hold">
                            <p:stCondLst>
                              <p:cond delay="700"/>
                            </p:stCondLst>
                            <p:childTnLst>
                              <p:par>
                                <p:cTn id="17" presetID="12" presetClass="entr" presetSubtype="1" fill="hold" grpId="0" nodeType="after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anim calcmode="lin" valueType="num">
                                      <p:cBhvr additive="base">
                                        <p:cTn id="19" dur="200"/>
                                        <p:tgtEl>
                                          <p:spTgt spid="25">
                                            <p:txEl>
                                              <p:pRg st="0" end="0"/>
                                            </p:txEl>
                                          </p:spTgt>
                                        </p:tgtEl>
                                        <p:attrNameLst>
                                          <p:attrName>ppt_y</p:attrName>
                                        </p:attrNameLst>
                                      </p:cBhvr>
                                      <p:tavLst>
                                        <p:tav tm="0">
                                          <p:val>
                                            <p:strVal val="#ppt_y-#ppt_h*1.125000"/>
                                          </p:val>
                                        </p:tav>
                                        <p:tav tm="100000">
                                          <p:val>
                                            <p:strVal val="#ppt_y"/>
                                          </p:val>
                                        </p:tav>
                                      </p:tavLst>
                                    </p:anim>
                                    <p:animEffect transition="in" filter="wipe(down)">
                                      <p:cBhvr>
                                        <p:cTn id="20" dur="200"/>
                                        <p:tgtEl>
                                          <p:spTgt spid="25">
                                            <p:txEl>
                                              <p:pRg st="0" end="0"/>
                                            </p:txEl>
                                          </p:spTgt>
                                        </p:tgtEl>
                                      </p:cBhvr>
                                    </p:animEffect>
                                  </p:childTnLst>
                                </p:cTn>
                              </p:par>
                            </p:childTnLst>
                          </p:cTn>
                        </p:par>
                        <p:par>
                          <p:cTn id="21" fill="hold">
                            <p:stCondLst>
                              <p:cond delay="900"/>
                            </p:stCondLst>
                            <p:childTnLst>
                              <p:par>
                                <p:cTn id="22" presetID="12" presetClass="entr" presetSubtype="1" fill="hold" grpId="0" nodeType="afterEffect">
                                  <p:stCondLst>
                                    <p:cond delay="0"/>
                                  </p:stCondLst>
                                  <p:childTnLst>
                                    <p:set>
                                      <p:cBhvr>
                                        <p:cTn id="23" dur="1" fill="hold">
                                          <p:stCondLst>
                                            <p:cond delay="0"/>
                                          </p:stCondLst>
                                        </p:cTn>
                                        <p:tgtEl>
                                          <p:spTgt spid="28">
                                            <p:bg/>
                                          </p:spTgt>
                                        </p:tgtEl>
                                        <p:attrNameLst>
                                          <p:attrName>style.visibility</p:attrName>
                                        </p:attrNameLst>
                                      </p:cBhvr>
                                      <p:to>
                                        <p:strVal val="visible"/>
                                      </p:to>
                                    </p:set>
                                    <p:anim calcmode="lin" valueType="num">
                                      <p:cBhvr additive="base">
                                        <p:cTn id="24" dur="200"/>
                                        <p:tgtEl>
                                          <p:spTgt spid="28">
                                            <p:bg/>
                                          </p:spTgt>
                                        </p:tgtEl>
                                        <p:attrNameLst>
                                          <p:attrName>ppt_y</p:attrName>
                                        </p:attrNameLst>
                                      </p:cBhvr>
                                      <p:tavLst>
                                        <p:tav tm="0">
                                          <p:val>
                                            <p:strVal val="#ppt_y-#ppt_h*1.125000"/>
                                          </p:val>
                                        </p:tav>
                                        <p:tav tm="100000">
                                          <p:val>
                                            <p:strVal val="#ppt_y"/>
                                          </p:val>
                                        </p:tav>
                                      </p:tavLst>
                                    </p:anim>
                                    <p:animEffect transition="in" filter="wipe(down)">
                                      <p:cBhvr>
                                        <p:cTn id="25" dur="200"/>
                                        <p:tgtEl>
                                          <p:spTgt spid="28">
                                            <p:bg/>
                                          </p:spTgt>
                                        </p:tgtEl>
                                      </p:cBhvr>
                                    </p:animEffect>
                                  </p:childTnLst>
                                </p:cTn>
                              </p:par>
                            </p:childTnLst>
                          </p:cTn>
                        </p:par>
                        <p:par>
                          <p:cTn id="26" fill="hold">
                            <p:stCondLst>
                              <p:cond delay="1100"/>
                            </p:stCondLst>
                            <p:childTnLst>
                              <p:par>
                                <p:cTn id="27" presetID="12" presetClass="entr" presetSubtype="1" fill="hold" grpId="0" nodeType="after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 calcmode="lin" valueType="num">
                                      <p:cBhvr additive="base">
                                        <p:cTn id="29" dur="200"/>
                                        <p:tgtEl>
                                          <p:spTgt spid="28">
                                            <p:txEl>
                                              <p:pRg st="0" end="0"/>
                                            </p:txEl>
                                          </p:spTgt>
                                        </p:tgtEl>
                                        <p:attrNameLst>
                                          <p:attrName>ppt_y</p:attrName>
                                        </p:attrNameLst>
                                      </p:cBhvr>
                                      <p:tavLst>
                                        <p:tav tm="0">
                                          <p:val>
                                            <p:strVal val="#ppt_y-#ppt_h*1.125000"/>
                                          </p:val>
                                        </p:tav>
                                        <p:tav tm="100000">
                                          <p:val>
                                            <p:strVal val="#ppt_y"/>
                                          </p:val>
                                        </p:tav>
                                      </p:tavLst>
                                    </p:anim>
                                    <p:animEffect transition="in" filter="wipe(down)">
                                      <p:cBhvr>
                                        <p:cTn id="30" dur="200"/>
                                        <p:tgtEl>
                                          <p:spTgt spid="28">
                                            <p:txEl>
                                              <p:pRg st="0" end="0"/>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randombar(horizontal)">
                                      <p:cBhvr>
                                        <p:cTn id="33" dur="500"/>
                                        <p:tgtEl>
                                          <p:spTgt spid="60"/>
                                        </p:tgtEl>
                                      </p:cBhvr>
                                    </p:animEffect>
                                  </p:childTnLst>
                                </p:cTn>
                              </p:par>
                            </p:childTnLst>
                          </p:cTn>
                        </p:par>
                        <p:par>
                          <p:cTn id="34" fill="hold">
                            <p:stCondLst>
                              <p:cond delay="1600"/>
                            </p:stCondLst>
                            <p:childTnLst>
                              <p:par>
                                <p:cTn id="35" presetID="22" presetClass="entr" presetSubtype="8" fill="hold" grpId="0" nodeType="after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left)">
                                      <p:cBhvr>
                                        <p:cTn id="37" dur="300"/>
                                        <p:tgtEl>
                                          <p:spTgt spid="68"/>
                                        </p:tgtEl>
                                      </p:cBhvr>
                                    </p:animEffect>
                                  </p:childTnLst>
                                </p:cTn>
                              </p:par>
                            </p:childTnLst>
                          </p:cTn>
                        </p:par>
                        <p:par>
                          <p:cTn id="38" fill="hold">
                            <p:stCondLst>
                              <p:cond delay="1900"/>
                            </p:stCondLst>
                            <p:childTnLst>
                              <p:par>
                                <p:cTn id="39" presetID="12" presetClass="entr" presetSubtype="1" fill="hold" grpId="0" nodeType="afterEffect">
                                  <p:stCondLst>
                                    <p:cond delay="0"/>
                                  </p:stCondLst>
                                  <p:childTnLst>
                                    <p:set>
                                      <p:cBhvr>
                                        <p:cTn id="40" dur="1" fill="hold">
                                          <p:stCondLst>
                                            <p:cond delay="0"/>
                                          </p:stCondLst>
                                        </p:cTn>
                                        <p:tgtEl>
                                          <p:spTgt spid="29">
                                            <p:bg/>
                                          </p:spTgt>
                                        </p:tgtEl>
                                        <p:attrNameLst>
                                          <p:attrName>style.visibility</p:attrName>
                                        </p:attrNameLst>
                                      </p:cBhvr>
                                      <p:to>
                                        <p:strVal val="visible"/>
                                      </p:to>
                                    </p:set>
                                    <p:anim calcmode="lin" valueType="num">
                                      <p:cBhvr additive="base">
                                        <p:cTn id="41" dur="200"/>
                                        <p:tgtEl>
                                          <p:spTgt spid="29">
                                            <p:bg/>
                                          </p:spTgt>
                                        </p:tgtEl>
                                        <p:attrNameLst>
                                          <p:attrName>ppt_y</p:attrName>
                                        </p:attrNameLst>
                                      </p:cBhvr>
                                      <p:tavLst>
                                        <p:tav tm="0">
                                          <p:val>
                                            <p:strVal val="#ppt_y-#ppt_h*1.125000"/>
                                          </p:val>
                                        </p:tav>
                                        <p:tav tm="100000">
                                          <p:val>
                                            <p:strVal val="#ppt_y"/>
                                          </p:val>
                                        </p:tav>
                                      </p:tavLst>
                                    </p:anim>
                                    <p:animEffect transition="in" filter="wipe(down)">
                                      <p:cBhvr>
                                        <p:cTn id="42" dur="200"/>
                                        <p:tgtEl>
                                          <p:spTgt spid="29">
                                            <p:bg/>
                                          </p:spTgt>
                                        </p:tgtEl>
                                      </p:cBhvr>
                                    </p:animEffect>
                                  </p:childTnLst>
                                </p:cTn>
                              </p:par>
                            </p:childTnLst>
                          </p:cTn>
                        </p:par>
                        <p:par>
                          <p:cTn id="43" fill="hold">
                            <p:stCondLst>
                              <p:cond delay="2100"/>
                            </p:stCondLst>
                            <p:childTnLst>
                              <p:par>
                                <p:cTn id="44" presetID="12" presetClass="entr" presetSubtype="1" fill="hold" grpId="0" nodeType="afterEffect">
                                  <p:stCondLst>
                                    <p:cond delay="0"/>
                                  </p:stCondLst>
                                  <p:childTnLst>
                                    <p:set>
                                      <p:cBhvr>
                                        <p:cTn id="45" dur="1" fill="hold">
                                          <p:stCondLst>
                                            <p:cond delay="0"/>
                                          </p:stCondLst>
                                        </p:cTn>
                                        <p:tgtEl>
                                          <p:spTgt spid="29">
                                            <p:txEl>
                                              <p:pRg st="0" end="0"/>
                                            </p:txEl>
                                          </p:spTgt>
                                        </p:tgtEl>
                                        <p:attrNameLst>
                                          <p:attrName>style.visibility</p:attrName>
                                        </p:attrNameLst>
                                      </p:cBhvr>
                                      <p:to>
                                        <p:strVal val="visible"/>
                                      </p:to>
                                    </p:set>
                                    <p:anim calcmode="lin" valueType="num">
                                      <p:cBhvr additive="base">
                                        <p:cTn id="46" dur="200"/>
                                        <p:tgtEl>
                                          <p:spTgt spid="29">
                                            <p:txEl>
                                              <p:pRg st="0" end="0"/>
                                            </p:txEl>
                                          </p:spTgt>
                                        </p:tgtEl>
                                        <p:attrNameLst>
                                          <p:attrName>ppt_y</p:attrName>
                                        </p:attrNameLst>
                                      </p:cBhvr>
                                      <p:tavLst>
                                        <p:tav tm="0">
                                          <p:val>
                                            <p:strVal val="#ppt_y-#ppt_h*1.125000"/>
                                          </p:val>
                                        </p:tav>
                                        <p:tav tm="100000">
                                          <p:val>
                                            <p:strVal val="#ppt_y"/>
                                          </p:val>
                                        </p:tav>
                                      </p:tavLst>
                                    </p:anim>
                                    <p:animEffect transition="in" filter="wipe(down)">
                                      <p:cBhvr>
                                        <p:cTn id="47" dur="200"/>
                                        <p:tgtEl>
                                          <p:spTgt spid="29">
                                            <p:txEl>
                                              <p:pRg st="0" end="0"/>
                                            </p:txEl>
                                          </p:spTgt>
                                        </p:tgtEl>
                                      </p:cBhvr>
                                    </p:animEffect>
                                  </p:childTnLst>
                                </p:cTn>
                              </p:par>
                            </p:childTnLst>
                          </p:cTn>
                        </p:par>
                        <p:par>
                          <p:cTn id="48" fill="hold">
                            <p:stCondLst>
                              <p:cond delay="2300"/>
                            </p:stCondLst>
                            <p:childTnLst>
                              <p:par>
                                <p:cTn id="49" presetID="12" presetClass="entr" presetSubtype="1" fill="hold" grpId="0" nodeType="afterEffect">
                                  <p:stCondLst>
                                    <p:cond delay="0"/>
                                  </p:stCondLst>
                                  <p:childTnLst>
                                    <p:set>
                                      <p:cBhvr>
                                        <p:cTn id="50" dur="1" fill="hold">
                                          <p:stCondLst>
                                            <p:cond delay="0"/>
                                          </p:stCondLst>
                                        </p:cTn>
                                        <p:tgtEl>
                                          <p:spTgt spid="30">
                                            <p:bg/>
                                          </p:spTgt>
                                        </p:tgtEl>
                                        <p:attrNameLst>
                                          <p:attrName>style.visibility</p:attrName>
                                        </p:attrNameLst>
                                      </p:cBhvr>
                                      <p:to>
                                        <p:strVal val="visible"/>
                                      </p:to>
                                    </p:set>
                                    <p:anim calcmode="lin" valueType="num">
                                      <p:cBhvr additive="base">
                                        <p:cTn id="51" dur="200"/>
                                        <p:tgtEl>
                                          <p:spTgt spid="30">
                                            <p:bg/>
                                          </p:spTgt>
                                        </p:tgtEl>
                                        <p:attrNameLst>
                                          <p:attrName>ppt_y</p:attrName>
                                        </p:attrNameLst>
                                      </p:cBhvr>
                                      <p:tavLst>
                                        <p:tav tm="0">
                                          <p:val>
                                            <p:strVal val="#ppt_y-#ppt_h*1.125000"/>
                                          </p:val>
                                        </p:tav>
                                        <p:tav tm="100000">
                                          <p:val>
                                            <p:strVal val="#ppt_y"/>
                                          </p:val>
                                        </p:tav>
                                      </p:tavLst>
                                    </p:anim>
                                    <p:animEffect transition="in" filter="wipe(down)">
                                      <p:cBhvr>
                                        <p:cTn id="52" dur="200"/>
                                        <p:tgtEl>
                                          <p:spTgt spid="30">
                                            <p:bg/>
                                          </p:spTgt>
                                        </p:tgtEl>
                                      </p:cBhvr>
                                    </p:animEffect>
                                  </p:childTnLst>
                                </p:cTn>
                              </p:par>
                            </p:childTnLst>
                          </p:cTn>
                        </p:par>
                        <p:par>
                          <p:cTn id="53" fill="hold">
                            <p:stCondLst>
                              <p:cond delay="2500"/>
                            </p:stCondLst>
                            <p:childTnLst>
                              <p:par>
                                <p:cTn id="54" presetID="12" presetClass="entr" presetSubtype="1" fill="hold" grpId="0" nodeType="afterEffect">
                                  <p:stCondLst>
                                    <p:cond delay="0"/>
                                  </p:stCondLst>
                                  <p:childTnLst>
                                    <p:set>
                                      <p:cBhvr>
                                        <p:cTn id="55" dur="1" fill="hold">
                                          <p:stCondLst>
                                            <p:cond delay="0"/>
                                          </p:stCondLst>
                                        </p:cTn>
                                        <p:tgtEl>
                                          <p:spTgt spid="30">
                                            <p:txEl>
                                              <p:pRg st="0" end="0"/>
                                            </p:txEl>
                                          </p:spTgt>
                                        </p:tgtEl>
                                        <p:attrNameLst>
                                          <p:attrName>style.visibility</p:attrName>
                                        </p:attrNameLst>
                                      </p:cBhvr>
                                      <p:to>
                                        <p:strVal val="visible"/>
                                      </p:to>
                                    </p:set>
                                    <p:anim calcmode="lin" valueType="num">
                                      <p:cBhvr additive="base">
                                        <p:cTn id="56" dur="200"/>
                                        <p:tgtEl>
                                          <p:spTgt spid="30">
                                            <p:txEl>
                                              <p:pRg st="0" end="0"/>
                                            </p:txEl>
                                          </p:spTgt>
                                        </p:tgtEl>
                                        <p:attrNameLst>
                                          <p:attrName>ppt_y</p:attrName>
                                        </p:attrNameLst>
                                      </p:cBhvr>
                                      <p:tavLst>
                                        <p:tav tm="0">
                                          <p:val>
                                            <p:strVal val="#ppt_y-#ppt_h*1.125000"/>
                                          </p:val>
                                        </p:tav>
                                        <p:tav tm="100000">
                                          <p:val>
                                            <p:strVal val="#ppt_y"/>
                                          </p:val>
                                        </p:tav>
                                      </p:tavLst>
                                    </p:anim>
                                    <p:animEffect transition="in" filter="wipe(down)">
                                      <p:cBhvr>
                                        <p:cTn id="57" dur="200"/>
                                        <p:tgtEl>
                                          <p:spTgt spid="30">
                                            <p:txEl>
                                              <p:pRg st="0" end="0"/>
                                            </p:txEl>
                                          </p:spTgt>
                                        </p:tgtEl>
                                      </p:cBhvr>
                                    </p:animEffect>
                                  </p:childTnLst>
                                </p:cTn>
                              </p:par>
                              <p:par>
                                <p:cTn id="58" presetID="14" presetClass="entr" presetSubtype="10" fill="hold"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randombar(horizontal)">
                                      <p:cBhvr>
                                        <p:cTn id="60" dur="500"/>
                                        <p:tgtEl>
                                          <p:spTgt spid="40"/>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wipe(left)">
                                      <p:cBhvr>
                                        <p:cTn id="64" dur="300"/>
                                        <p:tgtEl>
                                          <p:spTgt spid="69"/>
                                        </p:tgtEl>
                                      </p:cBhvr>
                                    </p:animEffect>
                                  </p:childTnLst>
                                </p:cTn>
                              </p:par>
                            </p:childTnLst>
                          </p:cTn>
                        </p:par>
                        <p:par>
                          <p:cTn id="65" fill="hold">
                            <p:stCondLst>
                              <p:cond delay="3300"/>
                            </p:stCondLst>
                            <p:childTnLst>
                              <p:par>
                                <p:cTn id="66" presetID="12" presetClass="entr" presetSubtype="1" fill="hold" grpId="0" nodeType="afterEffect">
                                  <p:stCondLst>
                                    <p:cond delay="0"/>
                                  </p:stCondLst>
                                  <p:childTnLst>
                                    <p:set>
                                      <p:cBhvr>
                                        <p:cTn id="67" dur="1" fill="hold">
                                          <p:stCondLst>
                                            <p:cond delay="0"/>
                                          </p:stCondLst>
                                        </p:cTn>
                                        <p:tgtEl>
                                          <p:spTgt spid="31">
                                            <p:bg/>
                                          </p:spTgt>
                                        </p:tgtEl>
                                        <p:attrNameLst>
                                          <p:attrName>style.visibility</p:attrName>
                                        </p:attrNameLst>
                                      </p:cBhvr>
                                      <p:to>
                                        <p:strVal val="visible"/>
                                      </p:to>
                                    </p:set>
                                    <p:anim calcmode="lin" valueType="num">
                                      <p:cBhvr additive="base">
                                        <p:cTn id="68" dur="200"/>
                                        <p:tgtEl>
                                          <p:spTgt spid="31">
                                            <p:bg/>
                                          </p:spTgt>
                                        </p:tgtEl>
                                        <p:attrNameLst>
                                          <p:attrName>ppt_y</p:attrName>
                                        </p:attrNameLst>
                                      </p:cBhvr>
                                      <p:tavLst>
                                        <p:tav tm="0">
                                          <p:val>
                                            <p:strVal val="#ppt_y-#ppt_h*1.125000"/>
                                          </p:val>
                                        </p:tav>
                                        <p:tav tm="100000">
                                          <p:val>
                                            <p:strVal val="#ppt_y"/>
                                          </p:val>
                                        </p:tav>
                                      </p:tavLst>
                                    </p:anim>
                                    <p:animEffect transition="in" filter="wipe(down)">
                                      <p:cBhvr>
                                        <p:cTn id="69" dur="200"/>
                                        <p:tgtEl>
                                          <p:spTgt spid="31">
                                            <p:bg/>
                                          </p:spTgt>
                                        </p:tgtEl>
                                      </p:cBhvr>
                                    </p:animEffect>
                                  </p:childTnLst>
                                </p:cTn>
                              </p:par>
                            </p:childTnLst>
                          </p:cTn>
                        </p:par>
                        <p:par>
                          <p:cTn id="70" fill="hold">
                            <p:stCondLst>
                              <p:cond delay="3500"/>
                            </p:stCondLst>
                            <p:childTnLst>
                              <p:par>
                                <p:cTn id="71" presetID="12" presetClass="entr" presetSubtype="1" fill="hold" grpId="0" nodeType="afterEffect">
                                  <p:stCondLst>
                                    <p:cond delay="0"/>
                                  </p:stCondLst>
                                  <p:childTnLst>
                                    <p:set>
                                      <p:cBhvr>
                                        <p:cTn id="72" dur="1" fill="hold">
                                          <p:stCondLst>
                                            <p:cond delay="0"/>
                                          </p:stCondLst>
                                        </p:cTn>
                                        <p:tgtEl>
                                          <p:spTgt spid="31">
                                            <p:txEl>
                                              <p:pRg st="0" end="0"/>
                                            </p:txEl>
                                          </p:spTgt>
                                        </p:tgtEl>
                                        <p:attrNameLst>
                                          <p:attrName>style.visibility</p:attrName>
                                        </p:attrNameLst>
                                      </p:cBhvr>
                                      <p:to>
                                        <p:strVal val="visible"/>
                                      </p:to>
                                    </p:set>
                                    <p:anim calcmode="lin" valueType="num">
                                      <p:cBhvr additive="base">
                                        <p:cTn id="73" dur="200"/>
                                        <p:tgtEl>
                                          <p:spTgt spid="31">
                                            <p:txEl>
                                              <p:pRg st="0" end="0"/>
                                            </p:txEl>
                                          </p:spTgt>
                                        </p:tgtEl>
                                        <p:attrNameLst>
                                          <p:attrName>ppt_y</p:attrName>
                                        </p:attrNameLst>
                                      </p:cBhvr>
                                      <p:tavLst>
                                        <p:tav tm="0">
                                          <p:val>
                                            <p:strVal val="#ppt_y-#ppt_h*1.125000"/>
                                          </p:val>
                                        </p:tav>
                                        <p:tav tm="100000">
                                          <p:val>
                                            <p:strVal val="#ppt_y"/>
                                          </p:val>
                                        </p:tav>
                                      </p:tavLst>
                                    </p:anim>
                                    <p:animEffect transition="in" filter="wipe(down)">
                                      <p:cBhvr>
                                        <p:cTn id="74" dur="200"/>
                                        <p:tgtEl>
                                          <p:spTgt spid="31">
                                            <p:txEl>
                                              <p:pRg st="0" end="0"/>
                                            </p:txEl>
                                          </p:spTgt>
                                        </p:tgtEl>
                                      </p:cBhvr>
                                    </p:animEffect>
                                  </p:childTnLst>
                                </p:cTn>
                              </p:par>
                            </p:childTnLst>
                          </p:cTn>
                        </p:par>
                        <p:par>
                          <p:cTn id="75" fill="hold">
                            <p:stCondLst>
                              <p:cond delay="3700"/>
                            </p:stCondLst>
                            <p:childTnLst>
                              <p:par>
                                <p:cTn id="76" presetID="12" presetClass="entr" presetSubtype="1" fill="hold" grpId="0" nodeType="afterEffect">
                                  <p:stCondLst>
                                    <p:cond delay="0"/>
                                  </p:stCondLst>
                                  <p:childTnLst>
                                    <p:set>
                                      <p:cBhvr>
                                        <p:cTn id="77" dur="1" fill="hold">
                                          <p:stCondLst>
                                            <p:cond delay="0"/>
                                          </p:stCondLst>
                                        </p:cTn>
                                        <p:tgtEl>
                                          <p:spTgt spid="32">
                                            <p:bg/>
                                          </p:spTgt>
                                        </p:tgtEl>
                                        <p:attrNameLst>
                                          <p:attrName>style.visibility</p:attrName>
                                        </p:attrNameLst>
                                      </p:cBhvr>
                                      <p:to>
                                        <p:strVal val="visible"/>
                                      </p:to>
                                    </p:set>
                                    <p:anim calcmode="lin" valueType="num">
                                      <p:cBhvr additive="base">
                                        <p:cTn id="78" dur="200"/>
                                        <p:tgtEl>
                                          <p:spTgt spid="32">
                                            <p:bg/>
                                          </p:spTgt>
                                        </p:tgtEl>
                                        <p:attrNameLst>
                                          <p:attrName>ppt_y</p:attrName>
                                        </p:attrNameLst>
                                      </p:cBhvr>
                                      <p:tavLst>
                                        <p:tav tm="0">
                                          <p:val>
                                            <p:strVal val="#ppt_y-#ppt_h*1.125000"/>
                                          </p:val>
                                        </p:tav>
                                        <p:tav tm="100000">
                                          <p:val>
                                            <p:strVal val="#ppt_y"/>
                                          </p:val>
                                        </p:tav>
                                      </p:tavLst>
                                    </p:anim>
                                    <p:animEffect transition="in" filter="wipe(down)">
                                      <p:cBhvr>
                                        <p:cTn id="79" dur="200"/>
                                        <p:tgtEl>
                                          <p:spTgt spid="32">
                                            <p:bg/>
                                          </p:spTgt>
                                        </p:tgtEl>
                                      </p:cBhvr>
                                    </p:animEffect>
                                  </p:childTnLst>
                                </p:cTn>
                              </p:par>
                            </p:childTnLst>
                          </p:cTn>
                        </p:par>
                        <p:par>
                          <p:cTn id="80" fill="hold">
                            <p:stCondLst>
                              <p:cond delay="3900"/>
                            </p:stCondLst>
                            <p:childTnLst>
                              <p:par>
                                <p:cTn id="81" presetID="12" presetClass="entr" presetSubtype="1" fill="hold" grpId="0" nodeType="after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 calcmode="lin" valueType="num">
                                      <p:cBhvr additive="base">
                                        <p:cTn id="83" dur="200"/>
                                        <p:tgtEl>
                                          <p:spTgt spid="32">
                                            <p:txEl>
                                              <p:pRg st="0" end="0"/>
                                            </p:txEl>
                                          </p:spTgt>
                                        </p:tgtEl>
                                        <p:attrNameLst>
                                          <p:attrName>ppt_y</p:attrName>
                                        </p:attrNameLst>
                                      </p:cBhvr>
                                      <p:tavLst>
                                        <p:tav tm="0">
                                          <p:val>
                                            <p:strVal val="#ppt_y-#ppt_h*1.125000"/>
                                          </p:val>
                                        </p:tav>
                                        <p:tav tm="100000">
                                          <p:val>
                                            <p:strVal val="#ppt_y"/>
                                          </p:val>
                                        </p:tav>
                                      </p:tavLst>
                                    </p:anim>
                                    <p:animEffect transition="in" filter="wipe(down)">
                                      <p:cBhvr>
                                        <p:cTn id="84" dur="200"/>
                                        <p:tgtEl>
                                          <p:spTgt spid="32">
                                            <p:txEl>
                                              <p:pRg st="0" end="0"/>
                                            </p:txEl>
                                          </p:spTgt>
                                        </p:tgtEl>
                                      </p:cBhvr>
                                    </p:animEffect>
                                  </p:childTnLst>
                                </p:cTn>
                              </p:par>
                              <p:par>
                                <p:cTn id="85" presetID="14" presetClass="entr" presetSubtype="1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randombar(horizontal)">
                                      <p:cBhvr>
                                        <p:cTn id="87" dur="500"/>
                                        <p:tgtEl>
                                          <p:spTgt spid="47"/>
                                        </p:tgtEl>
                                      </p:cBhvr>
                                    </p:animEffect>
                                  </p:childTnLst>
                                </p:cTn>
                              </p:par>
                            </p:childTnLst>
                          </p:cTn>
                        </p:par>
                        <p:par>
                          <p:cTn id="88" fill="hold">
                            <p:stCondLst>
                              <p:cond delay="4400"/>
                            </p:stCondLst>
                            <p:childTnLst>
                              <p:par>
                                <p:cTn id="89" presetID="22" presetClass="entr" presetSubtype="8" fill="hold" grpId="0" nodeType="after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wipe(left)">
                                      <p:cBhvr>
                                        <p:cTn id="91" dur="300"/>
                                        <p:tgtEl>
                                          <p:spTgt spid="70"/>
                                        </p:tgtEl>
                                      </p:cBhvr>
                                    </p:animEffect>
                                  </p:childTnLst>
                                </p:cTn>
                              </p:par>
                            </p:childTnLst>
                          </p:cTn>
                        </p:par>
                        <p:par>
                          <p:cTn id="92" fill="hold">
                            <p:stCondLst>
                              <p:cond delay="4700"/>
                            </p:stCondLst>
                            <p:childTnLst>
                              <p:par>
                                <p:cTn id="93" presetID="12" presetClass="entr" presetSubtype="1" fill="hold" grpId="0" nodeType="afterEffect">
                                  <p:stCondLst>
                                    <p:cond delay="0"/>
                                  </p:stCondLst>
                                  <p:childTnLst>
                                    <p:set>
                                      <p:cBhvr>
                                        <p:cTn id="94" dur="1" fill="hold">
                                          <p:stCondLst>
                                            <p:cond delay="0"/>
                                          </p:stCondLst>
                                        </p:cTn>
                                        <p:tgtEl>
                                          <p:spTgt spid="33">
                                            <p:bg/>
                                          </p:spTgt>
                                        </p:tgtEl>
                                        <p:attrNameLst>
                                          <p:attrName>style.visibility</p:attrName>
                                        </p:attrNameLst>
                                      </p:cBhvr>
                                      <p:to>
                                        <p:strVal val="visible"/>
                                      </p:to>
                                    </p:set>
                                    <p:anim calcmode="lin" valueType="num">
                                      <p:cBhvr additive="base">
                                        <p:cTn id="95" dur="200"/>
                                        <p:tgtEl>
                                          <p:spTgt spid="33">
                                            <p:bg/>
                                          </p:spTgt>
                                        </p:tgtEl>
                                        <p:attrNameLst>
                                          <p:attrName>ppt_y</p:attrName>
                                        </p:attrNameLst>
                                      </p:cBhvr>
                                      <p:tavLst>
                                        <p:tav tm="0">
                                          <p:val>
                                            <p:strVal val="#ppt_y-#ppt_h*1.125000"/>
                                          </p:val>
                                        </p:tav>
                                        <p:tav tm="100000">
                                          <p:val>
                                            <p:strVal val="#ppt_y"/>
                                          </p:val>
                                        </p:tav>
                                      </p:tavLst>
                                    </p:anim>
                                    <p:animEffect transition="in" filter="wipe(down)">
                                      <p:cBhvr>
                                        <p:cTn id="96" dur="200"/>
                                        <p:tgtEl>
                                          <p:spTgt spid="33">
                                            <p:bg/>
                                          </p:spTgt>
                                        </p:tgtEl>
                                      </p:cBhvr>
                                    </p:animEffect>
                                  </p:childTnLst>
                                </p:cTn>
                              </p:par>
                            </p:childTnLst>
                          </p:cTn>
                        </p:par>
                        <p:par>
                          <p:cTn id="97" fill="hold">
                            <p:stCondLst>
                              <p:cond delay="4900"/>
                            </p:stCondLst>
                            <p:childTnLst>
                              <p:par>
                                <p:cTn id="98" presetID="12" presetClass="entr" presetSubtype="1" fill="hold" grpId="0" nodeType="afterEffect">
                                  <p:stCondLst>
                                    <p:cond delay="0"/>
                                  </p:stCondLst>
                                  <p:childTnLst>
                                    <p:set>
                                      <p:cBhvr>
                                        <p:cTn id="99" dur="1" fill="hold">
                                          <p:stCondLst>
                                            <p:cond delay="0"/>
                                          </p:stCondLst>
                                        </p:cTn>
                                        <p:tgtEl>
                                          <p:spTgt spid="33">
                                            <p:txEl>
                                              <p:pRg st="0" end="0"/>
                                            </p:txEl>
                                          </p:spTgt>
                                        </p:tgtEl>
                                        <p:attrNameLst>
                                          <p:attrName>style.visibility</p:attrName>
                                        </p:attrNameLst>
                                      </p:cBhvr>
                                      <p:to>
                                        <p:strVal val="visible"/>
                                      </p:to>
                                    </p:set>
                                    <p:anim calcmode="lin" valueType="num">
                                      <p:cBhvr additive="base">
                                        <p:cTn id="100" dur="200"/>
                                        <p:tgtEl>
                                          <p:spTgt spid="33">
                                            <p:txEl>
                                              <p:pRg st="0" end="0"/>
                                            </p:txEl>
                                          </p:spTgt>
                                        </p:tgtEl>
                                        <p:attrNameLst>
                                          <p:attrName>ppt_y</p:attrName>
                                        </p:attrNameLst>
                                      </p:cBhvr>
                                      <p:tavLst>
                                        <p:tav tm="0">
                                          <p:val>
                                            <p:strVal val="#ppt_y-#ppt_h*1.125000"/>
                                          </p:val>
                                        </p:tav>
                                        <p:tav tm="100000">
                                          <p:val>
                                            <p:strVal val="#ppt_y"/>
                                          </p:val>
                                        </p:tav>
                                      </p:tavLst>
                                    </p:anim>
                                    <p:animEffect transition="in" filter="wipe(down)">
                                      <p:cBhvr>
                                        <p:cTn id="101" dur="200"/>
                                        <p:tgtEl>
                                          <p:spTgt spid="33">
                                            <p:txEl>
                                              <p:pRg st="0" end="0"/>
                                            </p:txEl>
                                          </p:spTgt>
                                        </p:tgtEl>
                                      </p:cBhvr>
                                    </p:animEffect>
                                  </p:childTnLst>
                                </p:cTn>
                              </p:par>
                            </p:childTnLst>
                          </p:cTn>
                        </p:par>
                        <p:par>
                          <p:cTn id="102" fill="hold">
                            <p:stCondLst>
                              <p:cond delay="5100"/>
                            </p:stCondLst>
                            <p:childTnLst>
                              <p:par>
                                <p:cTn id="103" presetID="12" presetClass="entr" presetSubtype="1" fill="hold" grpId="0" nodeType="afterEffect">
                                  <p:stCondLst>
                                    <p:cond delay="0"/>
                                  </p:stCondLst>
                                  <p:childTnLst>
                                    <p:set>
                                      <p:cBhvr>
                                        <p:cTn id="104" dur="1" fill="hold">
                                          <p:stCondLst>
                                            <p:cond delay="0"/>
                                          </p:stCondLst>
                                        </p:cTn>
                                        <p:tgtEl>
                                          <p:spTgt spid="34">
                                            <p:bg/>
                                          </p:spTgt>
                                        </p:tgtEl>
                                        <p:attrNameLst>
                                          <p:attrName>style.visibility</p:attrName>
                                        </p:attrNameLst>
                                      </p:cBhvr>
                                      <p:to>
                                        <p:strVal val="visible"/>
                                      </p:to>
                                    </p:set>
                                    <p:anim calcmode="lin" valueType="num">
                                      <p:cBhvr additive="base">
                                        <p:cTn id="105" dur="200"/>
                                        <p:tgtEl>
                                          <p:spTgt spid="34">
                                            <p:bg/>
                                          </p:spTgt>
                                        </p:tgtEl>
                                        <p:attrNameLst>
                                          <p:attrName>ppt_y</p:attrName>
                                        </p:attrNameLst>
                                      </p:cBhvr>
                                      <p:tavLst>
                                        <p:tav tm="0">
                                          <p:val>
                                            <p:strVal val="#ppt_y-#ppt_h*1.125000"/>
                                          </p:val>
                                        </p:tav>
                                        <p:tav tm="100000">
                                          <p:val>
                                            <p:strVal val="#ppt_y"/>
                                          </p:val>
                                        </p:tav>
                                      </p:tavLst>
                                    </p:anim>
                                    <p:animEffect transition="in" filter="wipe(down)">
                                      <p:cBhvr>
                                        <p:cTn id="106" dur="200"/>
                                        <p:tgtEl>
                                          <p:spTgt spid="34">
                                            <p:bg/>
                                          </p:spTgt>
                                        </p:tgtEl>
                                      </p:cBhvr>
                                    </p:animEffect>
                                  </p:childTnLst>
                                </p:cTn>
                              </p:par>
                            </p:childTnLst>
                          </p:cTn>
                        </p:par>
                        <p:par>
                          <p:cTn id="107" fill="hold">
                            <p:stCondLst>
                              <p:cond delay="5300"/>
                            </p:stCondLst>
                            <p:childTnLst>
                              <p:par>
                                <p:cTn id="108" presetID="12" presetClass="entr" presetSubtype="1" fill="hold" grpId="0" nodeType="afterEffect">
                                  <p:stCondLst>
                                    <p:cond delay="0"/>
                                  </p:stCondLst>
                                  <p:childTnLst>
                                    <p:set>
                                      <p:cBhvr>
                                        <p:cTn id="109" dur="1" fill="hold">
                                          <p:stCondLst>
                                            <p:cond delay="0"/>
                                          </p:stCondLst>
                                        </p:cTn>
                                        <p:tgtEl>
                                          <p:spTgt spid="34">
                                            <p:txEl>
                                              <p:pRg st="0" end="0"/>
                                            </p:txEl>
                                          </p:spTgt>
                                        </p:tgtEl>
                                        <p:attrNameLst>
                                          <p:attrName>style.visibility</p:attrName>
                                        </p:attrNameLst>
                                      </p:cBhvr>
                                      <p:to>
                                        <p:strVal val="visible"/>
                                      </p:to>
                                    </p:set>
                                    <p:anim calcmode="lin" valueType="num">
                                      <p:cBhvr additive="base">
                                        <p:cTn id="110" dur="200"/>
                                        <p:tgtEl>
                                          <p:spTgt spid="34">
                                            <p:txEl>
                                              <p:pRg st="0" end="0"/>
                                            </p:txEl>
                                          </p:spTgt>
                                        </p:tgtEl>
                                        <p:attrNameLst>
                                          <p:attrName>ppt_y</p:attrName>
                                        </p:attrNameLst>
                                      </p:cBhvr>
                                      <p:tavLst>
                                        <p:tav tm="0">
                                          <p:val>
                                            <p:strVal val="#ppt_y-#ppt_h*1.125000"/>
                                          </p:val>
                                        </p:tav>
                                        <p:tav tm="100000">
                                          <p:val>
                                            <p:strVal val="#ppt_y"/>
                                          </p:val>
                                        </p:tav>
                                      </p:tavLst>
                                    </p:anim>
                                    <p:animEffect transition="in" filter="wipe(down)">
                                      <p:cBhvr>
                                        <p:cTn id="111" dur="200"/>
                                        <p:tgtEl>
                                          <p:spTgt spid="34">
                                            <p:txEl>
                                              <p:pRg st="0" end="0"/>
                                            </p:txEl>
                                          </p:spTgt>
                                        </p:tgtEl>
                                      </p:cBhvr>
                                    </p:animEffect>
                                  </p:childTnLst>
                                </p:cTn>
                              </p:par>
                              <p:par>
                                <p:cTn id="112" presetID="14" presetClass="entr" presetSubtype="10" fill="hold" nodeType="with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randombar(horizontal)">
                                      <p:cBhvr>
                                        <p:cTn id="114" dur="500"/>
                                        <p:tgtEl>
                                          <p:spTgt spid="48"/>
                                        </p:tgtEl>
                                      </p:cBhvr>
                                    </p:animEffect>
                                  </p:childTnLst>
                                </p:cTn>
                              </p:par>
                            </p:childTnLst>
                          </p:cTn>
                        </p:par>
                        <p:par>
                          <p:cTn id="115" fill="hold">
                            <p:stCondLst>
                              <p:cond delay="5800"/>
                            </p:stCondLst>
                            <p:childTnLst>
                              <p:par>
                                <p:cTn id="116" presetID="22" presetClass="entr" presetSubtype="8" fill="hold" grpId="0" nodeType="afterEffect">
                                  <p:stCondLst>
                                    <p:cond delay="0"/>
                                  </p:stCondLst>
                                  <p:childTnLst>
                                    <p:set>
                                      <p:cBhvr>
                                        <p:cTn id="117" dur="1" fill="hold">
                                          <p:stCondLst>
                                            <p:cond delay="0"/>
                                          </p:stCondLst>
                                        </p:cTn>
                                        <p:tgtEl>
                                          <p:spTgt spid="71"/>
                                        </p:tgtEl>
                                        <p:attrNameLst>
                                          <p:attrName>style.visibility</p:attrName>
                                        </p:attrNameLst>
                                      </p:cBhvr>
                                      <p:to>
                                        <p:strVal val="visible"/>
                                      </p:to>
                                    </p:set>
                                    <p:animEffect transition="in" filter="wipe(left)">
                                      <p:cBhvr>
                                        <p:cTn id="118" dur="300"/>
                                        <p:tgtEl>
                                          <p:spTgt spid="71"/>
                                        </p:tgtEl>
                                      </p:cBhvr>
                                    </p:animEffect>
                                  </p:childTnLst>
                                </p:cTn>
                              </p:par>
                            </p:childTnLst>
                          </p:cTn>
                        </p:par>
                        <p:par>
                          <p:cTn id="119" fill="hold">
                            <p:stCondLst>
                              <p:cond delay="6100"/>
                            </p:stCondLst>
                            <p:childTnLst>
                              <p:par>
                                <p:cTn id="120" presetID="12" presetClass="entr" presetSubtype="1" fill="hold" grpId="0" nodeType="afterEffect">
                                  <p:stCondLst>
                                    <p:cond delay="0"/>
                                  </p:stCondLst>
                                  <p:childTnLst>
                                    <p:set>
                                      <p:cBhvr>
                                        <p:cTn id="121" dur="1" fill="hold">
                                          <p:stCondLst>
                                            <p:cond delay="0"/>
                                          </p:stCondLst>
                                        </p:cTn>
                                        <p:tgtEl>
                                          <p:spTgt spid="35">
                                            <p:bg/>
                                          </p:spTgt>
                                        </p:tgtEl>
                                        <p:attrNameLst>
                                          <p:attrName>style.visibility</p:attrName>
                                        </p:attrNameLst>
                                      </p:cBhvr>
                                      <p:to>
                                        <p:strVal val="visible"/>
                                      </p:to>
                                    </p:set>
                                    <p:anim calcmode="lin" valueType="num">
                                      <p:cBhvr additive="base">
                                        <p:cTn id="122" dur="200"/>
                                        <p:tgtEl>
                                          <p:spTgt spid="35">
                                            <p:bg/>
                                          </p:spTgt>
                                        </p:tgtEl>
                                        <p:attrNameLst>
                                          <p:attrName>ppt_y</p:attrName>
                                        </p:attrNameLst>
                                      </p:cBhvr>
                                      <p:tavLst>
                                        <p:tav tm="0">
                                          <p:val>
                                            <p:strVal val="#ppt_y-#ppt_h*1.125000"/>
                                          </p:val>
                                        </p:tav>
                                        <p:tav tm="100000">
                                          <p:val>
                                            <p:strVal val="#ppt_y"/>
                                          </p:val>
                                        </p:tav>
                                      </p:tavLst>
                                    </p:anim>
                                    <p:animEffect transition="in" filter="wipe(down)">
                                      <p:cBhvr>
                                        <p:cTn id="123" dur="200"/>
                                        <p:tgtEl>
                                          <p:spTgt spid="35">
                                            <p:bg/>
                                          </p:spTgt>
                                        </p:tgtEl>
                                      </p:cBhvr>
                                    </p:animEffect>
                                  </p:childTnLst>
                                </p:cTn>
                              </p:par>
                            </p:childTnLst>
                          </p:cTn>
                        </p:par>
                        <p:par>
                          <p:cTn id="124" fill="hold">
                            <p:stCondLst>
                              <p:cond delay="6300"/>
                            </p:stCondLst>
                            <p:childTnLst>
                              <p:par>
                                <p:cTn id="125" presetID="12" presetClass="entr" presetSubtype="1" fill="hold" grpId="0" nodeType="afterEffect">
                                  <p:stCondLst>
                                    <p:cond delay="0"/>
                                  </p:stCondLst>
                                  <p:childTnLst>
                                    <p:set>
                                      <p:cBhvr>
                                        <p:cTn id="126" dur="1" fill="hold">
                                          <p:stCondLst>
                                            <p:cond delay="0"/>
                                          </p:stCondLst>
                                        </p:cTn>
                                        <p:tgtEl>
                                          <p:spTgt spid="35">
                                            <p:txEl>
                                              <p:pRg st="0" end="0"/>
                                            </p:txEl>
                                          </p:spTgt>
                                        </p:tgtEl>
                                        <p:attrNameLst>
                                          <p:attrName>style.visibility</p:attrName>
                                        </p:attrNameLst>
                                      </p:cBhvr>
                                      <p:to>
                                        <p:strVal val="visible"/>
                                      </p:to>
                                    </p:set>
                                    <p:anim calcmode="lin" valueType="num">
                                      <p:cBhvr additive="base">
                                        <p:cTn id="127" dur="200"/>
                                        <p:tgtEl>
                                          <p:spTgt spid="35">
                                            <p:txEl>
                                              <p:pRg st="0" end="0"/>
                                            </p:txEl>
                                          </p:spTgt>
                                        </p:tgtEl>
                                        <p:attrNameLst>
                                          <p:attrName>ppt_y</p:attrName>
                                        </p:attrNameLst>
                                      </p:cBhvr>
                                      <p:tavLst>
                                        <p:tav tm="0">
                                          <p:val>
                                            <p:strVal val="#ppt_y-#ppt_h*1.125000"/>
                                          </p:val>
                                        </p:tav>
                                        <p:tav tm="100000">
                                          <p:val>
                                            <p:strVal val="#ppt_y"/>
                                          </p:val>
                                        </p:tav>
                                      </p:tavLst>
                                    </p:anim>
                                    <p:animEffect transition="in" filter="wipe(down)">
                                      <p:cBhvr>
                                        <p:cTn id="128" dur="200"/>
                                        <p:tgtEl>
                                          <p:spTgt spid="35">
                                            <p:txEl>
                                              <p:pRg st="0" end="0"/>
                                            </p:txEl>
                                          </p:spTgt>
                                        </p:tgtEl>
                                      </p:cBhvr>
                                    </p:animEffect>
                                  </p:childTnLst>
                                </p:cTn>
                              </p:par>
                            </p:childTnLst>
                          </p:cTn>
                        </p:par>
                        <p:par>
                          <p:cTn id="129" fill="hold">
                            <p:stCondLst>
                              <p:cond delay="6500"/>
                            </p:stCondLst>
                            <p:childTnLst>
                              <p:par>
                                <p:cTn id="130" presetID="12" presetClass="entr" presetSubtype="1" fill="hold" grpId="0" nodeType="afterEffect">
                                  <p:stCondLst>
                                    <p:cond delay="0"/>
                                  </p:stCondLst>
                                  <p:childTnLst>
                                    <p:set>
                                      <p:cBhvr>
                                        <p:cTn id="131" dur="1" fill="hold">
                                          <p:stCondLst>
                                            <p:cond delay="0"/>
                                          </p:stCondLst>
                                        </p:cTn>
                                        <p:tgtEl>
                                          <p:spTgt spid="36">
                                            <p:bg/>
                                          </p:spTgt>
                                        </p:tgtEl>
                                        <p:attrNameLst>
                                          <p:attrName>style.visibility</p:attrName>
                                        </p:attrNameLst>
                                      </p:cBhvr>
                                      <p:to>
                                        <p:strVal val="visible"/>
                                      </p:to>
                                    </p:set>
                                    <p:anim calcmode="lin" valueType="num">
                                      <p:cBhvr additive="base">
                                        <p:cTn id="132" dur="200"/>
                                        <p:tgtEl>
                                          <p:spTgt spid="36">
                                            <p:bg/>
                                          </p:spTgt>
                                        </p:tgtEl>
                                        <p:attrNameLst>
                                          <p:attrName>ppt_y</p:attrName>
                                        </p:attrNameLst>
                                      </p:cBhvr>
                                      <p:tavLst>
                                        <p:tav tm="0">
                                          <p:val>
                                            <p:strVal val="#ppt_y-#ppt_h*1.125000"/>
                                          </p:val>
                                        </p:tav>
                                        <p:tav tm="100000">
                                          <p:val>
                                            <p:strVal val="#ppt_y"/>
                                          </p:val>
                                        </p:tav>
                                      </p:tavLst>
                                    </p:anim>
                                    <p:animEffect transition="in" filter="wipe(down)">
                                      <p:cBhvr>
                                        <p:cTn id="133" dur="200"/>
                                        <p:tgtEl>
                                          <p:spTgt spid="36">
                                            <p:bg/>
                                          </p:spTgt>
                                        </p:tgtEl>
                                      </p:cBhvr>
                                    </p:animEffect>
                                  </p:childTnLst>
                                </p:cTn>
                              </p:par>
                            </p:childTnLst>
                          </p:cTn>
                        </p:par>
                        <p:par>
                          <p:cTn id="134" fill="hold">
                            <p:stCondLst>
                              <p:cond delay="6700"/>
                            </p:stCondLst>
                            <p:childTnLst>
                              <p:par>
                                <p:cTn id="135" presetID="12" presetClass="entr" presetSubtype="1" fill="hold" grpId="0" nodeType="afterEffect">
                                  <p:stCondLst>
                                    <p:cond delay="0"/>
                                  </p:stCondLst>
                                  <p:childTnLst>
                                    <p:set>
                                      <p:cBhvr>
                                        <p:cTn id="136" dur="1" fill="hold">
                                          <p:stCondLst>
                                            <p:cond delay="0"/>
                                          </p:stCondLst>
                                        </p:cTn>
                                        <p:tgtEl>
                                          <p:spTgt spid="36">
                                            <p:txEl>
                                              <p:pRg st="0" end="0"/>
                                            </p:txEl>
                                          </p:spTgt>
                                        </p:tgtEl>
                                        <p:attrNameLst>
                                          <p:attrName>style.visibility</p:attrName>
                                        </p:attrNameLst>
                                      </p:cBhvr>
                                      <p:to>
                                        <p:strVal val="visible"/>
                                      </p:to>
                                    </p:set>
                                    <p:anim calcmode="lin" valueType="num">
                                      <p:cBhvr additive="base">
                                        <p:cTn id="137" dur="200"/>
                                        <p:tgtEl>
                                          <p:spTgt spid="36">
                                            <p:txEl>
                                              <p:pRg st="0" end="0"/>
                                            </p:txEl>
                                          </p:spTgt>
                                        </p:tgtEl>
                                        <p:attrNameLst>
                                          <p:attrName>ppt_y</p:attrName>
                                        </p:attrNameLst>
                                      </p:cBhvr>
                                      <p:tavLst>
                                        <p:tav tm="0">
                                          <p:val>
                                            <p:strVal val="#ppt_y-#ppt_h*1.125000"/>
                                          </p:val>
                                        </p:tav>
                                        <p:tav tm="100000">
                                          <p:val>
                                            <p:strVal val="#ppt_y"/>
                                          </p:val>
                                        </p:tav>
                                      </p:tavLst>
                                    </p:anim>
                                    <p:animEffect transition="in" filter="wipe(down)">
                                      <p:cBhvr>
                                        <p:cTn id="138" dur="2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allAtOnce" animBg="1"/>
      <p:bldP spid="28" grpId="0" uiExpand="1" build="allAtOnce" animBg="1"/>
      <p:bldP spid="29" grpId="0" uiExpand="1" build="allAtOnce" animBg="1"/>
      <p:bldP spid="30" grpId="0" uiExpand="1" build="allAtOnce" animBg="1"/>
      <p:bldP spid="31" grpId="0" uiExpand="1" build="allAtOnce" animBg="1"/>
      <p:bldP spid="32" grpId="0" uiExpand="1" build="allAtOnce" animBg="1"/>
      <p:bldP spid="33" grpId="0" build="allAtOnce" animBg="1"/>
      <p:bldP spid="34" grpId="0" uiExpand="1" build="allAtOnce" animBg="1"/>
      <p:bldP spid="35" grpId="0" build="allAtOnce" animBg="1"/>
      <p:bldP spid="36" grpId="0" build="allAtOnce" animBg="1"/>
      <p:bldP spid="68" grpId="0" animBg="1"/>
      <p:bldP spid="69" grpId="0" animBg="1"/>
      <p:bldP spid="70" grpId="0" animBg="1"/>
      <p:bldP spid="71" grpId="0" animBg="1"/>
      <p:bldP spid="7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Zástupný symbol obsahu 12"/>
          <p:cNvPicPr>
            <a:picLocks noGrp="1"/>
          </p:cNvPicPr>
          <p:nvPr>
            <p:ph sz="quarter" idx="14"/>
          </p:nvPr>
        </p:nvPicPr>
        <p:blipFill rotWithShape="1">
          <a:blip r:embed="rId3" cstate="screen">
            <a:extLst>
              <a:ext uri="{28A0092B-C50C-407E-A947-70E740481C1C}">
                <a14:useLocalDpi xmlns:a14="http://schemas.microsoft.com/office/drawing/2010/main"/>
              </a:ext>
            </a:extLst>
          </a:blip>
          <a:srcRect/>
          <a:stretch/>
        </p:blipFill>
        <p:spPr>
          <a:xfrm>
            <a:off x="6203836" y="1503731"/>
            <a:ext cx="2700000" cy="1722600"/>
          </a:xfrm>
        </p:spPr>
      </p:pic>
      <p:pic>
        <p:nvPicPr>
          <p:cNvPr id="12" name="Zástupný symbol obsahu 11"/>
          <p:cNvPicPr>
            <a:picLocks noGrp="1"/>
          </p:cNvPicPr>
          <p:nvPr>
            <p:ph sz="quarter" idx="20"/>
          </p:nvPr>
        </p:nvPicPr>
        <p:blipFill rotWithShape="1">
          <a:blip r:embed="rId3" cstate="screen">
            <a:extLst>
              <a:ext uri="{28A0092B-C50C-407E-A947-70E740481C1C}">
                <a14:useLocalDpi xmlns:a14="http://schemas.microsoft.com/office/drawing/2010/main"/>
              </a:ext>
            </a:extLst>
          </a:blip>
          <a:srcRect/>
          <a:stretch/>
        </p:blipFill>
        <p:spPr>
          <a:xfrm>
            <a:off x="3240766" y="1506892"/>
            <a:ext cx="2700000" cy="1722600"/>
          </a:xfrm>
        </p:spPr>
      </p:pic>
      <p:pic>
        <p:nvPicPr>
          <p:cNvPr id="2" name="Zástupný symbol obsahu 1"/>
          <p:cNvPicPr>
            <a:picLocks noGrp="1"/>
          </p:cNvPicPr>
          <p:nvPr>
            <p:ph sz="quarter" idx="19"/>
          </p:nvPr>
        </p:nvPicPr>
        <p:blipFill rotWithShape="1">
          <a:blip r:embed="rId3" cstate="screen">
            <a:extLst>
              <a:ext uri="{28A0092B-C50C-407E-A947-70E740481C1C}">
                <a14:useLocalDpi xmlns:a14="http://schemas.microsoft.com/office/drawing/2010/main"/>
              </a:ext>
            </a:extLst>
          </a:blip>
          <a:srcRect/>
          <a:stretch/>
        </p:blipFill>
        <p:spPr>
          <a:xfrm>
            <a:off x="278560" y="1506892"/>
            <a:ext cx="2700000" cy="1722600"/>
          </a:xfrm>
        </p:spPr>
      </p:pic>
      <p:sp>
        <p:nvSpPr>
          <p:cNvPr id="19" name="Nadpis 18"/>
          <p:cNvSpPr>
            <a:spLocks noGrp="1"/>
          </p:cNvSpPr>
          <p:nvPr>
            <p:ph type="title"/>
          </p:nvPr>
        </p:nvSpPr>
        <p:spPr/>
        <p:txBody>
          <a:bodyPr/>
          <a:lstStyle/>
          <a:p>
            <a:r>
              <a:rPr lang="sk-SK"/>
              <a:t>Team in Three Columns</a:t>
            </a:r>
            <a:endParaRPr lang="en-US"/>
          </a:p>
        </p:txBody>
      </p:sp>
      <p:sp>
        <p:nvSpPr>
          <p:cNvPr id="6" name="Zástupný symbol päty 5"/>
          <p:cNvSpPr>
            <a:spLocks noGrp="1"/>
          </p:cNvSpPr>
          <p:nvPr>
            <p:ph type="ftr" sz="quarter" idx="21"/>
          </p:nvPr>
        </p:nvSpPr>
        <p:spPr>
          <a:xfrm>
            <a:off x="4607899" y="4705394"/>
            <a:ext cx="4320000" cy="148167"/>
          </a:xfrm>
        </p:spPr>
        <p:txBody>
          <a:bodyPr/>
          <a:lstStyle/>
          <a:p>
            <a:r>
              <a:rPr lang="en-US"/>
              <a:t>www.graphicriver.net/goashape</a:t>
            </a:r>
            <a:endParaRPr lang="en-US" dirty="0"/>
          </a:p>
        </p:txBody>
      </p:sp>
      <p:sp>
        <p:nvSpPr>
          <p:cNvPr id="5" name="Content Placeholder 4"/>
          <p:cNvSpPr>
            <a:spLocks noGrp="1"/>
          </p:cNvSpPr>
          <p:nvPr>
            <p:ph sz="quarter" idx="22"/>
          </p:nvPr>
        </p:nvSpPr>
        <p:spPr/>
        <p:txBody>
          <a:bodyPr/>
          <a:lstStyle/>
          <a:p>
            <a:r>
              <a:rPr lang="sk-SK">
                <a:solidFill>
                  <a:schemeClr val="accent2"/>
                </a:solidFill>
              </a:rPr>
              <a:t>Jessica Parker</a:t>
            </a:r>
            <a:endParaRPr lang="en-US">
              <a:solidFill>
                <a:schemeClr val="accent2"/>
              </a:solidFill>
            </a:endParaRPr>
          </a:p>
          <a:p>
            <a:r>
              <a:rPr lang="en-US"/>
              <a:t>Curabitur suscipit suscipit tellus. Phasellus accumsan</a:t>
            </a:r>
          </a:p>
          <a:p>
            <a:endParaRPr lang="en-US"/>
          </a:p>
        </p:txBody>
      </p:sp>
      <p:sp>
        <p:nvSpPr>
          <p:cNvPr id="7" name="Content Placeholder 6"/>
          <p:cNvSpPr>
            <a:spLocks noGrp="1"/>
          </p:cNvSpPr>
          <p:nvPr>
            <p:ph sz="quarter" idx="23"/>
          </p:nvPr>
        </p:nvSpPr>
        <p:spPr>
          <a:xfrm>
            <a:off x="286279" y="3333754"/>
            <a:ext cx="2700000" cy="990600"/>
          </a:xfrm>
        </p:spPr>
        <p:txBody>
          <a:bodyPr/>
          <a:lstStyle/>
          <a:p>
            <a:pPr>
              <a:tabLst>
                <a:tab pos="3942818" algn="l"/>
              </a:tabLst>
            </a:pPr>
            <a:r>
              <a:rPr lang="sk-SK">
                <a:solidFill>
                  <a:schemeClr val="accent2"/>
                </a:solidFill>
              </a:rPr>
              <a:t>Amanda Clark</a:t>
            </a:r>
            <a:endParaRPr lang="en-US">
              <a:solidFill>
                <a:schemeClr val="accent2"/>
              </a:solidFill>
            </a:endParaRPr>
          </a:p>
          <a:p>
            <a:r>
              <a:rPr lang="en-US"/>
              <a:t>Curabitur suscipit suscipit tellus. Phasellus accumsan</a:t>
            </a:r>
          </a:p>
          <a:p>
            <a:endParaRPr lang="en-US"/>
          </a:p>
        </p:txBody>
      </p:sp>
      <p:sp>
        <p:nvSpPr>
          <p:cNvPr id="8" name="Content Placeholder 7"/>
          <p:cNvSpPr>
            <a:spLocks noGrp="1"/>
          </p:cNvSpPr>
          <p:nvPr>
            <p:ph sz="quarter" idx="24"/>
          </p:nvPr>
        </p:nvSpPr>
        <p:spPr/>
        <p:txBody>
          <a:bodyPr/>
          <a:lstStyle/>
          <a:p>
            <a:r>
              <a:rPr lang="sk-SK">
                <a:solidFill>
                  <a:schemeClr val="accent2"/>
                </a:solidFill>
              </a:rPr>
              <a:t>John Carter</a:t>
            </a:r>
            <a:endParaRPr lang="en-US">
              <a:solidFill>
                <a:schemeClr val="accent2"/>
              </a:solidFill>
            </a:endParaRPr>
          </a:p>
          <a:p>
            <a:r>
              <a:rPr lang="en-US"/>
              <a:t>Curabitur suscipit suscipit tellus. Phasellus accumsan</a:t>
            </a:r>
          </a:p>
          <a:p>
            <a:endParaRPr lang="en-US"/>
          </a:p>
        </p:txBody>
      </p:sp>
      <p:sp>
        <p:nvSpPr>
          <p:cNvPr id="59" name="Obdĺžnik 58"/>
          <p:cNvSpPr/>
          <p:nvPr/>
        </p:nvSpPr>
        <p:spPr>
          <a:xfrm>
            <a:off x="286322" y="2975494"/>
            <a:ext cx="700617" cy="253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8" rIns="91418" bIns="45708" rtlCol="0" anchor="t"/>
          <a:lstStyle/>
          <a:p>
            <a:pPr algn="ctr"/>
            <a:r>
              <a:rPr lang="sk-SK" sz="1000"/>
              <a:t>Director</a:t>
            </a:r>
            <a:endParaRPr lang="en-US" sz="1000"/>
          </a:p>
        </p:txBody>
      </p:sp>
      <p:sp>
        <p:nvSpPr>
          <p:cNvPr id="60" name="Obdĺžnik 59"/>
          <p:cNvSpPr/>
          <p:nvPr/>
        </p:nvSpPr>
        <p:spPr>
          <a:xfrm>
            <a:off x="3239140" y="2974126"/>
            <a:ext cx="720000" cy="253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8" rIns="91418" bIns="45708" rtlCol="0" anchor="t"/>
          <a:lstStyle/>
          <a:p>
            <a:pPr algn="ctr"/>
            <a:r>
              <a:rPr lang="sk-SK" sz="1000"/>
              <a:t>Manager</a:t>
            </a:r>
            <a:endParaRPr lang="en-US" sz="1000"/>
          </a:p>
        </p:txBody>
      </p:sp>
      <p:sp>
        <p:nvSpPr>
          <p:cNvPr id="61" name="Obdĺžnik 60"/>
          <p:cNvSpPr/>
          <p:nvPr/>
        </p:nvSpPr>
        <p:spPr>
          <a:xfrm>
            <a:off x="6203836" y="2972334"/>
            <a:ext cx="720000" cy="253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8" rIns="91418" bIns="45708" rtlCol="0" anchor="t"/>
          <a:lstStyle/>
          <a:p>
            <a:pPr algn="ctr"/>
            <a:r>
              <a:rPr lang="sk-SK" sz="1000"/>
              <a:t>Financial</a:t>
            </a:r>
            <a:endParaRPr lang="en-US" sz="1000"/>
          </a:p>
        </p:txBody>
      </p:sp>
      <p:pic>
        <p:nvPicPr>
          <p:cNvPr id="37" name="Picture 36"/>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523912" y="3417547"/>
            <a:ext cx="65455" cy="130909"/>
          </a:xfrm>
          <a:prstGeom prst="rect">
            <a:avLst/>
          </a:prstGeom>
          <a:noFill/>
        </p:spPr>
      </p:pic>
      <p:pic>
        <p:nvPicPr>
          <p:cNvPr id="38" name="Picture 37"/>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740254" y="3433878"/>
            <a:ext cx="153676" cy="98183"/>
          </a:xfrm>
          <a:prstGeom prst="rect">
            <a:avLst/>
          </a:prstGeom>
          <a:noFill/>
        </p:spPr>
      </p:pic>
      <p:pic>
        <p:nvPicPr>
          <p:cNvPr id="39" name="Picture 38"/>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262363" y="3417547"/>
            <a:ext cx="112729" cy="130909"/>
          </a:xfrm>
          <a:prstGeom prst="rect">
            <a:avLst/>
          </a:prstGeom>
          <a:noFill/>
        </p:spPr>
      </p:pic>
      <p:pic>
        <p:nvPicPr>
          <p:cNvPr id="40" name="Picture 39"/>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962136" y="3433878"/>
            <a:ext cx="147275" cy="98183"/>
          </a:xfrm>
          <a:prstGeom prst="rect">
            <a:avLst/>
          </a:prstGeom>
          <a:noFill/>
        </p:spPr>
      </p:pic>
      <p:pic>
        <p:nvPicPr>
          <p:cNvPr id="41" name="Picture 40"/>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708796" y="3433878"/>
            <a:ext cx="100987" cy="98183"/>
          </a:xfrm>
          <a:prstGeom prst="rect">
            <a:avLst/>
          </a:prstGeom>
          <a:noFill/>
        </p:spPr>
      </p:pic>
      <p:pic>
        <p:nvPicPr>
          <p:cNvPr id="42" name="Picture 41"/>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476772" y="3417547"/>
            <a:ext cx="65455" cy="130909"/>
          </a:xfrm>
          <a:prstGeom prst="rect">
            <a:avLst/>
          </a:prstGeom>
          <a:noFill/>
        </p:spPr>
      </p:pic>
      <p:pic>
        <p:nvPicPr>
          <p:cNvPr id="43" name="Picture 42"/>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693118" y="3433878"/>
            <a:ext cx="153676" cy="98183"/>
          </a:xfrm>
          <a:prstGeom prst="rect">
            <a:avLst/>
          </a:prstGeom>
          <a:noFill/>
        </p:spPr>
      </p:pic>
      <p:pic>
        <p:nvPicPr>
          <p:cNvPr id="44" name="Picture 43"/>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15227" y="3417547"/>
            <a:ext cx="112729" cy="130909"/>
          </a:xfrm>
          <a:prstGeom prst="rect">
            <a:avLst/>
          </a:prstGeom>
          <a:noFill/>
        </p:spPr>
      </p:pic>
      <p:pic>
        <p:nvPicPr>
          <p:cNvPr id="47" name="Picture 46"/>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429624" y="3417535"/>
            <a:ext cx="65455" cy="130909"/>
          </a:xfrm>
          <a:prstGeom prst="rect">
            <a:avLst/>
          </a:prstGeom>
          <a:noFill/>
        </p:spPr>
      </p:pic>
      <p:pic>
        <p:nvPicPr>
          <p:cNvPr id="48" name="Picture 47"/>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645976" y="3433873"/>
            <a:ext cx="153676" cy="98183"/>
          </a:xfrm>
          <a:prstGeom prst="rect">
            <a:avLst/>
          </a:prstGeom>
          <a:noFill/>
        </p:spPr>
      </p:pic>
      <p:pic>
        <p:nvPicPr>
          <p:cNvPr id="50" name="Picture 49"/>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118874" y="3433873"/>
            <a:ext cx="147275" cy="98183"/>
          </a:xfrm>
          <a:prstGeom prst="rect">
            <a:avLst/>
          </a:prstGeom>
          <a:noFill/>
        </p:spPr>
      </p:pic>
      <p:pic>
        <p:nvPicPr>
          <p:cNvPr id="51" name="Picture 50"/>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865548" y="3433878"/>
            <a:ext cx="100987" cy="98183"/>
          </a:xfrm>
          <a:prstGeom prst="rect">
            <a:avLst/>
          </a:prstGeom>
          <a:noFill/>
        </p:spPr>
      </p:pic>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22</a:t>
            </a:fld>
            <a:endParaRPr lang="en-US"/>
          </a:p>
        </p:txBody>
      </p:sp>
    </p:spTree>
    <p:extLst>
      <p:ext uri="{BB962C8B-B14F-4D97-AF65-F5344CB8AC3E}">
        <p14:creationId xmlns:p14="http://schemas.microsoft.com/office/powerpoint/2010/main" val="1571110802"/>
      </p:ext>
    </p:extLst>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animEffect transition="in" filter="fade">
                                      <p:cBhvr>
                                        <p:cTn id="9" dur="300"/>
                                        <p:tgtEl>
                                          <p:spTgt spid="2"/>
                                        </p:tgtEl>
                                      </p:cBhvr>
                                    </p:animEffect>
                                  </p:childTnLst>
                                </p:cTn>
                              </p:par>
                            </p:childTnLst>
                          </p:cTn>
                        </p:par>
                        <p:par>
                          <p:cTn id="10" fill="hold">
                            <p:stCondLst>
                              <p:cond delay="300"/>
                            </p:stCondLst>
                            <p:childTnLst>
                              <p:par>
                                <p:cTn id="11" presetID="10" presetClass="entr" presetSubtype="0" fill="hold" grpId="0" nodeType="after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300"/>
                                        <p:tgtEl>
                                          <p:spTgt spid="59"/>
                                        </p:tgtEl>
                                      </p:cBhvr>
                                    </p:animEffect>
                                  </p:childTnLst>
                                </p:cTn>
                              </p:par>
                            </p:childTnLst>
                          </p:cTn>
                        </p:par>
                        <p:par>
                          <p:cTn id="14" fill="hold">
                            <p:stCondLst>
                              <p:cond delay="600"/>
                            </p:stCondLst>
                            <p:childTnLst>
                              <p:par>
                                <p:cTn id="15" presetID="53" presetClass="entr" presetSubtype="16"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300" fill="hold"/>
                                        <p:tgtEl>
                                          <p:spTgt spid="12"/>
                                        </p:tgtEl>
                                        <p:attrNameLst>
                                          <p:attrName>ppt_w</p:attrName>
                                        </p:attrNameLst>
                                      </p:cBhvr>
                                      <p:tavLst>
                                        <p:tav tm="0">
                                          <p:val>
                                            <p:fltVal val="0"/>
                                          </p:val>
                                        </p:tav>
                                        <p:tav tm="100000">
                                          <p:val>
                                            <p:strVal val="#ppt_w"/>
                                          </p:val>
                                        </p:tav>
                                      </p:tavLst>
                                    </p:anim>
                                    <p:anim calcmode="lin" valueType="num">
                                      <p:cBhvr>
                                        <p:cTn id="18" dur="300" fill="hold"/>
                                        <p:tgtEl>
                                          <p:spTgt spid="12"/>
                                        </p:tgtEl>
                                        <p:attrNameLst>
                                          <p:attrName>ppt_h</p:attrName>
                                        </p:attrNameLst>
                                      </p:cBhvr>
                                      <p:tavLst>
                                        <p:tav tm="0">
                                          <p:val>
                                            <p:fltVal val="0"/>
                                          </p:val>
                                        </p:tav>
                                        <p:tav tm="100000">
                                          <p:val>
                                            <p:strVal val="#ppt_h"/>
                                          </p:val>
                                        </p:tav>
                                      </p:tavLst>
                                    </p:anim>
                                    <p:animEffect transition="in" filter="fade">
                                      <p:cBhvr>
                                        <p:cTn id="19" dur="300"/>
                                        <p:tgtEl>
                                          <p:spTgt spid="12"/>
                                        </p:tgtEl>
                                      </p:cBhvr>
                                    </p:animEffect>
                                  </p:childTnLst>
                                </p:cTn>
                              </p:par>
                            </p:childTnLst>
                          </p:cTn>
                        </p:par>
                        <p:par>
                          <p:cTn id="20" fill="hold">
                            <p:stCondLst>
                              <p:cond delay="900"/>
                            </p:stCondLst>
                            <p:childTnLst>
                              <p:par>
                                <p:cTn id="21" presetID="10" presetClass="entr" presetSubtype="0"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300"/>
                                        <p:tgtEl>
                                          <p:spTgt spid="60"/>
                                        </p:tgtEl>
                                      </p:cBhvr>
                                    </p:animEffect>
                                  </p:childTnLst>
                                </p:cTn>
                              </p:par>
                            </p:childTnLst>
                          </p:cTn>
                        </p:par>
                        <p:par>
                          <p:cTn id="24" fill="hold">
                            <p:stCondLst>
                              <p:cond delay="1200"/>
                            </p:stCondLst>
                            <p:childTnLst>
                              <p:par>
                                <p:cTn id="25" presetID="53" presetClass="entr" presetSubtype="16"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300" fill="hold"/>
                                        <p:tgtEl>
                                          <p:spTgt spid="13"/>
                                        </p:tgtEl>
                                        <p:attrNameLst>
                                          <p:attrName>ppt_w</p:attrName>
                                        </p:attrNameLst>
                                      </p:cBhvr>
                                      <p:tavLst>
                                        <p:tav tm="0">
                                          <p:val>
                                            <p:fltVal val="0"/>
                                          </p:val>
                                        </p:tav>
                                        <p:tav tm="100000">
                                          <p:val>
                                            <p:strVal val="#ppt_w"/>
                                          </p:val>
                                        </p:tav>
                                      </p:tavLst>
                                    </p:anim>
                                    <p:anim calcmode="lin" valueType="num">
                                      <p:cBhvr>
                                        <p:cTn id="28" dur="300" fill="hold"/>
                                        <p:tgtEl>
                                          <p:spTgt spid="13"/>
                                        </p:tgtEl>
                                        <p:attrNameLst>
                                          <p:attrName>ppt_h</p:attrName>
                                        </p:attrNameLst>
                                      </p:cBhvr>
                                      <p:tavLst>
                                        <p:tav tm="0">
                                          <p:val>
                                            <p:fltVal val="0"/>
                                          </p:val>
                                        </p:tav>
                                        <p:tav tm="100000">
                                          <p:val>
                                            <p:strVal val="#ppt_h"/>
                                          </p:val>
                                        </p:tav>
                                      </p:tavLst>
                                    </p:anim>
                                    <p:animEffect transition="in" filter="fade">
                                      <p:cBhvr>
                                        <p:cTn id="29" dur="300"/>
                                        <p:tgtEl>
                                          <p:spTgt spid="13"/>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300"/>
                                        <p:tgtEl>
                                          <p:spTgt spid="61"/>
                                        </p:tgtEl>
                                      </p:cBhvr>
                                    </p:animEffect>
                                  </p:childTnLst>
                                </p:cTn>
                              </p:par>
                            </p:childTnLst>
                          </p:cTn>
                        </p:par>
                        <p:par>
                          <p:cTn id="34" fill="hold">
                            <p:stCondLst>
                              <p:cond delay="1800"/>
                            </p:stCondLst>
                            <p:childTnLst>
                              <p:par>
                                <p:cTn id="35" presetID="10" presetClass="entr" presetSubtype="0" fill="hold" grpId="0" nodeType="after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Effect transition="in" filter="fade">
                                      <p:cBhvr>
                                        <p:cTn id="37" dur="300"/>
                                        <p:tgtEl>
                                          <p:spTgt spid="7">
                                            <p:txEl>
                                              <p:pRg st="0" end="0"/>
                                            </p:txEl>
                                          </p:spTgt>
                                        </p:tgtEl>
                                      </p:cBhvr>
                                    </p:animEffect>
                                  </p:childTnLst>
                                </p:cTn>
                              </p:par>
                            </p:childTnLst>
                          </p:cTn>
                        </p:par>
                        <p:par>
                          <p:cTn id="38" fill="hold">
                            <p:stCondLst>
                              <p:cond delay="2100"/>
                            </p:stCondLst>
                            <p:childTnLst>
                              <p:par>
                                <p:cTn id="39" presetID="10" presetClass="entr" presetSubtype="0" fill="hold" grpId="0" nodeType="afterEffect">
                                  <p:stCondLst>
                                    <p:cond delay="0"/>
                                  </p:stCondLst>
                                  <p:childTnLst>
                                    <p:set>
                                      <p:cBhvr>
                                        <p:cTn id="40" dur="1" fill="hold">
                                          <p:stCondLst>
                                            <p:cond delay="0"/>
                                          </p:stCondLst>
                                        </p:cTn>
                                        <p:tgtEl>
                                          <p:spTgt spid="7">
                                            <p:txEl>
                                              <p:pRg st="1" end="1"/>
                                            </p:txEl>
                                          </p:spTgt>
                                        </p:tgtEl>
                                        <p:attrNameLst>
                                          <p:attrName>style.visibility</p:attrName>
                                        </p:attrNameLst>
                                      </p:cBhvr>
                                      <p:to>
                                        <p:strVal val="visible"/>
                                      </p:to>
                                    </p:set>
                                    <p:animEffect transition="in" filter="fade">
                                      <p:cBhvr>
                                        <p:cTn id="41" dur="300"/>
                                        <p:tgtEl>
                                          <p:spTgt spid="7">
                                            <p:txEl>
                                              <p:pRg st="1" end="1"/>
                                            </p:txEl>
                                          </p:spTgt>
                                        </p:tgtEl>
                                      </p:cBhvr>
                                    </p:animEffect>
                                  </p:childTnLst>
                                </p:cTn>
                              </p:par>
                            </p:childTnLst>
                          </p:cTn>
                        </p:par>
                        <p:par>
                          <p:cTn id="42" fill="hold">
                            <p:stCondLst>
                              <p:cond delay="2400"/>
                            </p:stCondLst>
                            <p:childTnLst>
                              <p:par>
                                <p:cTn id="43" presetID="10" presetClass="entr" presetSubtype="0" fill="hold"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100"/>
                                        <p:tgtEl>
                                          <p:spTgt spid="41"/>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100"/>
                                        <p:tgtEl>
                                          <p:spTgt spid="40"/>
                                        </p:tgtEl>
                                      </p:cBhvr>
                                    </p:animEffect>
                                  </p:childTnLst>
                                </p:cTn>
                              </p:par>
                            </p:childTnLst>
                          </p:cTn>
                        </p:par>
                        <p:par>
                          <p:cTn id="50" fill="hold">
                            <p:stCondLst>
                              <p:cond delay="2600"/>
                            </p:stCondLst>
                            <p:childTnLst>
                              <p:par>
                                <p:cTn id="51" presetID="10" presetClass="entr" presetSubtype="0" fill="hold" nodeType="after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100"/>
                                        <p:tgtEl>
                                          <p:spTgt spid="39"/>
                                        </p:tgtEl>
                                      </p:cBhvr>
                                    </p:animEffect>
                                  </p:childTnLst>
                                </p:cTn>
                              </p:par>
                            </p:childTnLst>
                          </p:cTn>
                        </p:par>
                        <p:par>
                          <p:cTn id="54" fill="hold">
                            <p:stCondLst>
                              <p:cond delay="2700"/>
                            </p:stCondLst>
                            <p:childTnLst>
                              <p:par>
                                <p:cTn id="55" presetID="10" presetClass="entr" presetSubtype="0" fill="hold"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100"/>
                                        <p:tgtEl>
                                          <p:spTgt spid="37"/>
                                        </p:tgtEl>
                                      </p:cBhvr>
                                    </p:animEffect>
                                  </p:childTnLst>
                                </p:cTn>
                              </p:par>
                            </p:childTnLst>
                          </p:cTn>
                        </p:par>
                        <p:par>
                          <p:cTn id="58" fill="hold">
                            <p:stCondLst>
                              <p:cond delay="2800"/>
                            </p:stCondLst>
                            <p:childTnLst>
                              <p:par>
                                <p:cTn id="59" presetID="10" presetClass="entr" presetSubtype="0" fill="hold" nodeType="after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100"/>
                                        <p:tgtEl>
                                          <p:spTgt spid="38"/>
                                        </p:tgtEl>
                                      </p:cBhvr>
                                    </p:animEffect>
                                  </p:childTnLst>
                                </p:cTn>
                              </p:par>
                            </p:childTnLst>
                          </p:cTn>
                        </p:par>
                        <p:par>
                          <p:cTn id="62" fill="hold">
                            <p:stCondLst>
                              <p:cond delay="2900"/>
                            </p:stCondLst>
                            <p:childTnLst>
                              <p:par>
                                <p:cTn id="63" presetID="10" presetClass="entr" presetSubtype="0" fill="hold" grpId="0" nodeType="afterEffect">
                                  <p:stCondLst>
                                    <p:cond delay="0"/>
                                  </p:stCondLst>
                                  <p:childTnLst>
                                    <p:set>
                                      <p:cBhvr>
                                        <p:cTn id="64" dur="1" fill="hold">
                                          <p:stCondLst>
                                            <p:cond delay="0"/>
                                          </p:stCondLst>
                                        </p:cTn>
                                        <p:tgtEl>
                                          <p:spTgt spid="8">
                                            <p:txEl>
                                              <p:pRg st="0" end="0"/>
                                            </p:txEl>
                                          </p:spTgt>
                                        </p:tgtEl>
                                        <p:attrNameLst>
                                          <p:attrName>style.visibility</p:attrName>
                                        </p:attrNameLst>
                                      </p:cBhvr>
                                      <p:to>
                                        <p:strVal val="visible"/>
                                      </p:to>
                                    </p:set>
                                    <p:animEffect transition="in" filter="fade">
                                      <p:cBhvr>
                                        <p:cTn id="65" dur="300"/>
                                        <p:tgtEl>
                                          <p:spTgt spid="8">
                                            <p:txEl>
                                              <p:pRg st="0" end="0"/>
                                            </p:txEl>
                                          </p:spTgt>
                                        </p:tgtEl>
                                      </p:cBhvr>
                                    </p:animEffect>
                                  </p:childTnLst>
                                </p:cTn>
                              </p:par>
                            </p:childTnLst>
                          </p:cTn>
                        </p:par>
                        <p:par>
                          <p:cTn id="66" fill="hold">
                            <p:stCondLst>
                              <p:cond delay="3200"/>
                            </p:stCondLst>
                            <p:childTnLst>
                              <p:par>
                                <p:cTn id="67" presetID="10" presetClass="entr" presetSubtype="0" fill="hold" grpId="0" nodeType="afterEffect">
                                  <p:stCondLst>
                                    <p:cond delay="0"/>
                                  </p:stCondLst>
                                  <p:childTnLst>
                                    <p:set>
                                      <p:cBhvr>
                                        <p:cTn id="68" dur="1" fill="hold">
                                          <p:stCondLst>
                                            <p:cond delay="0"/>
                                          </p:stCondLst>
                                        </p:cTn>
                                        <p:tgtEl>
                                          <p:spTgt spid="8">
                                            <p:txEl>
                                              <p:pRg st="1" end="1"/>
                                            </p:txEl>
                                          </p:spTgt>
                                        </p:tgtEl>
                                        <p:attrNameLst>
                                          <p:attrName>style.visibility</p:attrName>
                                        </p:attrNameLst>
                                      </p:cBhvr>
                                      <p:to>
                                        <p:strVal val="visible"/>
                                      </p:to>
                                    </p:set>
                                    <p:animEffect transition="in" filter="fade">
                                      <p:cBhvr>
                                        <p:cTn id="69" dur="300"/>
                                        <p:tgtEl>
                                          <p:spTgt spid="8">
                                            <p:txEl>
                                              <p:pRg st="1" end="1"/>
                                            </p:txEl>
                                          </p:spTgt>
                                        </p:tgtEl>
                                      </p:cBhvr>
                                    </p:animEffect>
                                  </p:childTnLst>
                                </p:cTn>
                              </p:par>
                            </p:childTnLst>
                          </p:cTn>
                        </p:par>
                        <p:par>
                          <p:cTn id="70" fill="hold">
                            <p:stCondLst>
                              <p:cond delay="3500"/>
                            </p:stCondLst>
                            <p:childTnLst>
                              <p:par>
                                <p:cTn id="71" presetID="10" presetClass="entr" presetSubtype="0" fill="hold" nodeType="after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100"/>
                                        <p:tgtEl>
                                          <p:spTgt spid="44"/>
                                        </p:tgtEl>
                                      </p:cBhvr>
                                    </p:animEffect>
                                  </p:childTnLst>
                                </p:cTn>
                              </p:par>
                            </p:childTnLst>
                          </p:cTn>
                        </p:par>
                        <p:par>
                          <p:cTn id="74" fill="hold">
                            <p:stCondLst>
                              <p:cond delay="3600"/>
                            </p:stCondLst>
                            <p:childTnLst>
                              <p:par>
                                <p:cTn id="75" presetID="10" presetClass="entr" presetSubtype="0" fill="hold" nodeType="after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100"/>
                                        <p:tgtEl>
                                          <p:spTgt spid="42"/>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100"/>
                                        <p:tgtEl>
                                          <p:spTgt spid="43"/>
                                        </p:tgtEl>
                                      </p:cBhvr>
                                    </p:animEffect>
                                  </p:childTnLst>
                                </p:cTn>
                              </p:par>
                            </p:childTnLst>
                          </p:cTn>
                        </p:par>
                        <p:par>
                          <p:cTn id="82" fill="hold">
                            <p:stCondLst>
                              <p:cond delay="3800"/>
                            </p:stCondLst>
                            <p:childTnLst>
                              <p:par>
                                <p:cTn id="83" presetID="10" presetClass="entr" presetSubtype="0" fill="hold" grpId="0" nodeType="afterEffect">
                                  <p:stCondLst>
                                    <p:cond delay="0"/>
                                  </p:stCondLst>
                                  <p:childTnLst>
                                    <p:set>
                                      <p:cBhvr>
                                        <p:cTn id="84" dur="1" fill="hold">
                                          <p:stCondLst>
                                            <p:cond delay="0"/>
                                          </p:stCondLst>
                                        </p:cTn>
                                        <p:tgtEl>
                                          <p:spTgt spid="5">
                                            <p:txEl>
                                              <p:pRg st="0" end="0"/>
                                            </p:txEl>
                                          </p:spTgt>
                                        </p:tgtEl>
                                        <p:attrNameLst>
                                          <p:attrName>style.visibility</p:attrName>
                                        </p:attrNameLst>
                                      </p:cBhvr>
                                      <p:to>
                                        <p:strVal val="visible"/>
                                      </p:to>
                                    </p:set>
                                    <p:animEffect transition="in" filter="fade">
                                      <p:cBhvr>
                                        <p:cTn id="85" dur="300"/>
                                        <p:tgtEl>
                                          <p:spTgt spid="5">
                                            <p:txEl>
                                              <p:pRg st="0" end="0"/>
                                            </p:txEl>
                                          </p:spTgt>
                                        </p:tgtEl>
                                      </p:cBhvr>
                                    </p:animEffect>
                                  </p:childTnLst>
                                </p:cTn>
                              </p:par>
                            </p:childTnLst>
                          </p:cTn>
                        </p:par>
                        <p:par>
                          <p:cTn id="86" fill="hold">
                            <p:stCondLst>
                              <p:cond delay="4100"/>
                            </p:stCondLst>
                            <p:childTnLst>
                              <p:par>
                                <p:cTn id="87" presetID="10" presetClass="entr" presetSubtype="0" fill="hold" grpId="0" nodeType="afterEffect">
                                  <p:stCondLst>
                                    <p:cond delay="0"/>
                                  </p:stCondLst>
                                  <p:childTnLst>
                                    <p:set>
                                      <p:cBhvr>
                                        <p:cTn id="88" dur="1" fill="hold">
                                          <p:stCondLst>
                                            <p:cond delay="0"/>
                                          </p:stCondLst>
                                        </p:cTn>
                                        <p:tgtEl>
                                          <p:spTgt spid="5">
                                            <p:txEl>
                                              <p:pRg st="1" end="1"/>
                                            </p:txEl>
                                          </p:spTgt>
                                        </p:tgtEl>
                                        <p:attrNameLst>
                                          <p:attrName>style.visibility</p:attrName>
                                        </p:attrNameLst>
                                      </p:cBhvr>
                                      <p:to>
                                        <p:strVal val="visible"/>
                                      </p:to>
                                    </p:set>
                                    <p:animEffect transition="in" filter="fade">
                                      <p:cBhvr>
                                        <p:cTn id="89" dur="300"/>
                                        <p:tgtEl>
                                          <p:spTgt spid="5">
                                            <p:txEl>
                                              <p:pRg st="1" end="1"/>
                                            </p:txEl>
                                          </p:spTgt>
                                        </p:tgtEl>
                                      </p:cBhvr>
                                    </p:animEffect>
                                  </p:childTnLst>
                                </p:cTn>
                              </p:par>
                            </p:childTnLst>
                          </p:cTn>
                        </p:par>
                        <p:par>
                          <p:cTn id="90" fill="hold">
                            <p:stCondLst>
                              <p:cond delay="4400"/>
                            </p:stCondLst>
                            <p:childTnLst>
                              <p:par>
                                <p:cTn id="91" presetID="10" presetClass="entr" presetSubtype="0" fill="hold" nodeType="afterEffect">
                                  <p:stCondLst>
                                    <p:cond delay="0"/>
                                  </p:stCondLst>
                                  <p:childTnLst>
                                    <p:set>
                                      <p:cBhvr>
                                        <p:cTn id="92" dur="1" fill="hold">
                                          <p:stCondLst>
                                            <p:cond delay="0"/>
                                          </p:stCondLst>
                                        </p:cTn>
                                        <p:tgtEl>
                                          <p:spTgt spid="51"/>
                                        </p:tgtEl>
                                        <p:attrNameLst>
                                          <p:attrName>style.visibility</p:attrName>
                                        </p:attrNameLst>
                                      </p:cBhvr>
                                      <p:to>
                                        <p:strVal val="visible"/>
                                      </p:to>
                                    </p:set>
                                    <p:animEffect transition="in" filter="fade">
                                      <p:cBhvr>
                                        <p:cTn id="93" dur="100"/>
                                        <p:tgtEl>
                                          <p:spTgt spid="51"/>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100"/>
                                        <p:tgtEl>
                                          <p:spTgt spid="50"/>
                                        </p:tgtEl>
                                      </p:cBhvr>
                                    </p:animEffect>
                                  </p:childTnLst>
                                </p:cTn>
                              </p:par>
                            </p:childTnLst>
                          </p:cTn>
                        </p:par>
                        <p:par>
                          <p:cTn id="98" fill="hold">
                            <p:stCondLst>
                              <p:cond delay="4600"/>
                            </p:stCondLst>
                            <p:childTnLst>
                              <p:par>
                                <p:cTn id="99" presetID="10" presetClass="entr" presetSubtype="0" fill="hold" nodeType="after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fade">
                                      <p:cBhvr>
                                        <p:cTn id="101" dur="100"/>
                                        <p:tgtEl>
                                          <p:spTgt spid="47"/>
                                        </p:tgtEl>
                                      </p:cBhvr>
                                    </p:animEffect>
                                  </p:childTnLst>
                                </p:cTn>
                              </p:par>
                            </p:childTnLst>
                          </p:cTn>
                        </p:par>
                        <p:par>
                          <p:cTn id="102" fill="hold">
                            <p:stCondLst>
                              <p:cond delay="4700"/>
                            </p:stCondLst>
                            <p:childTnLst>
                              <p:par>
                                <p:cTn id="103" presetID="10" presetClass="entr" presetSubtype="0" fill="hold" nodeType="after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1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8" grpId="0" build="p"/>
      <p:bldP spid="59" grpId="0" animBg="1"/>
      <p:bldP spid="60" grpId="0" animBg="1"/>
      <p:bldP spid="6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Zástupný symbol obsahu 11"/>
          <p:cNvPicPr>
            <a:picLocks noGrp="1"/>
          </p:cNvPicPr>
          <p:nvPr>
            <p:ph sz="quarter" idx="14"/>
          </p:nvPr>
        </p:nvPicPr>
        <p:blipFill rotWithShape="1">
          <a:blip r:embed="rId3" cstate="screen">
            <a:extLst>
              <a:ext uri="{28A0092B-C50C-407E-A947-70E740481C1C}">
                <a14:useLocalDpi xmlns:a14="http://schemas.microsoft.com/office/drawing/2010/main"/>
              </a:ext>
            </a:extLst>
          </a:blip>
          <a:srcRect/>
          <a:stretch/>
        </p:blipFill>
        <p:spPr>
          <a:xfrm>
            <a:off x="6188869" y="1504950"/>
            <a:ext cx="2700000" cy="1439100"/>
          </a:xfrm>
        </p:spPr>
      </p:pic>
      <p:pic>
        <p:nvPicPr>
          <p:cNvPr id="10" name="Zástupný symbol obsahu 9"/>
          <p:cNvPicPr>
            <a:picLocks noGrp="1"/>
          </p:cNvPicPr>
          <p:nvPr>
            <p:ph sz="quarter" idx="20"/>
          </p:nvPr>
        </p:nvPicPr>
        <p:blipFill rotWithShape="1">
          <a:blip r:embed="rId3" cstate="screen">
            <a:extLst>
              <a:ext uri="{28A0092B-C50C-407E-A947-70E740481C1C}">
                <a14:useLocalDpi xmlns:a14="http://schemas.microsoft.com/office/drawing/2010/main"/>
              </a:ext>
            </a:extLst>
          </a:blip>
          <a:srcRect/>
          <a:stretch/>
        </p:blipFill>
        <p:spPr>
          <a:xfrm>
            <a:off x="3242924" y="1504950"/>
            <a:ext cx="2700000" cy="1439100"/>
          </a:xfrm>
        </p:spPr>
      </p:pic>
      <p:pic>
        <p:nvPicPr>
          <p:cNvPr id="9" name="Zástupný symbol obsahu 8"/>
          <p:cNvPicPr>
            <a:picLocks noGrp="1"/>
          </p:cNvPicPr>
          <p:nvPr>
            <p:ph sz="quarter" idx="19"/>
          </p:nvPr>
        </p:nvPicPr>
        <p:blipFill rotWithShape="1">
          <a:blip r:embed="rId3" cstate="screen">
            <a:extLst>
              <a:ext uri="{28A0092B-C50C-407E-A947-70E740481C1C}">
                <a14:useLocalDpi xmlns:a14="http://schemas.microsoft.com/office/drawing/2010/main"/>
              </a:ext>
            </a:extLst>
          </a:blip>
          <a:srcRect/>
          <a:stretch/>
        </p:blipFill>
        <p:spPr>
          <a:xfrm>
            <a:off x="287536" y="1504950"/>
            <a:ext cx="2700000" cy="1439466"/>
          </a:xfrm>
        </p:spPr>
      </p:pic>
      <p:sp>
        <p:nvSpPr>
          <p:cNvPr id="19" name="Nadpis 18"/>
          <p:cNvSpPr>
            <a:spLocks noGrp="1"/>
          </p:cNvSpPr>
          <p:nvPr>
            <p:ph type="title"/>
          </p:nvPr>
        </p:nvSpPr>
        <p:spPr/>
        <p:txBody>
          <a:bodyPr/>
          <a:lstStyle/>
          <a:p>
            <a:r>
              <a:rPr lang="sk-SK"/>
              <a:t>Team in Three Boxes</a:t>
            </a:r>
            <a:endParaRPr lang="en-US"/>
          </a:p>
        </p:txBody>
      </p:sp>
      <p:sp>
        <p:nvSpPr>
          <p:cNvPr id="6" name="Zástupný symbol päty 5"/>
          <p:cNvSpPr>
            <a:spLocks noGrp="1"/>
          </p:cNvSpPr>
          <p:nvPr>
            <p:ph type="ftr" sz="quarter" idx="21"/>
          </p:nvPr>
        </p:nvSpPr>
        <p:spPr/>
        <p:txBody>
          <a:bodyPr/>
          <a:lstStyle/>
          <a:p>
            <a:r>
              <a:rPr lang="en-US"/>
              <a:t>www.graphicriver.net/goashape</a:t>
            </a:r>
            <a:endParaRPr lang="en-US" dirty="0"/>
          </a:p>
        </p:txBody>
      </p:sp>
      <p:sp>
        <p:nvSpPr>
          <p:cNvPr id="23" name="Zástupný symbol textu 22"/>
          <p:cNvSpPr>
            <a:spLocks noGrp="1"/>
          </p:cNvSpPr>
          <p:nvPr>
            <p:ph type="body" sz="quarter" idx="22"/>
          </p:nvPr>
        </p:nvSpPr>
        <p:spPr>
          <a:solidFill>
            <a:schemeClr val="accent1"/>
          </a:solidFill>
          <a:ln>
            <a:noFill/>
          </a:ln>
        </p:spPr>
        <p:txBody>
          <a:bodyPr vert="horz" lIns="107972" tIns="215947" rIns="107972" bIns="0" spcCol="269933" rtlCol="0">
            <a:noAutofit/>
          </a:bodyPr>
          <a:lstStyle/>
          <a:p>
            <a:r>
              <a:rPr lang="sk-SK" b="1">
                <a:solidFill>
                  <a:schemeClr val="bg2"/>
                </a:solidFill>
              </a:rPr>
              <a:t>Kelly Solus</a:t>
            </a:r>
            <a:endParaRPr lang="en-US" b="1">
              <a:solidFill>
                <a:schemeClr val="bg2"/>
              </a:solidFill>
            </a:endParaRPr>
          </a:p>
        </p:txBody>
      </p:sp>
      <p:sp>
        <p:nvSpPr>
          <p:cNvPr id="24" name="Zástupný symbol textu 23"/>
          <p:cNvSpPr>
            <a:spLocks noGrp="1"/>
          </p:cNvSpPr>
          <p:nvPr>
            <p:ph type="body" sz="quarter" idx="23"/>
          </p:nvPr>
        </p:nvSpPr>
        <p:spPr>
          <a:solidFill>
            <a:schemeClr val="accent4"/>
          </a:solidFill>
        </p:spPr>
        <p:txBody>
          <a:bodyPr/>
          <a:lstStyle/>
          <a:p>
            <a:r>
              <a:rPr lang="sk-SK" b="1">
                <a:solidFill>
                  <a:schemeClr val="bg2"/>
                </a:solidFill>
              </a:rPr>
              <a:t>Paul Dann</a:t>
            </a:r>
            <a:endParaRPr lang="en-US" b="1">
              <a:solidFill>
                <a:schemeClr val="bg2"/>
              </a:solidFill>
            </a:endParaRPr>
          </a:p>
        </p:txBody>
      </p:sp>
      <p:sp>
        <p:nvSpPr>
          <p:cNvPr id="25" name="Zástupný symbol textu 24"/>
          <p:cNvSpPr>
            <a:spLocks noGrp="1"/>
          </p:cNvSpPr>
          <p:nvPr>
            <p:ph type="body" sz="quarter" idx="24"/>
          </p:nvPr>
        </p:nvSpPr>
        <p:spPr>
          <a:solidFill>
            <a:schemeClr val="accent5"/>
          </a:solidFill>
        </p:spPr>
        <p:txBody>
          <a:bodyPr/>
          <a:lstStyle/>
          <a:p>
            <a:r>
              <a:rPr lang="sk-SK" b="1">
                <a:solidFill>
                  <a:schemeClr val="bg2"/>
                </a:solidFill>
              </a:rPr>
              <a:t>Emma Dolly</a:t>
            </a:r>
            <a:endParaRPr lang="en-US" b="1">
              <a:solidFill>
                <a:schemeClr val="bg2"/>
              </a:solidFill>
            </a:endParaRPr>
          </a:p>
        </p:txBody>
      </p:sp>
      <p:sp>
        <p:nvSpPr>
          <p:cNvPr id="26" name="Zástupný symbol textu 25"/>
          <p:cNvSpPr>
            <a:spLocks noGrp="1"/>
          </p:cNvSpPr>
          <p:nvPr>
            <p:ph type="body" sz="quarter" idx="25"/>
          </p:nvPr>
        </p:nvSpPr>
        <p:spPr>
          <a:solidFill>
            <a:schemeClr val="accent1"/>
          </a:solidFill>
          <a:ln>
            <a:noFill/>
          </a:ln>
        </p:spPr>
        <p:txBody>
          <a:bodyPr vert="horz" lIns="215947" tIns="71982" rIns="215947" bIns="215947" spcCol="269933" rtlCol="0">
            <a:noAutofit/>
          </a:bodyPr>
          <a:lstStyle/>
          <a:p>
            <a:r>
              <a:rPr lang="sk-SK">
                <a:solidFill>
                  <a:schemeClr val="bg2"/>
                </a:solidFill>
              </a:rPr>
              <a:t>S</a:t>
            </a:r>
            <a:r>
              <a:rPr lang="en-US">
                <a:solidFill>
                  <a:schemeClr val="bg2"/>
                </a:solidFill>
              </a:rPr>
              <a:t>urabitur suscipit suscipit t</a:t>
            </a:r>
            <a:r>
              <a:rPr lang="sk-SK">
                <a:solidFill>
                  <a:schemeClr val="bg2"/>
                </a:solidFill>
              </a:rPr>
              <a:t>&amp;aSed in libero ut nibh placerat accumsan. Maecenas ullamcorper.</a:t>
            </a:r>
            <a:endParaRPr lang="en-US">
              <a:solidFill>
                <a:schemeClr val="bg2"/>
              </a:solidFill>
            </a:endParaRPr>
          </a:p>
        </p:txBody>
      </p:sp>
      <p:sp>
        <p:nvSpPr>
          <p:cNvPr id="57" name="Zástupný symbol textu 25"/>
          <p:cNvSpPr>
            <a:spLocks noGrp="1"/>
          </p:cNvSpPr>
          <p:nvPr>
            <p:ph type="body" sz="quarter" idx="26"/>
          </p:nvPr>
        </p:nvSpPr>
        <p:spPr>
          <a:solidFill>
            <a:schemeClr val="accent4"/>
          </a:solidFill>
          <a:ln>
            <a:noFill/>
          </a:ln>
        </p:spPr>
        <p:txBody>
          <a:bodyPr vert="horz" lIns="215947" tIns="71982" rIns="215947" bIns="215947" spcCol="269933" rtlCol="0">
            <a:noAutofit/>
          </a:bodyPr>
          <a:lstStyle/>
          <a:p>
            <a:r>
              <a:rPr lang="sk-SK">
                <a:solidFill>
                  <a:schemeClr val="bg2"/>
                </a:solidFill>
              </a:rPr>
              <a:t>S</a:t>
            </a:r>
            <a:r>
              <a:rPr lang="en-US">
                <a:solidFill>
                  <a:schemeClr val="bg2"/>
                </a:solidFill>
              </a:rPr>
              <a:t>urabitur suscipit suscipit t</a:t>
            </a:r>
            <a:r>
              <a:rPr lang="sk-SK">
                <a:solidFill>
                  <a:schemeClr val="bg2"/>
                </a:solidFill>
              </a:rPr>
              <a:t>&amp;aSed in libero ut nibh placerat accumsan. Maecenas ullamcorper.</a:t>
            </a:r>
            <a:endParaRPr lang="en-US">
              <a:solidFill>
                <a:schemeClr val="bg2"/>
              </a:solidFill>
            </a:endParaRPr>
          </a:p>
        </p:txBody>
      </p:sp>
      <p:sp>
        <p:nvSpPr>
          <p:cNvPr id="58" name="Zástupný symbol textu 25"/>
          <p:cNvSpPr>
            <a:spLocks noGrp="1"/>
          </p:cNvSpPr>
          <p:nvPr>
            <p:ph type="body" sz="quarter" idx="27"/>
          </p:nvPr>
        </p:nvSpPr>
        <p:spPr>
          <a:solidFill>
            <a:schemeClr val="accent5"/>
          </a:solidFill>
          <a:ln>
            <a:noFill/>
          </a:ln>
        </p:spPr>
        <p:txBody>
          <a:bodyPr vert="horz" lIns="215947" tIns="71982" rIns="215947" bIns="215947" spcCol="269933" rtlCol="0">
            <a:noAutofit/>
          </a:bodyPr>
          <a:lstStyle/>
          <a:p>
            <a:r>
              <a:rPr lang="sk-SK">
                <a:solidFill>
                  <a:schemeClr val="bg2"/>
                </a:solidFill>
              </a:rPr>
              <a:t>S</a:t>
            </a:r>
            <a:r>
              <a:rPr lang="en-US">
                <a:solidFill>
                  <a:schemeClr val="bg2"/>
                </a:solidFill>
              </a:rPr>
              <a:t>urabitur suscipit suscipit t</a:t>
            </a:r>
            <a:r>
              <a:rPr lang="sk-SK">
                <a:solidFill>
                  <a:schemeClr val="bg2"/>
                </a:solidFill>
              </a:rPr>
              <a:t>&amp;aSed in libero ut nibh placerat accumsan. Maecenas ullamcorper.</a:t>
            </a:r>
            <a:endParaRPr lang="en-US">
              <a:solidFill>
                <a:schemeClr val="bg2"/>
              </a:solidFill>
            </a:endParaRPr>
          </a:p>
        </p:txBody>
      </p:sp>
      <p:sp>
        <p:nvSpPr>
          <p:cNvPr id="59" name="Obdĺžnik 58"/>
          <p:cNvSpPr/>
          <p:nvPr/>
        </p:nvSpPr>
        <p:spPr>
          <a:xfrm>
            <a:off x="2286056" y="2671334"/>
            <a:ext cx="700617" cy="253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8" rIns="91418" bIns="45708" rtlCol="0" anchor="t"/>
          <a:lstStyle/>
          <a:p>
            <a:pPr algn="ctr"/>
            <a:r>
              <a:rPr lang="sk-SK" sz="1000"/>
              <a:t>Director</a:t>
            </a:r>
            <a:endParaRPr lang="en-US" sz="1000"/>
          </a:p>
        </p:txBody>
      </p:sp>
      <p:sp>
        <p:nvSpPr>
          <p:cNvPr id="60" name="Obdĺžnik 59"/>
          <p:cNvSpPr/>
          <p:nvPr/>
        </p:nvSpPr>
        <p:spPr>
          <a:xfrm>
            <a:off x="5219140" y="2671334"/>
            <a:ext cx="720000" cy="253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8" rIns="91418" bIns="45708" rtlCol="0" anchor="t"/>
          <a:lstStyle/>
          <a:p>
            <a:pPr algn="ctr"/>
            <a:r>
              <a:rPr lang="sk-SK" sz="1000"/>
              <a:t>Manager</a:t>
            </a:r>
            <a:endParaRPr lang="en-US" sz="1000"/>
          </a:p>
        </p:txBody>
      </p:sp>
      <p:sp>
        <p:nvSpPr>
          <p:cNvPr id="61" name="Obdĺžnik 60"/>
          <p:cNvSpPr/>
          <p:nvPr/>
        </p:nvSpPr>
        <p:spPr>
          <a:xfrm>
            <a:off x="8172000" y="2671334"/>
            <a:ext cx="720000" cy="253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8" rIns="91418" bIns="45708" rtlCol="0" anchor="t"/>
          <a:lstStyle/>
          <a:p>
            <a:pPr algn="ctr"/>
            <a:r>
              <a:rPr lang="sk-SK" sz="1000"/>
              <a:t>Financial</a:t>
            </a:r>
            <a:endParaRPr lang="en-US" sz="1000"/>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23</a:t>
            </a:fld>
            <a:endParaRPr lang="en-US"/>
          </a:p>
        </p:txBody>
      </p:sp>
    </p:spTree>
    <p:extLst>
      <p:ext uri="{BB962C8B-B14F-4D97-AF65-F5344CB8AC3E}">
        <p14:creationId xmlns:p14="http://schemas.microsoft.com/office/powerpoint/2010/main" val="2932373120"/>
      </p:ext>
    </p:extLst>
  </p:cSld>
  <p:clrMapOvr>
    <a:masterClrMapping/>
  </p:clrMapOvr>
  <mc:AlternateContent xmlns:mc="http://schemas.openxmlformats.org/markup-compatibility/2006" xmlns:p14="http://schemas.microsoft.com/office/powerpoint/2010/main">
    <mc:Choice Requires="p14">
      <p:transition spd="slow" p14:dur="1600" advClick="0" advTm="3000">
        <p14:gallery dir="l"/>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anim calcmode="lin" valueType="num">
                                      <p:cBhvr>
                                        <p:cTn id="8" dur="500" fill="hold"/>
                                        <p:tgtEl>
                                          <p:spTgt spid="59"/>
                                        </p:tgtEl>
                                        <p:attrNameLst>
                                          <p:attrName>ppt_x</p:attrName>
                                        </p:attrNameLst>
                                      </p:cBhvr>
                                      <p:tavLst>
                                        <p:tav tm="0">
                                          <p:val>
                                            <p:strVal val="#ppt_x"/>
                                          </p:val>
                                        </p:tav>
                                        <p:tav tm="100000">
                                          <p:val>
                                            <p:strVal val="#ppt_x"/>
                                          </p:val>
                                        </p:tav>
                                      </p:tavLst>
                                    </p:anim>
                                    <p:anim calcmode="lin" valueType="num">
                                      <p:cBhvr>
                                        <p:cTn id="9" dur="500" fill="hold"/>
                                        <p:tgtEl>
                                          <p:spTgt spid="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anim calcmode="lin" valueType="num">
                                      <p:cBhvr>
                                        <p:cTn id="13" dur="500" fill="hold"/>
                                        <p:tgtEl>
                                          <p:spTgt spid="60"/>
                                        </p:tgtEl>
                                        <p:attrNameLst>
                                          <p:attrName>ppt_x</p:attrName>
                                        </p:attrNameLst>
                                      </p:cBhvr>
                                      <p:tavLst>
                                        <p:tav tm="0">
                                          <p:val>
                                            <p:strVal val="#ppt_x"/>
                                          </p:val>
                                        </p:tav>
                                        <p:tav tm="100000">
                                          <p:val>
                                            <p:strVal val="#ppt_x"/>
                                          </p:val>
                                        </p:tav>
                                      </p:tavLst>
                                    </p:anim>
                                    <p:anim calcmode="lin" valueType="num">
                                      <p:cBhvr>
                                        <p:cTn id="14" dur="500" fill="hold"/>
                                        <p:tgtEl>
                                          <p:spTgt spid="6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anim calcmode="lin" valueType="num">
                                      <p:cBhvr>
                                        <p:cTn id="18" dur="500" fill="hold"/>
                                        <p:tgtEl>
                                          <p:spTgt spid="61"/>
                                        </p:tgtEl>
                                        <p:attrNameLst>
                                          <p:attrName>ppt_x</p:attrName>
                                        </p:attrNameLst>
                                      </p:cBhvr>
                                      <p:tavLst>
                                        <p:tav tm="0">
                                          <p:val>
                                            <p:strVal val="#ppt_x"/>
                                          </p:val>
                                        </p:tav>
                                        <p:tav tm="100000">
                                          <p:val>
                                            <p:strVal val="#ppt_x"/>
                                          </p:val>
                                        </p:tav>
                                      </p:tavLst>
                                    </p:anim>
                                    <p:anim calcmode="lin" valueType="num">
                                      <p:cBhvr>
                                        <p:cTn id="19" dur="500" fill="hold"/>
                                        <p:tgtEl>
                                          <p:spTgt spid="61"/>
                                        </p:tgtEl>
                                        <p:attrNameLst>
                                          <p:attrName>ppt_y</p:attrName>
                                        </p:attrNameLst>
                                      </p:cBhvr>
                                      <p:tavLst>
                                        <p:tav tm="0">
                                          <p:val>
                                            <p:strVal val="#ppt_y+.1"/>
                                          </p:val>
                                        </p:tav>
                                        <p:tav tm="100000">
                                          <p:val>
                                            <p:strVal val="#ppt_y"/>
                                          </p:val>
                                        </p:tav>
                                      </p:tavLst>
                                    </p:anim>
                                  </p:childTnLst>
                                </p:cTn>
                              </p:par>
                              <p:par>
                                <p:cTn id="20" presetID="12" presetClass="entr" presetSubtype="1" fill="hold" grpId="0" nodeType="withEffect">
                                  <p:stCondLst>
                                    <p:cond delay="0"/>
                                  </p:stCondLst>
                                  <p:childTnLst>
                                    <p:set>
                                      <p:cBhvr>
                                        <p:cTn id="21" dur="1" fill="hold">
                                          <p:stCondLst>
                                            <p:cond delay="0"/>
                                          </p:stCondLst>
                                        </p:cTn>
                                        <p:tgtEl>
                                          <p:spTgt spid="26">
                                            <p:bg/>
                                          </p:spTgt>
                                        </p:tgtEl>
                                        <p:attrNameLst>
                                          <p:attrName>style.visibility</p:attrName>
                                        </p:attrNameLst>
                                      </p:cBhvr>
                                      <p:to>
                                        <p:strVal val="visible"/>
                                      </p:to>
                                    </p:set>
                                    <p:anim calcmode="lin" valueType="num">
                                      <p:cBhvr additive="base">
                                        <p:cTn id="22" dur="500"/>
                                        <p:tgtEl>
                                          <p:spTgt spid="26">
                                            <p:bg/>
                                          </p:spTgt>
                                        </p:tgtEl>
                                        <p:attrNameLst>
                                          <p:attrName>ppt_y</p:attrName>
                                        </p:attrNameLst>
                                      </p:cBhvr>
                                      <p:tavLst>
                                        <p:tav tm="0">
                                          <p:val>
                                            <p:strVal val="#ppt_y-#ppt_h*1.125000"/>
                                          </p:val>
                                        </p:tav>
                                        <p:tav tm="100000">
                                          <p:val>
                                            <p:strVal val="#ppt_y"/>
                                          </p:val>
                                        </p:tav>
                                      </p:tavLst>
                                    </p:anim>
                                    <p:animEffect transition="in" filter="wipe(down)">
                                      <p:cBhvr>
                                        <p:cTn id="23" dur="500"/>
                                        <p:tgtEl>
                                          <p:spTgt spid="26">
                                            <p:bg/>
                                          </p:spTgt>
                                        </p:tgtEl>
                                      </p:cBhvr>
                                    </p:animEffect>
                                  </p:childTnLst>
                                </p:cTn>
                              </p:par>
                              <p:par>
                                <p:cTn id="24" presetID="12" presetClass="entr" presetSubtype="1"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 calcmode="lin" valueType="num">
                                      <p:cBhvr additive="base">
                                        <p:cTn id="26"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down)">
                                      <p:cBhvr>
                                        <p:cTn id="27" dur="500"/>
                                        <p:tgtEl>
                                          <p:spTgt spid="26">
                                            <p:txEl>
                                              <p:pRg st="0" end="0"/>
                                            </p:txEl>
                                          </p:spTgt>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57">
                                            <p:bg/>
                                          </p:spTgt>
                                        </p:tgtEl>
                                        <p:attrNameLst>
                                          <p:attrName>style.visibility</p:attrName>
                                        </p:attrNameLst>
                                      </p:cBhvr>
                                      <p:to>
                                        <p:strVal val="visible"/>
                                      </p:to>
                                    </p:set>
                                    <p:anim calcmode="lin" valueType="num">
                                      <p:cBhvr additive="base">
                                        <p:cTn id="30" dur="500"/>
                                        <p:tgtEl>
                                          <p:spTgt spid="57">
                                            <p:bg/>
                                          </p:spTgt>
                                        </p:tgtEl>
                                        <p:attrNameLst>
                                          <p:attrName>ppt_y</p:attrName>
                                        </p:attrNameLst>
                                      </p:cBhvr>
                                      <p:tavLst>
                                        <p:tav tm="0">
                                          <p:val>
                                            <p:strVal val="#ppt_y-#ppt_h*1.125000"/>
                                          </p:val>
                                        </p:tav>
                                        <p:tav tm="100000">
                                          <p:val>
                                            <p:strVal val="#ppt_y"/>
                                          </p:val>
                                        </p:tav>
                                      </p:tavLst>
                                    </p:anim>
                                    <p:animEffect transition="in" filter="wipe(down)">
                                      <p:cBhvr>
                                        <p:cTn id="31" dur="500"/>
                                        <p:tgtEl>
                                          <p:spTgt spid="57">
                                            <p:bg/>
                                          </p:spTgt>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57">
                                            <p:txEl>
                                              <p:pRg st="0" end="0"/>
                                            </p:txEl>
                                          </p:spTgt>
                                        </p:tgtEl>
                                        <p:attrNameLst>
                                          <p:attrName>style.visibility</p:attrName>
                                        </p:attrNameLst>
                                      </p:cBhvr>
                                      <p:to>
                                        <p:strVal val="visible"/>
                                      </p:to>
                                    </p:set>
                                    <p:anim calcmode="lin" valueType="num">
                                      <p:cBhvr additive="base">
                                        <p:cTn id="34" dur="500"/>
                                        <p:tgtEl>
                                          <p:spTgt spid="57">
                                            <p:txEl>
                                              <p:pRg st="0" end="0"/>
                                            </p:txEl>
                                          </p:spTgt>
                                        </p:tgtEl>
                                        <p:attrNameLst>
                                          <p:attrName>ppt_y</p:attrName>
                                        </p:attrNameLst>
                                      </p:cBhvr>
                                      <p:tavLst>
                                        <p:tav tm="0">
                                          <p:val>
                                            <p:strVal val="#ppt_y-#ppt_h*1.125000"/>
                                          </p:val>
                                        </p:tav>
                                        <p:tav tm="100000">
                                          <p:val>
                                            <p:strVal val="#ppt_y"/>
                                          </p:val>
                                        </p:tav>
                                      </p:tavLst>
                                    </p:anim>
                                    <p:animEffect transition="in" filter="wipe(down)">
                                      <p:cBhvr>
                                        <p:cTn id="35" dur="500"/>
                                        <p:tgtEl>
                                          <p:spTgt spid="57">
                                            <p:txEl>
                                              <p:pRg st="0" end="0"/>
                                            </p:txEl>
                                          </p:spTgt>
                                        </p:tgtEl>
                                      </p:cBhvr>
                                    </p:animEffect>
                                  </p:childTnLst>
                                </p:cTn>
                              </p:par>
                              <p:par>
                                <p:cTn id="36" presetID="12" presetClass="entr" presetSubtype="1" fill="hold" grpId="0" nodeType="withEffect">
                                  <p:stCondLst>
                                    <p:cond delay="0"/>
                                  </p:stCondLst>
                                  <p:childTnLst>
                                    <p:set>
                                      <p:cBhvr>
                                        <p:cTn id="37" dur="1" fill="hold">
                                          <p:stCondLst>
                                            <p:cond delay="0"/>
                                          </p:stCondLst>
                                        </p:cTn>
                                        <p:tgtEl>
                                          <p:spTgt spid="58">
                                            <p:bg/>
                                          </p:spTgt>
                                        </p:tgtEl>
                                        <p:attrNameLst>
                                          <p:attrName>style.visibility</p:attrName>
                                        </p:attrNameLst>
                                      </p:cBhvr>
                                      <p:to>
                                        <p:strVal val="visible"/>
                                      </p:to>
                                    </p:set>
                                    <p:anim calcmode="lin" valueType="num">
                                      <p:cBhvr additive="base">
                                        <p:cTn id="38" dur="500"/>
                                        <p:tgtEl>
                                          <p:spTgt spid="58">
                                            <p:bg/>
                                          </p:spTgt>
                                        </p:tgtEl>
                                        <p:attrNameLst>
                                          <p:attrName>ppt_y</p:attrName>
                                        </p:attrNameLst>
                                      </p:cBhvr>
                                      <p:tavLst>
                                        <p:tav tm="0">
                                          <p:val>
                                            <p:strVal val="#ppt_y-#ppt_h*1.125000"/>
                                          </p:val>
                                        </p:tav>
                                        <p:tav tm="100000">
                                          <p:val>
                                            <p:strVal val="#ppt_y"/>
                                          </p:val>
                                        </p:tav>
                                      </p:tavLst>
                                    </p:anim>
                                    <p:animEffect transition="in" filter="wipe(down)">
                                      <p:cBhvr>
                                        <p:cTn id="39" dur="500"/>
                                        <p:tgtEl>
                                          <p:spTgt spid="58">
                                            <p:bg/>
                                          </p:spTgt>
                                        </p:tgtEl>
                                      </p:cBhvr>
                                    </p:animEffect>
                                  </p:childTnLst>
                                </p:cTn>
                              </p:par>
                              <p:par>
                                <p:cTn id="40" presetID="12" presetClass="entr" presetSubtype="1" fill="hold" grpId="0" nodeType="withEffect">
                                  <p:stCondLst>
                                    <p:cond delay="0"/>
                                  </p:stCondLst>
                                  <p:childTnLst>
                                    <p:set>
                                      <p:cBhvr>
                                        <p:cTn id="41" dur="1" fill="hold">
                                          <p:stCondLst>
                                            <p:cond delay="0"/>
                                          </p:stCondLst>
                                        </p:cTn>
                                        <p:tgtEl>
                                          <p:spTgt spid="58">
                                            <p:txEl>
                                              <p:pRg st="0" end="0"/>
                                            </p:txEl>
                                          </p:spTgt>
                                        </p:tgtEl>
                                        <p:attrNameLst>
                                          <p:attrName>style.visibility</p:attrName>
                                        </p:attrNameLst>
                                      </p:cBhvr>
                                      <p:to>
                                        <p:strVal val="visible"/>
                                      </p:to>
                                    </p:set>
                                    <p:anim calcmode="lin" valueType="num">
                                      <p:cBhvr additive="base">
                                        <p:cTn id="42" dur="500"/>
                                        <p:tgtEl>
                                          <p:spTgt spid="58">
                                            <p:txEl>
                                              <p:pRg st="0" end="0"/>
                                            </p:txEl>
                                          </p:spTgt>
                                        </p:tgtEl>
                                        <p:attrNameLst>
                                          <p:attrName>ppt_y</p:attrName>
                                        </p:attrNameLst>
                                      </p:cBhvr>
                                      <p:tavLst>
                                        <p:tav tm="0">
                                          <p:val>
                                            <p:strVal val="#ppt_y-#ppt_h*1.125000"/>
                                          </p:val>
                                        </p:tav>
                                        <p:tav tm="100000">
                                          <p:val>
                                            <p:strVal val="#ppt_y"/>
                                          </p:val>
                                        </p:tav>
                                      </p:tavLst>
                                    </p:anim>
                                    <p:animEffect transition="in" filter="wipe(down)">
                                      <p:cBhvr>
                                        <p:cTn id="43" dur="500"/>
                                        <p:tgtEl>
                                          <p:spTgt spid="58">
                                            <p:txEl>
                                              <p:pRg st="0" end="0"/>
                                            </p:txEl>
                                          </p:spTgt>
                                        </p:tgtEl>
                                      </p:cBhvr>
                                    </p:animEffect>
                                  </p:childTnLst>
                                </p:cTn>
                              </p:par>
                              <p:par>
                                <p:cTn id="44" presetID="42" presetClass="entr" presetSubtype="0" fill="hold" grpId="0" nodeType="withEffect">
                                  <p:stCondLst>
                                    <p:cond delay="0"/>
                                  </p:stCondLst>
                                  <p:childTnLst>
                                    <p:set>
                                      <p:cBhvr>
                                        <p:cTn id="45" dur="1" fill="hold">
                                          <p:stCondLst>
                                            <p:cond delay="0"/>
                                          </p:stCondLst>
                                        </p:cTn>
                                        <p:tgtEl>
                                          <p:spTgt spid="23">
                                            <p:bg/>
                                          </p:spTgt>
                                        </p:tgtEl>
                                        <p:attrNameLst>
                                          <p:attrName>style.visibility</p:attrName>
                                        </p:attrNameLst>
                                      </p:cBhvr>
                                      <p:to>
                                        <p:strVal val="visible"/>
                                      </p:to>
                                    </p:set>
                                    <p:animEffect transition="in" filter="fade">
                                      <p:cBhvr>
                                        <p:cTn id="46" dur="500"/>
                                        <p:tgtEl>
                                          <p:spTgt spid="23">
                                            <p:bg/>
                                          </p:spTgt>
                                        </p:tgtEl>
                                      </p:cBhvr>
                                    </p:animEffect>
                                    <p:anim calcmode="lin" valueType="num">
                                      <p:cBhvr>
                                        <p:cTn id="47" dur="500" fill="hold"/>
                                        <p:tgtEl>
                                          <p:spTgt spid="23">
                                            <p:bg/>
                                          </p:spTgt>
                                        </p:tgtEl>
                                        <p:attrNameLst>
                                          <p:attrName>ppt_x</p:attrName>
                                        </p:attrNameLst>
                                      </p:cBhvr>
                                      <p:tavLst>
                                        <p:tav tm="0">
                                          <p:val>
                                            <p:strVal val="#ppt_x"/>
                                          </p:val>
                                        </p:tav>
                                        <p:tav tm="100000">
                                          <p:val>
                                            <p:strVal val="#ppt_x"/>
                                          </p:val>
                                        </p:tav>
                                      </p:tavLst>
                                    </p:anim>
                                    <p:anim calcmode="lin" valueType="num">
                                      <p:cBhvr>
                                        <p:cTn id="48" dur="500" fill="hold"/>
                                        <p:tgtEl>
                                          <p:spTgt spid="23">
                                            <p:bg/>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fade">
                                      <p:cBhvr>
                                        <p:cTn id="51" dur="500"/>
                                        <p:tgtEl>
                                          <p:spTgt spid="23">
                                            <p:txEl>
                                              <p:pRg st="0" end="0"/>
                                            </p:txEl>
                                          </p:spTgt>
                                        </p:tgtEl>
                                      </p:cBhvr>
                                    </p:animEffect>
                                    <p:anim calcmode="lin" valueType="num">
                                      <p:cBhvr>
                                        <p:cTn id="52"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53" dur="500" fill="hold"/>
                                        <p:tgtEl>
                                          <p:spTgt spid="23">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4">
                                            <p:bg/>
                                          </p:spTgt>
                                        </p:tgtEl>
                                        <p:attrNameLst>
                                          <p:attrName>style.visibility</p:attrName>
                                        </p:attrNameLst>
                                      </p:cBhvr>
                                      <p:to>
                                        <p:strVal val="visible"/>
                                      </p:to>
                                    </p:set>
                                    <p:animEffect transition="in" filter="fade">
                                      <p:cBhvr>
                                        <p:cTn id="56" dur="500"/>
                                        <p:tgtEl>
                                          <p:spTgt spid="24">
                                            <p:bg/>
                                          </p:spTgt>
                                        </p:tgtEl>
                                      </p:cBhvr>
                                    </p:animEffect>
                                    <p:anim calcmode="lin" valueType="num">
                                      <p:cBhvr>
                                        <p:cTn id="57" dur="500" fill="hold"/>
                                        <p:tgtEl>
                                          <p:spTgt spid="24">
                                            <p:bg/>
                                          </p:spTgt>
                                        </p:tgtEl>
                                        <p:attrNameLst>
                                          <p:attrName>ppt_x</p:attrName>
                                        </p:attrNameLst>
                                      </p:cBhvr>
                                      <p:tavLst>
                                        <p:tav tm="0">
                                          <p:val>
                                            <p:strVal val="#ppt_x"/>
                                          </p:val>
                                        </p:tav>
                                        <p:tav tm="100000">
                                          <p:val>
                                            <p:strVal val="#ppt_x"/>
                                          </p:val>
                                        </p:tav>
                                      </p:tavLst>
                                    </p:anim>
                                    <p:anim calcmode="lin" valueType="num">
                                      <p:cBhvr>
                                        <p:cTn id="58" dur="500" fill="hold"/>
                                        <p:tgtEl>
                                          <p:spTgt spid="24">
                                            <p:bg/>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4">
                                            <p:txEl>
                                              <p:pRg st="0" end="0"/>
                                            </p:txEl>
                                          </p:spTgt>
                                        </p:tgtEl>
                                        <p:attrNameLst>
                                          <p:attrName>style.visibility</p:attrName>
                                        </p:attrNameLst>
                                      </p:cBhvr>
                                      <p:to>
                                        <p:strVal val="visible"/>
                                      </p:to>
                                    </p:set>
                                    <p:animEffect transition="in" filter="fade">
                                      <p:cBhvr>
                                        <p:cTn id="61" dur="500"/>
                                        <p:tgtEl>
                                          <p:spTgt spid="24">
                                            <p:txEl>
                                              <p:pRg st="0" end="0"/>
                                            </p:txEl>
                                          </p:spTgt>
                                        </p:tgtEl>
                                      </p:cBhvr>
                                    </p:animEffect>
                                    <p:anim calcmode="lin" valueType="num">
                                      <p:cBhvr>
                                        <p:cTn id="62"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63" dur="500" fill="hold"/>
                                        <p:tgtEl>
                                          <p:spTgt spid="24">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5">
                                            <p:bg/>
                                          </p:spTgt>
                                        </p:tgtEl>
                                        <p:attrNameLst>
                                          <p:attrName>style.visibility</p:attrName>
                                        </p:attrNameLst>
                                      </p:cBhvr>
                                      <p:to>
                                        <p:strVal val="visible"/>
                                      </p:to>
                                    </p:set>
                                    <p:animEffect transition="in" filter="fade">
                                      <p:cBhvr>
                                        <p:cTn id="66" dur="500"/>
                                        <p:tgtEl>
                                          <p:spTgt spid="25">
                                            <p:bg/>
                                          </p:spTgt>
                                        </p:tgtEl>
                                      </p:cBhvr>
                                    </p:animEffect>
                                    <p:anim calcmode="lin" valueType="num">
                                      <p:cBhvr>
                                        <p:cTn id="67" dur="500" fill="hold"/>
                                        <p:tgtEl>
                                          <p:spTgt spid="25">
                                            <p:bg/>
                                          </p:spTgt>
                                        </p:tgtEl>
                                        <p:attrNameLst>
                                          <p:attrName>ppt_x</p:attrName>
                                        </p:attrNameLst>
                                      </p:cBhvr>
                                      <p:tavLst>
                                        <p:tav tm="0">
                                          <p:val>
                                            <p:strVal val="#ppt_x"/>
                                          </p:val>
                                        </p:tav>
                                        <p:tav tm="100000">
                                          <p:val>
                                            <p:strVal val="#ppt_x"/>
                                          </p:val>
                                        </p:tav>
                                      </p:tavLst>
                                    </p:anim>
                                    <p:anim calcmode="lin" valueType="num">
                                      <p:cBhvr>
                                        <p:cTn id="68" dur="500" fill="hold"/>
                                        <p:tgtEl>
                                          <p:spTgt spid="25">
                                            <p:bg/>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fade">
                                      <p:cBhvr>
                                        <p:cTn id="71" dur="500"/>
                                        <p:tgtEl>
                                          <p:spTgt spid="25">
                                            <p:txEl>
                                              <p:pRg st="0" end="0"/>
                                            </p:txEl>
                                          </p:spTgt>
                                        </p:tgtEl>
                                      </p:cBhvr>
                                    </p:animEffect>
                                    <p:anim calcmode="lin" valueType="num">
                                      <p:cBhvr>
                                        <p:cTn id="72"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73" dur="500" fill="hold"/>
                                        <p:tgtEl>
                                          <p:spTgt spid="25">
                                            <p:txEl>
                                              <p:pRg st="0" end="0"/>
                                            </p:txEl>
                                          </p:spTgt>
                                        </p:tgtEl>
                                        <p:attrNameLst>
                                          <p:attrName>ppt_y</p:attrName>
                                        </p:attrNameLst>
                                      </p:cBhvr>
                                      <p:tavLst>
                                        <p:tav tm="0">
                                          <p:val>
                                            <p:strVal val="#ppt_y+.1"/>
                                          </p:val>
                                        </p:tav>
                                        <p:tav tm="100000">
                                          <p:val>
                                            <p:strVal val="#ppt_y"/>
                                          </p:val>
                                        </p:tav>
                                      </p:tavLst>
                                    </p:anim>
                                  </p:childTnLst>
                                </p:cTn>
                              </p:par>
                              <p:par>
                                <p:cTn id="74" presetID="12" presetClass="entr" presetSubtype="4" fill="hold" nodeType="withEffect">
                                  <p:stCondLst>
                                    <p:cond delay="0"/>
                                  </p:stCondLst>
                                  <p:childTnLst>
                                    <p:set>
                                      <p:cBhvr>
                                        <p:cTn id="75" dur="1" fill="hold">
                                          <p:stCondLst>
                                            <p:cond delay="0"/>
                                          </p:stCondLst>
                                        </p:cTn>
                                        <p:tgtEl>
                                          <p:spTgt spid="9"/>
                                        </p:tgtEl>
                                        <p:attrNameLst>
                                          <p:attrName>style.visibility</p:attrName>
                                        </p:attrNameLst>
                                      </p:cBhvr>
                                      <p:to>
                                        <p:strVal val="visible"/>
                                      </p:to>
                                    </p:set>
                                    <p:anim calcmode="lin" valueType="num">
                                      <p:cBhvr additive="base">
                                        <p:cTn id="76" dur="1500"/>
                                        <p:tgtEl>
                                          <p:spTgt spid="9"/>
                                        </p:tgtEl>
                                        <p:attrNameLst>
                                          <p:attrName>ppt_y</p:attrName>
                                        </p:attrNameLst>
                                      </p:cBhvr>
                                      <p:tavLst>
                                        <p:tav tm="0">
                                          <p:val>
                                            <p:strVal val="#ppt_y+#ppt_h*1.125000"/>
                                          </p:val>
                                        </p:tav>
                                        <p:tav tm="100000">
                                          <p:val>
                                            <p:strVal val="#ppt_y"/>
                                          </p:val>
                                        </p:tav>
                                      </p:tavLst>
                                    </p:anim>
                                    <p:animEffect transition="in" filter="wipe(up)">
                                      <p:cBhvr>
                                        <p:cTn id="77" dur="1500"/>
                                        <p:tgtEl>
                                          <p:spTgt spid="9"/>
                                        </p:tgtEl>
                                      </p:cBhvr>
                                    </p:animEffect>
                                  </p:childTnLst>
                                </p:cTn>
                              </p:par>
                              <p:par>
                                <p:cTn id="78" presetID="12" presetClass="entr" presetSubtype="4" fill="hold" nodeType="withEffect">
                                  <p:stCondLst>
                                    <p:cond delay="0"/>
                                  </p:stCondLst>
                                  <p:childTnLst>
                                    <p:set>
                                      <p:cBhvr>
                                        <p:cTn id="79" dur="1" fill="hold">
                                          <p:stCondLst>
                                            <p:cond delay="0"/>
                                          </p:stCondLst>
                                        </p:cTn>
                                        <p:tgtEl>
                                          <p:spTgt spid="10"/>
                                        </p:tgtEl>
                                        <p:attrNameLst>
                                          <p:attrName>style.visibility</p:attrName>
                                        </p:attrNameLst>
                                      </p:cBhvr>
                                      <p:to>
                                        <p:strVal val="visible"/>
                                      </p:to>
                                    </p:set>
                                    <p:anim calcmode="lin" valueType="num">
                                      <p:cBhvr additive="base">
                                        <p:cTn id="80" dur="1500"/>
                                        <p:tgtEl>
                                          <p:spTgt spid="10"/>
                                        </p:tgtEl>
                                        <p:attrNameLst>
                                          <p:attrName>ppt_y</p:attrName>
                                        </p:attrNameLst>
                                      </p:cBhvr>
                                      <p:tavLst>
                                        <p:tav tm="0">
                                          <p:val>
                                            <p:strVal val="#ppt_y+#ppt_h*1.125000"/>
                                          </p:val>
                                        </p:tav>
                                        <p:tav tm="100000">
                                          <p:val>
                                            <p:strVal val="#ppt_y"/>
                                          </p:val>
                                        </p:tav>
                                      </p:tavLst>
                                    </p:anim>
                                    <p:animEffect transition="in" filter="wipe(up)">
                                      <p:cBhvr>
                                        <p:cTn id="81" dur="1500"/>
                                        <p:tgtEl>
                                          <p:spTgt spid="10"/>
                                        </p:tgtEl>
                                      </p:cBhvr>
                                    </p:animEffect>
                                  </p:childTnLst>
                                </p:cTn>
                              </p:par>
                              <p:par>
                                <p:cTn id="82" presetID="12" presetClass="entr" presetSubtype="4" fill="hold" nodeType="with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additive="base">
                                        <p:cTn id="84" dur="1500"/>
                                        <p:tgtEl>
                                          <p:spTgt spid="12"/>
                                        </p:tgtEl>
                                        <p:attrNameLst>
                                          <p:attrName>ppt_y</p:attrName>
                                        </p:attrNameLst>
                                      </p:cBhvr>
                                      <p:tavLst>
                                        <p:tav tm="0">
                                          <p:val>
                                            <p:strVal val="#ppt_y+#ppt_h*1.125000"/>
                                          </p:val>
                                        </p:tav>
                                        <p:tav tm="100000">
                                          <p:val>
                                            <p:strVal val="#ppt_y"/>
                                          </p:val>
                                        </p:tav>
                                      </p:tavLst>
                                    </p:anim>
                                    <p:animEffect transition="in" filter="wipe(up)">
                                      <p:cBhvr>
                                        <p:cTn id="85"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allAtOnce" animBg="1"/>
      <p:bldP spid="24" grpId="0" build="allAtOnce" animBg="1"/>
      <p:bldP spid="25" grpId="0" build="allAtOnce" animBg="1"/>
      <p:bldP spid="26" grpId="0" build="p" animBg="1"/>
      <p:bldP spid="57" grpId="0" build="p" animBg="1"/>
      <p:bldP spid="58" grpId="0" build="p" animBg="1"/>
      <p:bldP spid="59" grpId="0" animBg="1"/>
      <p:bldP spid="60" grpId="0" animBg="1"/>
      <p:bldP spid="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odnadpis 13"/>
          <p:cNvSpPr>
            <a:spLocks noGrp="1"/>
          </p:cNvSpPr>
          <p:nvPr>
            <p:ph type="subTitle" idx="1"/>
          </p:nvPr>
        </p:nvSpPr>
        <p:spPr>
          <a:prstGeom prst="rect">
            <a:avLst/>
          </a:prstGeom>
        </p:spPr>
        <p:txBody>
          <a:bodyPr/>
          <a:lstStyle/>
          <a:p>
            <a:pPr algn="ctr"/>
            <a:r>
              <a:rPr lang="sk-SK" sz="1400" b="1">
                <a:solidFill>
                  <a:schemeClr val="accent2"/>
                </a:solidFill>
              </a:rPr>
              <a:t>John Sandes / Administrative</a:t>
            </a:r>
          </a:p>
          <a:p>
            <a:pPr algn="ctr"/>
            <a:r>
              <a:rPr lang="en-US"/>
              <a:t>Quisque ut nisi. Fusce ac felis sit amet ligula pharetra condimentum. Quisque libero metus, condimentum nec.</a:t>
            </a:r>
          </a:p>
          <a:p>
            <a:pPr algn="ctr"/>
            <a:r>
              <a:rPr lang="sk-SK">
                <a:solidFill>
                  <a:schemeClr val="accent1"/>
                </a:solidFill>
              </a:rPr>
              <a:t>--- Skills ---</a:t>
            </a:r>
          </a:p>
          <a:p>
            <a:endParaRPr lang="sk-SK">
              <a:solidFill>
                <a:schemeClr val="accent2"/>
              </a:solidFill>
            </a:endParaRPr>
          </a:p>
          <a:p>
            <a:endParaRPr lang="sk-SK">
              <a:solidFill>
                <a:schemeClr val="accent2"/>
              </a:solidFill>
            </a:endParaRPr>
          </a:p>
          <a:p>
            <a:endParaRPr lang="sk-SK">
              <a:solidFill>
                <a:schemeClr val="accent2"/>
              </a:solidFill>
            </a:endParaRPr>
          </a:p>
          <a:p>
            <a:endParaRPr lang="en-US">
              <a:solidFill>
                <a:schemeClr val="accent2"/>
              </a:solidFill>
            </a:endParaRPr>
          </a:p>
        </p:txBody>
      </p:sp>
      <p:pic>
        <p:nvPicPr>
          <p:cNvPr id="7" name="Zástupný symbol obsahu 6"/>
          <p:cNvPicPr>
            <a:picLocks noGrp="1"/>
          </p:cNvPicPr>
          <p:nvPr>
            <p:ph sz="quarter" idx="17"/>
          </p:nvPr>
        </p:nvPicPr>
        <p:blipFill rotWithShape="1">
          <a:blip r:embed="rId3" cstate="screen">
            <a:extLst>
              <a:ext uri="{28A0092B-C50C-407E-A947-70E740481C1C}">
                <a14:useLocalDpi xmlns:a14="http://schemas.microsoft.com/office/drawing/2010/main"/>
              </a:ext>
            </a:extLst>
          </a:blip>
          <a:srcRect/>
          <a:stretch/>
        </p:blipFill>
        <p:spPr>
          <a:xfrm>
            <a:off x="264319" y="1352550"/>
            <a:ext cx="4317300" cy="2880900"/>
          </a:xfrm>
        </p:spPr>
      </p:pic>
      <p:sp>
        <p:nvSpPr>
          <p:cNvPr id="13" name="Nadpis 12"/>
          <p:cNvSpPr>
            <a:spLocks noGrp="1"/>
          </p:cNvSpPr>
          <p:nvPr>
            <p:ph type="title"/>
          </p:nvPr>
        </p:nvSpPr>
        <p:spPr/>
        <p:txBody>
          <a:bodyPr/>
          <a:lstStyle/>
          <a:p>
            <a:r>
              <a:rPr lang="sk-SK"/>
              <a:t>Team Member</a:t>
            </a:r>
            <a:endParaRPr lang="en-US"/>
          </a:p>
        </p:txBody>
      </p:sp>
      <p:sp>
        <p:nvSpPr>
          <p:cNvPr id="6" name="Zástupný symbol päty 5"/>
          <p:cNvSpPr>
            <a:spLocks noGrp="1"/>
          </p:cNvSpPr>
          <p:nvPr>
            <p:ph type="ftr" sz="quarter" idx="18"/>
          </p:nvPr>
        </p:nvSpPr>
        <p:spPr/>
        <p:txBody>
          <a:bodyPr/>
          <a:lstStyle/>
          <a:p>
            <a:r>
              <a:rPr lang="en-US"/>
              <a:t>www.graphicriver.net/goashape</a:t>
            </a:r>
            <a:endParaRPr lang="en-US" dirty="0"/>
          </a:p>
        </p:txBody>
      </p:sp>
      <p:graphicFrame>
        <p:nvGraphicFramePr>
          <p:cNvPr id="8" name="Graf 7"/>
          <p:cNvGraphicFramePr>
            <a:graphicFrameLocks/>
          </p:cNvGraphicFramePr>
          <p:nvPr>
            <p:extLst>
              <p:ext uri="{D42A27DB-BD31-4B8C-83A1-F6EECF244321}">
                <p14:modId xmlns:p14="http://schemas.microsoft.com/office/powerpoint/2010/main" val="3501700475"/>
              </p:ext>
            </p:extLst>
          </p:nvPr>
        </p:nvGraphicFramePr>
        <p:xfrm>
          <a:off x="4677488" y="2571756"/>
          <a:ext cx="4214565" cy="10033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Diagram 3"/>
          <p:cNvGraphicFramePr/>
          <p:nvPr>
            <p:extLst>
              <p:ext uri="{D42A27DB-BD31-4B8C-83A1-F6EECF244321}">
                <p14:modId xmlns:p14="http://schemas.microsoft.com/office/powerpoint/2010/main" val="2760088756"/>
              </p:ext>
            </p:extLst>
          </p:nvPr>
        </p:nvGraphicFramePr>
        <p:xfrm>
          <a:off x="252978" y="2700913"/>
          <a:ext cx="3184492" cy="15378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Freeform 6"/>
          <p:cNvSpPr>
            <a:spLocks noEditPoints="1"/>
          </p:cNvSpPr>
          <p:nvPr/>
        </p:nvSpPr>
        <p:spPr bwMode="auto">
          <a:xfrm>
            <a:off x="6221476" y="3811637"/>
            <a:ext cx="293687" cy="295275"/>
          </a:xfrm>
          <a:custGeom>
            <a:avLst/>
            <a:gdLst>
              <a:gd name="T0" fmla="*/ 1853 w 3332"/>
              <a:gd name="T1" fmla="*/ 452 h 3344"/>
              <a:gd name="T2" fmla="*/ 1703 w 3332"/>
              <a:gd name="T3" fmla="*/ 496 h 3344"/>
              <a:gd name="T4" fmla="*/ 1579 w 3332"/>
              <a:gd name="T5" fmla="*/ 575 h 3344"/>
              <a:gd name="T6" fmla="*/ 1486 w 3332"/>
              <a:gd name="T7" fmla="*/ 690 h 3344"/>
              <a:gd name="T8" fmla="*/ 1427 w 3332"/>
              <a:gd name="T9" fmla="*/ 840 h 3344"/>
              <a:gd name="T10" fmla="*/ 1406 w 3332"/>
              <a:gd name="T11" fmla="*/ 1021 h 3344"/>
              <a:gd name="T12" fmla="*/ 1030 w 3332"/>
              <a:gd name="T13" fmla="*/ 1780 h 3344"/>
              <a:gd name="T14" fmla="*/ 1856 w 3332"/>
              <a:gd name="T15" fmla="*/ 2900 h 3344"/>
              <a:gd name="T16" fmla="*/ 2286 w 3332"/>
              <a:gd name="T17" fmla="*/ 1342 h 3344"/>
              <a:gd name="T18" fmla="*/ 1857 w 3332"/>
              <a:gd name="T19" fmla="*/ 1036 h 3344"/>
              <a:gd name="T20" fmla="*/ 1869 w 3332"/>
              <a:gd name="T21" fmla="*/ 960 h 3344"/>
              <a:gd name="T22" fmla="*/ 1903 w 3332"/>
              <a:gd name="T23" fmla="*/ 902 h 3344"/>
              <a:gd name="T24" fmla="*/ 1968 w 3332"/>
              <a:gd name="T25" fmla="*/ 865 h 3344"/>
              <a:gd name="T26" fmla="*/ 2071 w 3332"/>
              <a:gd name="T27" fmla="*/ 851 h 3344"/>
              <a:gd name="T28" fmla="*/ 2302 w 3332"/>
              <a:gd name="T29" fmla="*/ 444 h 3344"/>
              <a:gd name="T30" fmla="*/ 1772 w 3332"/>
              <a:gd name="T31" fmla="*/ 3 h 3344"/>
              <a:gd name="T32" fmla="*/ 2077 w 3332"/>
              <a:gd name="T33" fmla="*/ 51 h 3344"/>
              <a:gd name="T34" fmla="*/ 2361 w 3332"/>
              <a:gd name="T35" fmla="*/ 152 h 3344"/>
              <a:gd name="T36" fmla="*/ 2618 w 3332"/>
              <a:gd name="T37" fmla="*/ 300 h 3344"/>
              <a:gd name="T38" fmla="*/ 2844 w 3332"/>
              <a:gd name="T39" fmla="*/ 489 h 3344"/>
              <a:gd name="T40" fmla="*/ 3033 w 3332"/>
              <a:gd name="T41" fmla="*/ 716 h 3344"/>
              <a:gd name="T42" fmla="*/ 3181 w 3332"/>
              <a:gd name="T43" fmla="*/ 975 h 3344"/>
              <a:gd name="T44" fmla="*/ 3281 w 3332"/>
              <a:gd name="T45" fmla="*/ 1260 h 3344"/>
              <a:gd name="T46" fmla="*/ 3329 w 3332"/>
              <a:gd name="T47" fmla="*/ 1566 h 3344"/>
              <a:gd name="T48" fmla="*/ 3320 w 3332"/>
              <a:gd name="T49" fmla="*/ 1881 h 3344"/>
              <a:gd name="T50" fmla="*/ 3253 w 3332"/>
              <a:gd name="T51" fmla="*/ 2181 h 3344"/>
              <a:gd name="T52" fmla="*/ 3137 w 3332"/>
              <a:gd name="T53" fmla="*/ 2457 h 3344"/>
              <a:gd name="T54" fmla="*/ 2975 w 3332"/>
              <a:gd name="T55" fmla="*/ 2706 h 3344"/>
              <a:gd name="T56" fmla="*/ 2773 w 3332"/>
              <a:gd name="T57" fmla="*/ 2922 h 3344"/>
              <a:gd name="T58" fmla="*/ 2535 w 3332"/>
              <a:gd name="T59" fmla="*/ 3098 h 3344"/>
              <a:gd name="T60" fmla="*/ 2268 w 3332"/>
              <a:gd name="T61" fmla="*/ 3231 h 3344"/>
              <a:gd name="T62" fmla="*/ 1976 w 3332"/>
              <a:gd name="T63" fmla="*/ 3314 h 3344"/>
              <a:gd name="T64" fmla="*/ 1666 w 3332"/>
              <a:gd name="T65" fmla="*/ 3344 h 3344"/>
              <a:gd name="T66" fmla="*/ 1355 w 3332"/>
              <a:gd name="T67" fmla="*/ 3314 h 3344"/>
              <a:gd name="T68" fmla="*/ 1064 w 3332"/>
              <a:gd name="T69" fmla="*/ 3231 h 3344"/>
              <a:gd name="T70" fmla="*/ 797 w 3332"/>
              <a:gd name="T71" fmla="*/ 3098 h 3344"/>
              <a:gd name="T72" fmla="*/ 559 w 3332"/>
              <a:gd name="T73" fmla="*/ 2922 h 3344"/>
              <a:gd name="T74" fmla="*/ 356 w 3332"/>
              <a:gd name="T75" fmla="*/ 2706 h 3344"/>
              <a:gd name="T76" fmla="*/ 195 w 3332"/>
              <a:gd name="T77" fmla="*/ 2457 h 3344"/>
              <a:gd name="T78" fmla="*/ 79 w 3332"/>
              <a:gd name="T79" fmla="*/ 2181 h 3344"/>
              <a:gd name="T80" fmla="*/ 12 w 3332"/>
              <a:gd name="T81" fmla="*/ 1881 h 3344"/>
              <a:gd name="T82" fmla="*/ 3 w 3332"/>
              <a:gd name="T83" fmla="*/ 1566 h 3344"/>
              <a:gd name="T84" fmla="*/ 51 w 3332"/>
              <a:gd name="T85" fmla="*/ 1260 h 3344"/>
              <a:gd name="T86" fmla="*/ 151 w 3332"/>
              <a:gd name="T87" fmla="*/ 975 h 3344"/>
              <a:gd name="T88" fmla="*/ 299 w 3332"/>
              <a:gd name="T89" fmla="*/ 716 h 3344"/>
              <a:gd name="T90" fmla="*/ 488 w 3332"/>
              <a:gd name="T91" fmla="*/ 489 h 3344"/>
              <a:gd name="T92" fmla="*/ 714 w 3332"/>
              <a:gd name="T93" fmla="*/ 300 h 3344"/>
              <a:gd name="T94" fmla="*/ 972 w 3332"/>
              <a:gd name="T95" fmla="*/ 152 h 3344"/>
              <a:gd name="T96" fmla="*/ 1255 w 3332"/>
              <a:gd name="T97" fmla="*/ 51 h 3344"/>
              <a:gd name="T98" fmla="*/ 1561 w 3332"/>
              <a:gd name="T99" fmla="*/ 3 h 3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32" h="3344">
                <a:moveTo>
                  <a:pt x="1966" y="444"/>
                </a:moveTo>
                <a:lnTo>
                  <a:pt x="1908" y="446"/>
                </a:lnTo>
                <a:lnTo>
                  <a:pt x="1853" y="452"/>
                </a:lnTo>
                <a:lnTo>
                  <a:pt x="1801" y="462"/>
                </a:lnTo>
                <a:lnTo>
                  <a:pt x="1750" y="477"/>
                </a:lnTo>
                <a:lnTo>
                  <a:pt x="1703" y="496"/>
                </a:lnTo>
                <a:lnTo>
                  <a:pt x="1658" y="518"/>
                </a:lnTo>
                <a:lnTo>
                  <a:pt x="1617" y="545"/>
                </a:lnTo>
                <a:lnTo>
                  <a:pt x="1579" y="575"/>
                </a:lnTo>
                <a:lnTo>
                  <a:pt x="1545" y="610"/>
                </a:lnTo>
                <a:lnTo>
                  <a:pt x="1514" y="648"/>
                </a:lnTo>
                <a:lnTo>
                  <a:pt x="1486" y="690"/>
                </a:lnTo>
                <a:lnTo>
                  <a:pt x="1462" y="736"/>
                </a:lnTo>
                <a:lnTo>
                  <a:pt x="1442" y="786"/>
                </a:lnTo>
                <a:lnTo>
                  <a:pt x="1427" y="840"/>
                </a:lnTo>
                <a:lnTo>
                  <a:pt x="1415" y="896"/>
                </a:lnTo>
                <a:lnTo>
                  <a:pt x="1408" y="957"/>
                </a:lnTo>
                <a:lnTo>
                  <a:pt x="1406" y="1021"/>
                </a:lnTo>
                <a:lnTo>
                  <a:pt x="1406" y="1342"/>
                </a:lnTo>
                <a:lnTo>
                  <a:pt x="1030" y="1342"/>
                </a:lnTo>
                <a:lnTo>
                  <a:pt x="1030" y="1780"/>
                </a:lnTo>
                <a:lnTo>
                  <a:pt x="1406" y="1780"/>
                </a:lnTo>
                <a:lnTo>
                  <a:pt x="1406" y="2900"/>
                </a:lnTo>
                <a:lnTo>
                  <a:pt x="1856" y="2900"/>
                </a:lnTo>
                <a:lnTo>
                  <a:pt x="1856" y="1780"/>
                </a:lnTo>
                <a:lnTo>
                  <a:pt x="2286" y="1780"/>
                </a:lnTo>
                <a:lnTo>
                  <a:pt x="2286" y="1342"/>
                </a:lnTo>
                <a:lnTo>
                  <a:pt x="1856" y="1342"/>
                </a:lnTo>
                <a:lnTo>
                  <a:pt x="1856" y="1065"/>
                </a:lnTo>
                <a:lnTo>
                  <a:pt x="1857" y="1036"/>
                </a:lnTo>
                <a:lnTo>
                  <a:pt x="1859" y="1009"/>
                </a:lnTo>
                <a:lnTo>
                  <a:pt x="1863" y="984"/>
                </a:lnTo>
                <a:lnTo>
                  <a:pt x="1869" y="960"/>
                </a:lnTo>
                <a:lnTo>
                  <a:pt x="1877" y="939"/>
                </a:lnTo>
                <a:lnTo>
                  <a:pt x="1889" y="919"/>
                </a:lnTo>
                <a:lnTo>
                  <a:pt x="1903" y="902"/>
                </a:lnTo>
                <a:lnTo>
                  <a:pt x="1921" y="887"/>
                </a:lnTo>
                <a:lnTo>
                  <a:pt x="1942" y="875"/>
                </a:lnTo>
                <a:lnTo>
                  <a:pt x="1968" y="865"/>
                </a:lnTo>
                <a:lnTo>
                  <a:pt x="1998" y="857"/>
                </a:lnTo>
                <a:lnTo>
                  <a:pt x="2032" y="853"/>
                </a:lnTo>
                <a:lnTo>
                  <a:pt x="2071" y="851"/>
                </a:lnTo>
                <a:lnTo>
                  <a:pt x="2302" y="851"/>
                </a:lnTo>
                <a:lnTo>
                  <a:pt x="2302" y="851"/>
                </a:lnTo>
                <a:lnTo>
                  <a:pt x="2302" y="444"/>
                </a:lnTo>
                <a:lnTo>
                  <a:pt x="1966" y="444"/>
                </a:lnTo>
                <a:close/>
                <a:moveTo>
                  <a:pt x="1666" y="0"/>
                </a:moveTo>
                <a:lnTo>
                  <a:pt x="1772" y="3"/>
                </a:lnTo>
                <a:lnTo>
                  <a:pt x="1875" y="14"/>
                </a:lnTo>
                <a:lnTo>
                  <a:pt x="1976" y="29"/>
                </a:lnTo>
                <a:lnTo>
                  <a:pt x="2077" y="51"/>
                </a:lnTo>
                <a:lnTo>
                  <a:pt x="2174" y="79"/>
                </a:lnTo>
                <a:lnTo>
                  <a:pt x="2268" y="113"/>
                </a:lnTo>
                <a:lnTo>
                  <a:pt x="2361" y="152"/>
                </a:lnTo>
                <a:lnTo>
                  <a:pt x="2450" y="196"/>
                </a:lnTo>
                <a:lnTo>
                  <a:pt x="2535" y="246"/>
                </a:lnTo>
                <a:lnTo>
                  <a:pt x="2618" y="300"/>
                </a:lnTo>
                <a:lnTo>
                  <a:pt x="2698" y="359"/>
                </a:lnTo>
                <a:lnTo>
                  <a:pt x="2773" y="422"/>
                </a:lnTo>
                <a:lnTo>
                  <a:pt x="2844" y="489"/>
                </a:lnTo>
                <a:lnTo>
                  <a:pt x="2911" y="562"/>
                </a:lnTo>
                <a:lnTo>
                  <a:pt x="2975" y="638"/>
                </a:lnTo>
                <a:lnTo>
                  <a:pt x="3033" y="716"/>
                </a:lnTo>
                <a:lnTo>
                  <a:pt x="3088" y="799"/>
                </a:lnTo>
                <a:lnTo>
                  <a:pt x="3137" y="886"/>
                </a:lnTo>
                <a:lnTo>
                  <a:pt x="3181" y="975"/>
                </a:lnTo>
                <a:lnTo>
                  <a:pt x="3220" y="1068"/>
                </a:lnTo>
                <a:lnTo>
                  <a:pt x="3253" y="1163"/>
                </a:lnTo>
                <a:lnTo>
                  <a:pt x="3281" y="1260"/>
                </a:lnTo>
                <a:lnTo>
                  <a:pt x="3303" y="1360"/>
                </a:lnTo>
                <a:lnTo>
                  <a:pt x="3320" y="1463"/>
                </a:lnTo>
                <a:lnTo>
                  <a:pt x="3329" y="1566"/>
                </a:lnTo>
                <a:lnTo>
                  <a:pt x="3332" y="1672"/>
                </a:lnTo>
                <a:lnTo>
                  <a:pt x="3329" y="1778"/>
                </a:lnTo>
                <a:lnTo>
                  <a:pt x="3320" y="1881"/>
                </a:lnTo>
                <a:lnTo>
                  <a:pt x="3303" y="1984"/>
                </a:lnTo>
                <a:lnTo>
                  <a:pt x="3281" y="2083"/>
                </a:lnTo>
                <a:lnTo>
                  <a:pt x="3253" y="2181"/>
                </a:lnTo>
                <a:lnTo>
                  <a:pt x="3220" y="2276"/>
                </a:lnTo>
                <a:lnTo>
                  <a:pt x="3181" y="2368"/>
                </a:lnTo>
                <a:lnTo>
                  <a:pt x="3137" y="2457"/>
                </a:lnTo>
                <a:lnTo>
                  <a:pt x="3088" y="2543"/>
                </a:lnTo>
                <a:lnTo>
                  <a:pt x="3033" y="2626"/>
                </a:lnTo>
                <a:lnTo>
                  <a:pt x="2975" y="2706"/>
                </a:lnTo>
                <a:lnTo>
                  <a:pt x="2911" y="2782"/>
                </a:lnTo>
                <a:lnTo>
                  <a:pt x="2844" y="2853"/>
                </a:lnTo>
                <a:lnTo>
                  <a:pt x="2773" y="2922"/>
                </a:lnTo>
                <a:lnTo>
                  <a:pt x="2698" y="2985"/>
                </a:lnTo>
                <a:lnTo>
                  <a:pt x="2618" y="3044"/>
                </a:lnTo>
                <a:lnTo>
                  <a:pt x="2535" y="3098"/>
                </a:lnTo>
                <a:lnTo>
                  <a:pt x="2450" y="3148"/>
                </a:lnTo>
                <a:lnTo>
                  <a:pt x="2361" y="3191"/>
                </a:lnTo>
                <a:lnTo>
                  <a:pt x="2268" y="3231"/>
                </a:lnTo>
                <a:lnTo>
                  <a:pt x="2174" y="3265"/>
                </a:lnTo>
                <a:lnTo>
                  <a:pt x="2077" y="3292"/>
                </a:lnTo>
                <a:lnTo>
                  <a:pt x="1976" y="3314"/>
                </a:lnTo>
                <a:lnTo>
                  <a:pt x="1875" y="3330"/>
                </a:lnTo>
                <a:lnTo>
                  <a:pt x="1772" y="3340"/>
                </a:lnTo>
                <a:lnTo>
                  <a:pt x="1666" y="3344"/>
                </a:lnTo>
                <a:lnTo>
                  <a:pt x="1561" y="3340"/>
                </a:lnTo>
                <a:lnTo>
                  <a:pt x="1457" y="3330"/>
                </a:lnTo>
                <a:lnTo>
                  <a:pt x="1355" y="3314"/>
                </a:lnTo>
                <a:lnTo>
                  <a:pt x="1255" y="3292"/>
                </a:lnTo>
                <a:lnTo>
                  <a:pt x="1158" y="3265"/>
                </a:lnTo>
                <a:lnTo>
                  <a:pt x="1064" y="3231"/>
                </a:lnTo>
                <a:lnTo>
                  <a:pt x="972" y="3191"/>
                </a:lnTo>
                <a:lnTo>
                  <a:pt x="882" y="3148"/>
                </a:lnTo>
                <a:lnTo>
                  <a:pt x="797" y="3098"/>
                </a:lnTo>
                <a:lnTo>
                  <a:pt x="714" y="3044"/>
                </a:lnTo>
                <a:lnTo>
                  <a:pt x="634" y="2985"/>
                </a:lnTo>
                <a:lnTo>
                  <a:pt x="559" y="2922"/>
                </a:lnTo>
                <a:lnTo>
                  <a:pt x="488" y="2853"/>
                </a:lnTo>
                <a:lnTo>
                  <a:pt x="420" y="2782"/>
                </a:lnTo>
                <a:lnTo>
                  <a:pt x="356" y="2706"/>
                </a:lnTo>
                <a:lnTo>
                  <a:pt x="299" y="2626"/>
                </a:lnTo>
                <a:lnTo>
                  <a:pt x="244" y="2543"/>
                </a:lnTo>
                <a:lnTo>
                  <a:pt x="195" y="2457"/>
                </a:lnTo>
                <a:lnTo>
                  <a:pt x="151" y="2368"/>
                </a:lnTo>
                <a:lnTo>
                  <a:pt x="112" y="2276"/>
                </a:lnTo>
                <a:lnTo>
                  <a:pt x="79" y="2181"/>
                </a:lnTo>
                <a:lnTo>
                  <a:pt x="51" y="2083"/>
                </a:lnTo>
                <a:lnTo>
                  <a:pt x="29" y="1984"/>
                </a:lnTo>
                <a:lnTo>
                  <a:pt x="12" y="1881"/>
                </a:lnTo>
                <a:lnTo>
                  <a:pt x="3" y="1778"/>
                </a:lnTo>
                <a:lnTo>
                  <a:pt x="0" y="1672"/>
                </a:lnTo>
                <a:lnTo>
                  <a:pt x="3" y="1566"/>
                </a:lnTo>
                <a:lnTo>
                  <a:pt x="12" y="1463"/>
                </a:lnTo>
                <a:lnTo>
                  <a:pt x="29" y="1360"/>
                </a:lnTo>
                <a:lnTo>
                  <a:pt x="51" y="1260"/>
                </a:lnTo>
                <a:lnTo>
                  <a:pt x="79" y="1163"/>
                </a:lnTo>
                <a:lnTo>
                  <a:pt x="112" y="1068"/>
                </a:lnTo>
                <a:lnTo>
                  <a:pt x="151" y="975"/>
                </a:lnTo>
                <a:lnTo>
                  <a:pt x="195" y="886"/>
                </a:lnTo>
                <a:lnTo>
                  <a:pt x="244" y="799"/>
                </a:lnTo>
                <a:lnTo>
                  <a:pt x="299" y="716"/>
                </a:lnTo>
                <a:lnTo>
                  <a:pt x="356" y="638"/>
                </a:lnTo>
                <a:lnTo>
                  <a:pt x="420" y="562"/>
                </a:lnTo>
                <a:lnTo>
                  <a:pt x="488" y="489"/>
                </a:lnTo>
                <a:lnTo>
                  <a:pt x="559" y="422"/>
                </a:lnTo>
                <a:lnTo>
                  <a:pt x="634" y="359"/>
                </a:lnTo>
                <a:lnTo>
                  <a:pt x="714" y="300"/>
                </a:lnTo>
                <a:lnTo>
                  <a:pt x="797" y="246"/>
                </a:lnTo>
                <a:lnTo>
                  <a:pt x="882" y="196"/>
                </a:lnTo>
                <a:lnTo>
                  <a:pt x="972" y="152"/>
                </a:lnTo>
                <a:lnTo>
                  <a:pt x="1064" y="113"/>
                </a:lnTo>
                <a:lnTo>
                  <a:pt x="1158" y="79"/>
                </a:lnTo>
                <a:lnTo>
                  <a:pt x="1255" y="51"/>
                </a:lnTo>
                <a:lnTo>
                  <a:pt x="1355" y="29"/>
                </a:lnTo>
                <a:lnTo>
                  <a:pt x="1457" y="14"/>
                </a:lnTo>
                <a:lnTo>
                  <a:pt x="1561" y="3"/>
                </a:lnTo>
                <a:lnTo>
                  <a:pt x="1666" y="0"/>
                </a:lnTo>
                <a:close/>
              </a:path>
            </a:pathLst>
          </a:custGeom>
          <a:solidFill>
            <a:schemeClr val="accent6"/>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17" name="Freeform 11"/>
          <p:cNvSpPr>
            <a:spLocks noEditPoints="1"/>
          </p:cNvSpPr>
          <p:nvPr/>
        </p:nvSpPr>
        <p:spPr bwMode="auto">
          <a:xfrm>
            <a:off x="6608232" y="3808430"/>
            <a:ext cx="296863" cy="298451"/>
          </a:xfrm>
          <a:custGeom>
            <a:avLst/>
            <a:gdLst>
              <a:gd name="T0" fmla="*/ 1100 w 3364"/>
              <a:gd name="T1" fmla="*/ 2281 h 3374"/>
              <a:gd name="T2" fmla="*/ 1326 w 3364"/>
              <a:gd name="T3" fmla="*/ 2449 h 3374"/>
              <a:gd name="T4" fmla="*/ 1433 w 3364"/>
              <a:gd name="T5" fmla="*/ 2650 h 3374"/>
              <a:gd name="T6" fmla="*/ 1401 w 3364"/>
              <a:gd name="T7" fmla="*/ 2877 h 3374"/>
              <a:gd name="T8" fmla="*/ 1258 w 3364"/>
              <a:gd name="T9" fmla="*/ 3049 h 3374"/>
              <a:gd name="T10" fmla="*/ 979 w 3364"/>
              <a:gd name="T11" fmla="*/ 3143 h 3374"/>
              <a:gd name="T12" fmla="*/ 541 w 3364"/>
              <a:gd name="T13" fmla="*/ 2926 h 3374"/>
              <a:gd name="T14" fmla="*/ 259 w 3364"/>
              <a:gd name="T15" fmla="*/ 2508 h 3374"/>
              <a:gd name="T16" fmla="*/ 487 w 3364"/>
              <a:gd name="T17" fmla="*/ 2297 h 3374"/>
              <a:gd name="T18" fmla="*/ 837 w 3364"/>
              <a:gd name="T19" fmla="*/ 2216 h 3374"/>
              <a:gd name="T20" fmla="*/ 153 w 3364"/>
              <a:gd name="T21" fmla="*/ 1404 h 3374"/>
              <a:gd name="T22" fmla="*/ 349 w 3364"/>
              <a:gd name="T23" fmla="*/ 1628 h 3374"/>
              <a:gd name="T24" fmla="*/ 659 w 3364"/>
              <a:gd name="T25" fmla="*/ 1731 h 3374"/>
              <a:gd name="T26" fmla="*/ 761 w 3364"/>
              <a:gd name="T27" fmla="*/ 1851 h 3374"/>
              <a:gd name="T28" fmla="*/ 801 w 3364"/>
              <a:gd name="T29" fmla="*/ 2028 h 3374"/>
              <a:gd name="T30" fmla="*/ 777 w 3364"/>
              <a:gd name="T31" fmla="*/ 2115 h 3374"/>
              <a:gd name="T32" fmla="*/ 389 w 3364"/>
              <a:gd name="T33" fmla="*/ 2174 h 3374"/>
              <a:gd name="T34" fmla="*/ 93 w 3364"/>
              <a:gd name="T35" fmla="*/ 2240 h 3374"/>
              <a:gd name="T36" fmla="*/ 0 w 3364"/>
              <a:gd name="T37" fmla="*/ 1687 h 3374"/>
              <a:gd name="T38" fmla="*/ 87 w 3364"/>
              <a:gd name="T39" fmla="*/ 1152 h 3374"/>
              <a:gd name="T40" fmla="*/ 2313 w 3364"/>
              <a:gd name="T41" fmla="*/ 1687 h 3374"/>
              <a:gd name="T42" fmla="*/ 2523 w 3364"/>
              <a:gd name="T43" fmla="*/ 633 h 3374"/>
              <a:gd name="T44" fmla="*/ 913 w 3364"/>
              <a:gd name="T45" fmla="*/ 621 h 3374"/>
              <a:gd name="T46" fmla="*/ 1115 w 3364"/>
              <a:gd name="T47" fmla="*/ 844 h 3374"/>
              <a:gd name="T48" fmla="*/ 1207 w 3364"/>
              <a:gd name="T49" fmla="*/ 1177 h 3374"/>
              <a:gd name="T50" fmla="*/ 1153 w 3364"/>
              <a:gd name="T51" fmla="*/ 1459 h 3374"/>
              <a:gd name="T52" fmla="*/ 969 w 3364"/>
              <a:gd name="T53" fmla="*/ 1596 h 3374"/>
              <a:gd name="T54" fmla="*/ 695 w 3364"/>
              <a:gd name="T55" fmla="*/ 1551 h 3374"/>
              <a:gd name="T56" fmla="*/ 474 w 3364"/>
              <a:gd name="T57" fmla="*/ 1320 h 3374"/>
              <a:gd name="T58" fmla="*/ 395 w 3364"/>
              <a:gd name="T59" fmla="*/ 980 h 3374"/>
              <a:gd name="T60" fmla="*/ 471 w 3364"/>
              <a:gd name="T61" fmla="*/ 713 h 3374"/>
              <a:gd name="T62" fmla="*/ 660 w 3364"/>
              <a:gd name="T63" fmla="*/ 576 h 3374"/>
              <a:gd name="T64" fmla="*/ 1984 w 3364"/>
              <a:gd name="T65" fmla="*/ 28 h 3374"/>
              <a:gd name="T66" fmla="*/ 2530 w 3364"/>
              <a:gd name="T67" fmla="*/ 231 h 3374"/>
              <a:gd name="T68" fmla="*/ 2968 w 3364"/>
              <a:gd name="T69" fmla="*/ 600 h 3374"/>
              <a:gd name="T70" fmla="*/ 3259 w 3364"/>
              <a:gd name="T71" fmla="*/ 1099 h 3374"/>
              <a:gd name="T72" fmla="*/ 3364 w 3364"/>
              <a:gd name="T73" fmla="*/ 1687 h 3374"/>
              <a:gd name="T74" fmla="*/ 3259 w 3364"/>
              <a:gd name="T75" fmla="*/ 2275 h 3374"/>
              <a:gd name="T76" fmla="*/ 2968 w 3364"/>
              <a:gd name="T77" fmla="*/ 2774 h 3374"/>
              <a:gd name="T78" fmla="*/ 2530 w 3364"/>
              <a:gd name="T79" fmla="*/ 3143 h 3374"/>
              <a:gd name="T80" fmla="*/ 1984 w 3364"/>
              <a:gd name="T81" fmla="*/ 3346 h 3374"/>
              <a:gd name="T82" fmla="*/ 1375 w 3364"/>
              <a:gd name="T83" fmla="*/ 3346 h 3374"/>
              <a:gd name="T84" fmla="*/ 1286 w 3364"/>
              <a:gd name="T85" fmla="*/ 3198 h 3374"/>
              <a:gd name="T86" fmla="*/ 1573 w 3364"/>
              <a:gd name="T87" fmla="*/ 2985 h 3374"/>
              <a:gd name="T88" fmla="*/ 1695 w 3364"/>
              <a:gd name="T89" fmla="*/ 2708 h 3374"/>
              <a:gd name="T90" fmla="*/ 1672 w 3364"/>
              <a:gd name="T91" fmla="*/ 2438 h 3374"/>
              <a:gd name="T92" fmla="*/ 1544 w 3364"/>
              <a:gd name="T93" fmla="*/ 2222 h 3374"/>
              <a:gd name="T94" fmla="*/ 1329 w 3364"/>
              <a:gd name="T95" fmla="*/ 2039 h 3374"/>
              <a:gd name="T96" fmla="*/ 1182 w 3364"/>
              <a:gd name="T97" fmla="*/ 1915 h 3374"/>
              <a:gd name="T98" fmla="*/ 1123 w 3364"/>
              <a:gd name="T99" fmla="*/ 1788 h 3374"/>
              <a:gd name="T100" fmla="*/ 1167 w 3364"/>
              <a:gd name="T101" fmla="*/ 1671 h 3374"/>
              <a:gd name="T102" fmla="*/ 1330 w 3364"/>
              <a:gd name="T103" fmla="*/ 1525 h 3374"/>
              <a:gd name="T104" fmla="*/ 1502 w 3364"/>
              <a:gd name="T105" fmla="*/ 1296 h 3374"/>
              <a:gd name="T106" fmla="*/ 1533 w 3364"/>
              <a:gd name="T107" fmla="*/ 1006 h 3374"/>
              <a:gd name="T108" fmla="*/ 1432 w 3364"/>
              <a:gd name="T109" fmla="*/ 747 h 3374"/>
              <a:gd name="T110" fmla="*/ 1710 w 3364"/>
              <a:gd name="T111" fmla="*/ 430 h 3374"/>
              <a:gd name="T112" fmla="*/ 560 w 3364"/>
              <a:gd name="T113" fmla="*/ 487 h 3374"/>
              <a:gd name="T114" fmla="*/ 745 w 3364"/>
              <a:gd name="T115" fmla="*/ 286 h 3374"/>
              <a:gd name="T116" fmla="*/ 1279 w 3364"/>
              <a:gd name="T117" fmla="*/ 49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64" h="3374">
                <a:moveTo>
                  <a:pt x="837" y="2216"/>
                </a:moveTo>
                <a:lnTo>
                  <a:pt x="895" y="2218"/>
                </a:lnTo>
                <a:lnTo>
                  <a:pt x="951" y="2225"/>
                </a:lnTo>
                <a:lnTo>
                  <a:pt x="1004" y="2236"/>
                </a:lnTo>
                <a:lnTo>
                  <a:pt x="1055" y="2251"/>
                </a:lnTo>
                <a:lnTo>
                  <a:pt x="1100" y="2281"/>
                </a:lnTo>
                <a:lnTo>
                  <a:pt x="1144" y="2311"/>
                </a:lnTo>
                <a:lnTo>
                  <a:pt x="1185" y="2340"/>
                </a:lnTo>
                <a:lnTo>
                  <a:pt x="1224" y="2366"/>
                </a:lnTo>
                <a:lnTo>
                  <a:pt x="1261" y="2394"/>
                </a:lnTo>
                <a:lnTo>
                  <a:pt x="1295" y="2421"/>
                </a:lnTo>
                <a:lnTo>
                  <a:pt x="1326" y="2449"/>
                </a:lnTo>
                <a:lnTo>
                  <a:pt x="1353" y="2476"/>
                </a:lnTo>
                <a:lnTo>
                  <a:pt x="1378" y="2506"/>
                </a:lnTo>
                <a:lnTo>
                  <a:pt x="1397" y="2537"/>
                </a:lnTo>
                <a:lnTo>
                  <a:pt x="1413" y="2570"/>
                </a:lnTo>
                <a:lnTo>
                  <a:pt x="1425" y="2604"/>
                </a:lnTo>
                <a:lnTo>
                  <a:pt x="1433" y="2650"/>
                </a:lnTo>
                <a:lnTo>
                  <a:pt x="1436" y="2696"/>
                </a:lnTo>
                <a:lnTo>
                  <a:pt x="1434" y="2735"/>
                </a:lnTo>
                <a:lnTo>
                  <a:pt x="1430" y="2772"/>
                </a:lnTo>
                <a:lnTo>
                  <a:pt x="1424" y="2809"/>
                </a:lnTo>
                <a:lnTo>
                  <a:pt x="1414" y="2843"/>
                </a:lnTo>
                <a:lnTo>
                  <a:pt x="1401" y="2877"/>
                </a:lnTo>
                <a:lnTo>
                  <a:pt x="1386" y="2910"/>
                </a:lnTo>
                <a:lnTo>
                  <a:pt x="1367" y="2942"/>
                </a:lnTo>
                <a:lnTo>
                  <a:pt x="1345" y="2971"/>
                </a:lnTo>
                <a:lnTo>
                  <a:pt x="1319" y="2998"/>
                </a:lnTo>
                <a:lnTo>
                  <a:pt x="1291" y="3024"/>
                </a:lnTo>
                <a:lnTo>
                  <a:pt x="1258" y="3049"/>
                </a:lnTo>
                <a:lnTo>
                  <a:pt x="1221" y="3070"/>
                </a:lnTo>
                <a:lnTo>
                  <a:pt x="1181" y="3090"/>
                </a:lnTo>
                <a:lnTo>
                  <a:pt x="1136" y="3107"/>
                </a:lnTo>
                <a:lnTo>
                  <a:pt x="1088" y="3121"/>
                </a:lnTo>
                <a:lnTo>
                  <a:pt x="1036" y="3134"/>
                </a:lnTo>
                <a:lnTo>
                  <a:pt x="979" y="3143"/>
                </a:lnTo>
                <a:lnTo>
                  <a:pt x="917" y="3150"/>
                </a:lnTo>
                <a:lnTo>
                  <a:pt x="852" y="3154"/>
                </a:lnTo>
                <a:lnTo>
                  <a:pt x="769" y="3104"/>
                </a:lnTo>
                <a:lnTo>
                  <a:pt x="689" y="3049"/>
                </a:lnTo>
                <a:lnTo>
                  <a:pt x="614" y="2989"/>
                </a:lnTo>
                <a:lnTo>
                  <a:pt x="541" y="2926"/>
                </a:lnTo>
                <a:lnTo>
                  <a:pt x="471" y="2859"/>
                </a:lnTo>
                <a:lnTo>
                  <a:pt x="407" y="2787"/>
                </a:lnTo>
                <a:lnTo>
                  <a:pt x="346" y="2712"/>
                </a:lnTo>
                <a:lnTo>
                  <a:pt x="289" y="2633"/>
                </a:lnTo>
                <a:lnTo>
                  <a:pt x="237" y="2552"/>
                </a:lnTo>
                <a:lnTo>
                  <a:pt x="259" y="2508"/>
                </a:lnTo>
                <a:lnTo>
                  <a:pt x="284" y="2466"/>
                </a:lnTo>
                <a:lnTo>
                  <a:pt x="316" y="2427"/>
                </a:lnTo>
                <a:lnTo>
                  <a:pt x="353" y="2390"/>
                </a:lnTo>
                <a:lnTo>
                  <a:pt x="394" y="2355"/>
                </a:lnTo>
                <a:lnTo>
                  <a:pt x="438" y="2324"/>
                </a:lnTo>
                <a:lnTo>
                  <a:pt x="487" y="2297"/>
                </a:lnTo>
                <a:lnTo>
                  <a:pt x="539" y="2272"/>
                </a:lnTo>
                <a:lnTo>
                  <a:pt x="593" y="2252"/>
                </a:lnTo>
                <a:lnTo>
                  <a:pt x="651" y="2236"/>
                </a:lnTo>
                <a:lnTo>
                  <a:pt x="711" y="2224"/>
                </a:lnTo>
                <a:lnTo>
                  <a:pt x="773" y="2217"/>
                </a:lnTo>
                <a:lnTo>
                  <a:pt x="837" y="2216"/>
                </a:lnTo>
                <a:close/>
                <a:moveTo>
                  <a:pt x="87" y="1152"/>
                </a:moveTo>
                <a:lnTo>
                  <a:pt x="92" y="1206"/>
                </a:lnTo>
                <a:lnTo>
                  <a:pt x="102" y="1259"/>
                </a:lnTo>
                <a:lnTo>
                  <a:pt x="116" y="1309"/>
                </a:lnTo>
                <a:lnTo>
                  <a:pt x="132" y="1357"/>
                </a:lnTo>
                <a:lnTo>
                  <a:pt x="153" y="1404"/>
                </a:lnTo>
                <a:lnTo>
                  <a:pt x="177" y="1448"/>
                </a:lnTo>
                <a:lnTo>
                  <a:pt x="205" y="1489"/>
                </a:lnTo>
                <a:lnTo>
                  <a:pt x="235" y="1528"/>
                </a:lnTo>
                <a:lnTo>
                  <a:pt x="270" y="1565"/>
                </a:lnTo>
                <a:lnTo>
                  <a:pt x="308" y="1598"/>
                </a:lnTo>
                <a:lnTo>
                  <a:pt x="349" y="1628"/>
                </a:lnTo>
                <a:lnTo>
                  <a:pt x="393" y="1655"/>
                </a:lnTo>
                <a:lnTo>
                  <a:pt x="440" y="1678"/>
                </a:lnTo>
                <a:lnTo>
                  <a:pt x="490" y="1697"/>
                </a:lnTo>
                <a:lnTo>
                  <a:pt x="543" y="1712"/>
                </a:lnTo>
                <a:lnTo>
                  <a:pt x="599" y="1723"/>
                </a:lnTo>
                <a:lnTo>
                  <a:pt x="659" y="1731"/>
                </a:lnTo>
                <a:lnTo>
                  <a:pt x="720" y="1733"/>
                </a:lnTo>
                <a:lnTo>
                  <a:pt x="762" y="1732"/>
                </a:lnTo>
                <a:lnTo>
                  <a:pt x="802" y="1729"/>
                </a:lnTo>
                <a:lnTo>
                  <a:pt x="784" y="1767"/>
                </a:lnTo>
                <a:lnTo>
                  <a:pt x="770" y="1808"/>
                </a:lnTo>
                <a:lnTo>
                  <a:pt x="761" y="1851"/>
                </a:lnTo>
                <a:lnTo>
                  <a:pt x="757" y="1894"/>
                </a:lnTo>
                <a:lnTo>
                  <a:pt x="759" y="1925"/>
                </a:lnTo>
                <a:lnTo>
                  <a:pt x="765" y="1954"/>
                </a:lnTo>
                <a:lnTo>
                  <a:pt x="774" y="1980"/>
                </a:lnTo>
                <a:lnTo>
                  <a:pt x="785" y="2004"/>
                </a:lnTo>
                <a:lnTo>
                  <a:pt x="801" y="2028"/>
                </a:lnTo>
                <a:lnTo>
                  <a:pt x="817" y="2050"/>
                </a:lnTo>
                <a:lnTo>
                  <a:pt x="836" y="2071"/>
                </a:lnTo>
                <a:lnTo>
                  <a:pt x="857" y="2093"/>
                </a:lnTo>
                <a:lnTo>
                  <a:pt x="879" y="2114"/>
                </a:lnTo>
                <a:lnTo>
                  <a:pt x="828" y="2114"/>
                </a:lnTo>
                <a:lnTo>
                  <a:pt x="777" y="2115"/>
                </a:lnTo>
                <a:lnTo>
                  <a:pt x="725" y="2115"/>
                </a:lnTo>
                <a:lnTo>
                  <a:pt x="654" y="2118"/>
                </a:lnTo>
                <a:lnTo>
                  <a:pt x="583" y="2125"/>
                </a:lnTo>
                <a:lnTo>
                  <a:pt x="515" y="2138"/>
                </a:lnTo>
                <a:lnTo>
                  <a:pt x="450" y="2153"/>
                </a:lnTo>
                <a:lnTo>
                  <a:pt x="389" y="2174"/>
                </a:lnTo>
                <a:lnTo>
                  <a:pt x="329" y="2197"/>
                </a:lnTo>
                <a:lnTo>
                  <a:pt x="273" y="2225"/>
                </a:lnTo>
                <a:lnTo>
                  <a:pt x="220" y="2256"/>
                </a:lnTo>
                <a:lnTo>
                  <a:pt x="171" y="2290"/>
                </a:lnTo>
                <a:lnTo>
                  <a:pt x="125" y="2325"/>
                </a:lnTo>
                <a:lnTo>
                  <a:pt x="93" y="2240"/>
                </a:lnTo>
                <a:lnTo>
                  <a:pt x="65" y="2153"/>
                </a:lnTo>
                <a:lnTo>
                  <a:pt x="42" y="2063"/>
                </a:lnTo>
                <a:lnTo>
                  <a:pt x="24" y="1972"/>
                </a:lnTo>
                <a:lnTo>
                  <a:pt x="10" y="1878"/>
                </a:lnTo>
                <a:lnTo>
                  <a:pt x="3" y="1783"/>
                </a:lnTo>
                <a:lnTo>
                  <a:pt x="0" y="1687"/>
                </a:lnTo>
                <a:lnTo>
                  <a:pt x="2" y="1594"/>
                </a:lnTo>
                <a:lnTo>
                  <a:pt x="10" y="1503"/>
                </a:lnTo>
                <a:lnTo>
                  <a:pt x="22" y="1413"/>
                </a:lnTo>
                <a:lnTo>
                  <a:pt x="39" y="1324"/>
                </a:lnTo>
                <a:lnTo>
                  <a:pt x="60" y="1237"/>
                </a:lnTo>
                <a:lnTo>
                  <a:pt x="87" y="1152"/>
                </a:lnTo>
                <a:close/>
                <a:moveTo>
                  <a:pt x="2313" y="633"/>
                </a:moveTo>
                <a:lnTo>
                  <a:pt x="2313" y="1055"/>
                </a:lnTo>
                <a:lnTo>
                  <a:pt x="1892" y="1055"/>
                </a:lnTo>
                <a:lnTo>
                  <a:pt x="1892" y="1266"/>
                </a:lnTo>
                <a:lnTo>
                  <a:pt x="2313" y="1266"/>
                </a:lnTo>
                <a:lnTo>
                  <a:pt x="2313" y="1687"/>
                </a:lnTo>
                <a:lnTo>
                  <a:pt x="2523" y="1687"/>
                </a:lnTo>
                <a:lnTo>
                  <a:pt x="2523" y="1266"/>
                </a:lnTo>
                <a:lnTo>
                  <a:pt x="2944" y="1266"/>
                </a:lnTo>
                <a:lnTo>
                  <a:pt x="2944" y="1055"/>
                </a:lnTo>
                <a:lnTo>
                  <a:pt x="2523" y="1055"/>
                </a:lnTo>
                <a:lnTo>
                  <a:pt x="2523" y="633"/>
                </a:lnTo>
                <a:lnTo>
                  <a:pt x="2313" y="633"/>
                </a:lnTo>
                <a:close/>
                <a:moveTo>
                  <a:pt x="741" y="567"/>
                </a:moveTo>
                <a:lnTo>
                  <a:pt x="787" y="572"/>
                </a:lnTo>
                <a:lnTo>
                  <a:pt x="829" y="583"/>
                </a:lnTo>
                <a:lnTo>
                  <a:pt x="872" y="599"/>
                </a:lnTo>
                <a:lnTo>
                  <a:pt x="913" y="621"/>
                </a:lnTo>
                <a:lnTo>
                  <a:pt x="952" y="647"/>
                </a:lnTo>
                <a:lnTo>
                  <a:pt x="990" y="678"/>
                </a:lnTo>
                <a:lnTo>
                  <a:pt x="1025" y="714"/>
                </a:lnTo>
                <a:lnTo>
                  <a:pt x="1058" y="754"/>
                </a:lnTo>
                <a:lnTo>
                  <a:pt x="1088" y="797"/>
                </a:lnTo>
                <a:lnTo>
                  <a:pt x="1115" y="844"/>
                </a:lnTo>
                <a:lnTo>
                  <a:pt x="1139" y="895"/>
                </a:lnTo>
                <a:lnTo>
                  <a:pt x="1161" y="947"/>
                </a:lnTo>
                <a:lnTo>
                  <a:pt x="1178" y="1002"/>
                </a:lnTo>
                <a:lnTo>
                  <a:pt x="1192" y="1060"/>
                </a:lnTo>
                <a:lnTo>
                  <a:pt x="1202" y="1118"/>
                </a:lnTo>
                <a:lnTo>
                  <a:pt x="1207" y="1177"/>
                </a:lnTo>
                <a:lnTo>
                  <a:pt x="1208" y="1232"/>
                </a:lnTo>
                <a:lnTo>
                  <a:pt x="1205" y="1284"/>
                </a:lnTo>
                <a:lnTo>
                  <a:pt x="1198" y="1334"/>
                </a:lnTo>
                <a:lnTo>
                  <a:pt x="1186" y="1379"/>
                </a:lnTo>
                <a:lnTo>
                  <a:pt x="1172" y="1421"/>
                </a:lnTo>
                <a:lnTo>
                  <a:pt x="1153" y="1459"/>
                </a:lnTo>
                <a:lnTo>
                  <a:pt x="1130" y="1493"/>
                </a:lnTo>
                <a:lnTo>
                  <a:pt x="1105" y="1522"/>
                </a:lnTo>
                <a:lnTo>
                  <a:pt x="1075" y="1547"/>
                </a:lnTo>
                <a:lnTo>
                  <a:pt x="1042" y="1568"/>
                </a:lnTo>
                <a:lnTo>
                  <a:pt x="1007" y="1584"/>
                </a:lnTo>
                <a:lnTo>
                  <a:pt x="969" y="1596"/>
                </a:lnTo>
                <a:lnTo>
                  <a:pt x="928" y="1602"/>
                </a:lnTo>
                <a:lnTo>
                  <a:pt x="883" y="1603"/>
                </a:lnTo>
                <a:lnTo>
                  <a:pt x="835" y="1599"/>
                </a:lnTo>
                <a:lnTo>
                  <a:pt x="787" y="1588"/>
                </a:lnTo>
                <a:lnTo>
                  <a:pt x="740" y="1573"/>
                </a:lnTo>
                <a:lnTo>
                  <a:pt x="695" y="1551"/>
                </a:lnTo>
                <a:lnTo>
                  <a:pt x="651" y="1523"/>
                </a:lnTo>
                <a:lnTo>
                  <a:pt x="611" y="1492"/>
                </a:lnTo>
                <a:lnTo>
                  <a:pt x="572" y="1456"/>
                </a:lnTo>
                <a:lnTo>
                  <a:pt x="536" y="1415"/>
                </a:lnTo>
                <a:lnTo>
                  <a:pt x="503" y="1369"/>
                </a:lnTo>
                <a:lnTo>
                  <a:pt x="474" y="1320"/>
                </a:lnTo>
                <a:lnTo>
                  <a:pt x="449" y="1267"/>
                </a:lnTo>
                <a:lnTo>
                  <a:pt x="429" y="1210"/>
                </a:lnTo>
                <a:lnTo>
                  <a:pt x="412" y="1151"/>
                </a:lnTo>
                <a:lnTo>
                  <a:pt x="401" y="1088"/>
                </a:lnTo>
                <a:lnTo>
                  <a:pt x="396" y="1033"/>
                </a:lnTo>
                <a:lnTo>
                  <a:pt x="395" y="980"/>
                </a:lnTo>
                <a:lnTo>
                  <a:pt x="399" y="929"/>
                </a:lnTo>
                <a:lnTo>
                  <a:pt x="406" y="880"/>
                </a:lnTo>
                <a:lnTo>
                  <a:pt x="417" y="834"/>
                </a:lnTo>
                <a:lnTo>
                  <a:pt x="432" y="791"/>
                </a:lnTo>
                <a:lnTo>
                  <a:pt x="450" y="750"/>
                </a:lnTo>
                <a:lnTo>
                  <a:pt x="471" y="713"/>
                </a:lnTo>
                <a:lnTo>
                  <a:pt x="496" y="680"/>
                </a:lnTo>
                <a:lnTo>
                  <a:pt x="524" y="650"/>
                </a:lnTo>
                <a:lnTo>
                  <a:pt x="553" y="625"/>
                </a:lnTo>
                <a:lnTo>
                  <a:pt x="587" y="604"/>
                </a:lnTo>
                <a:lnTo>
                  <a:pt x="622" y="588"/>
                </a:lnTo>
                <a:lnTo>
                  <a:pt x="660" y="576"/>
                </a:lnTo>
                <a:lnTo>
                  <a:pt x="700" y="569"/>
                </a:lnTo>
                <a:lnTo>
                  <a:pt x="741" y="567"/>
                </a:lnTo>
                <a:close/>
                <a:moveTo>
                  <a:pt x="1681" y="0"/>
                </a:moveTo>
                <a:lnTo>
                  <a:pt x="1785" y="3"/>
                </a:lnTo>
                <a:lnTo>
                  <a:pt x="1885" y="12"/>
                </a:lnTo>
                <a:lnTo>
                  <a:pt x="1984" y="28"/>
                </a:lnTo>
                <a:lnTo>
                  <a:pt x="2081" y="48"/>
                </a:lnTo>
                <a:lnTo>
                  <a:pt x="2176" y="74"/>
                </a:lnTo>
                <a:lnTo>
                  <a:pt x="2269" y="106"/>
                </a:lnTo>
                <a:lnTo>
                  <a:pt x="2359" y="143"/>
                </a:lnTo>
                <a:lnTo>
                  <a:pt x="2446" y="184"/>
                </a:lnTo>
                <a:lnTo>
                  <a:pt x="2530" y="231"/>
                </a:lnTo>
                <a:lnTo>
                  <a:pt x="2612" y="282"/>
                </a:lnTo>
                <a:lnTo>
                  <a:pt x="2691" y="338"/>
                </a:lnTo>
                <a:lnTo>
                  <a:pt x="2766" y="397"/>
                </a:lnTo>
                <a:lnTo>
                  <a:pt x="2837" y="461"/>
                </a:lnTo>
                <a:lnTo>
                  <a:pt x="2905" y="528"/>
                </a:lnTo>
                <a:lnTo>
                  <a:pt x="2968" y="600"/>
                </a:lnTo>
                <a:lnTo>
                  <a:pt x="3027" y="675"/>
                </a:lnTo>
                <a:lnTo>
                  <a:pt x="3083" y="754"/>
                </a:lnTo>
                <a:lnTo>
                  <a:pt x="3134" y="836"/>
                </a:lnTo>
                <a:lnTo>
                  <a:pt x="3181" y="920"/>
                </a:lnTo>
                <a:lnTo>
                  <a:pt x="3222" y="1008"/>
                </a:lnTo>
                <a:lnTo>
                  <a:pt x="3259" y="1099"/>
                </a:lnTo>
                <a:lnTo>
                  <a:pt x="3290" y="1191"/>
                </a:lnTo>
                <a:lnTo>
                  <a:pt x="3316" y="1286"/>
                </a:lnTo>
                <a:lnTo>
                  <a:pt x="3336" y="1384"/>
                </a:lnTo>
                <a:lnTo>
                  <a:pt x="3352" y="1483"/>
                </a:lnTo>
                <a:lnTo>
                  <a:pt x="3361" y="1584"/>
                </a:lnTo>
                <a:lnTo>
                  <a:pt x="3364" y="1687"/>
                </a:lnTo>
                <a:lnTo>
                  <a:pt x="3361" y="1790"/>
                </a:lnTo>
                <a:lnTo>
                  <a:pt x="3352" y="1891"/>
                </a:lnTo>
                <a:lnTo>
                  <a:pt x="3336" y="1990"/>
                </a:lnTo>
                <a:lnTo>
                  <a:pt x="3316" y="2087"/>
                </a:lnTo>
                <a:lnTo>
                  <a:pt x="3290" y="2183"/>
                </a:lnTo>
                <a:lnTo>
                  <a:pt x="3259" y="2275"/>
                </a:lnTo>
                <a:lnTo>
                  <a:pt x="3222" y="2365"/>
                </a:lnTo>
                <a:lnTo>
                  <a:pt x="3181" y="2454"/>
                </a:lnTo>
                <a:lnTo>
                  <a:pt x="3134" y="2539"/>
                </a:lnTo>
                <a:lnTo>
                  <a:pt x="3083" y="2620"/>
                </a:lnTo>
                <a:lnTo>
                  <a:pt x="3027" y="2699"/>
                </a:lnTo>
                <a:lnTo>
                  <a:pt x="2968" y="2774"/>
                </a:lnTo>
                <a:lnTo>
                  <a:pt x="2905" y="2846"/>
                </a:lnTo>
                <a:lnTo>
                  <a:pt x="2837" y="2913"/>
                </a:lnTo>
                <a:lnTo>
                  <a:pt x="2766" y="2977"/>
                </a:lnTo>
                <a:lnTo>
                  <a:pt x="2691" y="3037"/>
                </a:lnTo>
                <a:lnTo>
                  <a:pt x="2612" y="3093"/>
                </a:lnTo>
                <a:lnTo>
                  <a:pt x="2530" y="3143"/>
                </a:lnTo>
                <a:lnTo>
                  <a:pt x="2446" y="3190"/>
                </a:lnTo>
                <a:lnTo>
                  <a:pt x="2359" y="3231"/>
                </a:lnTo>
                <a:lnTo>
                  <a:pt x="2269" y="3268"/>
                </a:lnTo>
                <a:lnTo>
                  <a:pt x="2176" y="3300"/>
                </a:lnTo>
                <a:lnTo>
                  <a:pt x="2081" y="3326"/>
                </a:lnTo>
                <a:lnTo>
                  <a:pt x="1984" y="3346"/>
                </a:lnTo>
                <a:lnTo>
                  <a:pt x="1885" y="3361"/>
                </a:lnTo>
                <a:lnTo>
                  <a:pt x="1785" y="3371"/>
                </a:lnTo>
                <a:lnTo>
                  <a:pt x="1681" y="3374"/>
                </a:lnTo>
                <a:lnTo>
                  <a:pt x="1578" y="3371"/>
                </a:lnTo>
                <a:lnTo>
                  <a:pt x="1476" y="3361"/>
                </a:lnTo>
                <a:lnTo>
                  <a:pt x="1375" y="3346"/>
                </a:lnTo>
                <a:lnTo>
                  <a:pt x="1276" y="3325"/>
                </a:lnTo>
                <a:lnTo>
                  <a:pt x="1180" y="3297"/>
                </a:lnTo>
                <a:lnTo>
                  <a:pt x="1086" y="3265"/>
                </a:lnTo>
                <a:lnTo>
                  <a:pt x="1157" y="3247"/>
                </a:lnTo>
                <a:lnTo>
                  <a:pt x="1223" y="3224"/>
                </a:lnTo>
                <a:lnTo>
                  <a:pt x="1286" y="3198"/>
                </a:lnTo>
                <a:lnTo>
                  <a:pt x="1344" y="3170"/>
                </a:lnTo>
                <a:lnTo>
                  <a:pt x="1398" y="3138"/>
                </a:lnTo>
                <a:lnTo>
                  <a:pt x="1448" y="3103"/>
                </a:lnTo>
                <a:lnTo>
                  <a:pt x="1494" y="3066"/>
                </a:lnTo>
                <a:lnTo>
                  <a:pt x="1536" y="3027"/>
                </a:lnTo>
                <a:lnTo>
                  <a:pt x="1573" y="2985"/>
                </a:lnTo>
                <a:lnTo>
                  <a:pt x="1605" y="2942"/>
                </a:lnTo>
                <a:lnTo>
                  <a:pt x="1632" y="2897"/>
                </a:lnTo>
                <a:lnTo>
                  <a:pt x="1656" y="2852"/>
                </a:lnTo>
                <a:lnTo>
                  <a:pt x="1673" y="2804"/>
                </a:lnTo>
                <a:lnTo>
                  <a:pt x="1687" y="2756"/>
                </a:lnTo>
                <a:lnTo>
                  <a:pt x="1695" y="2708"/>
                </a:lnTo>
                <a:lnTo>
                  <a:pt x="1697" y="2660"/>
                </a:lnTo>
                <a:lnTo>
                  <a:pt x="1696" y="2610"/>
                </a:lnTo>
                <a:lnTo>
                  <a:pt x="1694" y="2563"/>
                </a:lnTo>
                <a:lnTo>
                  <a:pt x="1690" y="2519"/>
                </a:lnTo>
                <a:lnTo>
                  <a:pt x="1682" y="2478"/>
                </a:lnTo>
                <a:lnTo>
                  <a:pt x="1672" y="2438"/>
                </a:lnTo>
                <a:lnTo>
                  <a:pt x="1660" y="2400"/>
                </a:lnTo>
                <a:lnTo>
                  <a:pt x="1645" y="2363"/>
                </a:lnTo>
                <a:lnTo>
                  <a:pt x="1625" y="2328"/>
                </a:lnTo>
                <a:lnTo>
                  <a:pt x="1603" y="2293"/>
                </a:lnTo>
                <a:lnTo>
                  <a:pt x="1576" y="2257"/>
                </a:lnTo>
                <a:lnTo>
                  <a:pt x="1544" y="2222"/>
                </a:lnTo>
                <a:lnTo>
                  <a:pt x="1509" y="2186"/>
                </a:lnTo>
                <a:lnTo>
                  <a:pt x="1468" y="2149"/>
                </a:lnTo>
                <a:lnTo>
                  <a:pt x="1422" y="2110"/>
                </a:lnTo>
                <a:lnTo>
                  <a:pt x="1369" y="2070"/>
                </a:lnTo>
                <a:lnTo>
                  <a:pt x="1350" y="2056"/>
                </a:lnTo>
                <a:lnTo>
                  <a:pt x="1329" y="2039"/>
                </a:lnTo>
                <a:lnTo>
                  <a:pt x="1304" y="2021"/>
                </a:lnTo>
                <a:lnTo>
                  <a:pt x="1279" y="2001"/>
                </a:lnTo>
                <a:lnTo>
                  <a:pt x="1254" y="1981"/>
                </a:lnTo>
                <a:lnTo>
                  <a:pt x="1228" y="1959"/>
                </a:lnTo>
                <a:lnTo>
                  <a:pt x="1205" y="1938"/>
                </a:lnTo>
                <a:lnTo>
                  <a:pt x="1182" y="1915"/>
                </a:lnTo>
                <a:lnTo>
                  <a:pt x="1163" y="1894"/>
                </a:lnTo>
                <a:lnTo>
                  <a:pt x="1146" y="1871"/>
                </a:lnTo>
                <a:lnTo>
                  <a:pt x="1133" y="1850"/>
                </a:lnTo>
                <a:lnTo>
                  <a:pt x="1125" y="1830"/>
                </a:lnTo>
                <a:lnTo>
                  <a:pt x="1122" y="1811"/>
                </a:lnTo>
                <a:lnTo>
                  <a:pt x="1123" y="1788"/>
                </a:lnTo>
                <a:lnTo>
                  <a:pt x="1125" y="1766"/>
                </a:lnTo>
                <a:lnTo>
                  <a:pt x="1128" y="1747"/>
                </a:lnTo>
                <a:lnTo>
                  <a:pt x="1134" y="1727"/>
                </a:lnTo>
                <a:lnTo>
                  <a:pt x="1142" y="1709"/>
                </a:lnTo>
                <a:lnTo>
                  <a:pt x="1153" y="1691"/>
                </a:lnTo>
                <a:lnTo>
                  <a:pt x="1167" y="1671"/>
                </a:lnTo>
                <a:lnTo>
                  <a:pt x="1184" y="1652"/>
                </a:lnTo>
                <a:lnTo>
                  <a:pt x="1205" y="1631"/>
                </a:lnTo>
                <a:lnTo>
                  <a:pt x="1229" y="1608"/>
                </a:lnTo>
                <a:lnTo>
                  <a:pt x="1258" y="1584"/>
                </a:lnTo>
                <a:lnTo>
                  <a:pt x="1291" y="1557"/>
                </a:lnTo>
                <a:lnTo>
                  <a:pt x="1330" y="1525"/>
                </a:lnTo>
                <a:lnTo>
                  <a:pt x="1366" y="1492"/>
                </a:lnTo>
                <a:lnTo>
                  <a:pt x="1399" y="1456"/>
                </a:lnTo>
                <a:lnTo>
                  <a:pt x="1430" y="1419"/>
                </a:lnTo>
                <a:lnTo>
                  <a:pt x="1457" y="1379"/>
                </a:lnTo>
                <a:lnTo>
                  <a:pt x="1482" y="1338"/>
                </a:lnTo>
                <a:lnTo>
                  <a:pt x="1502" y="1296"/>
                </a:lnTo>
                <a:lnTo>
                  <a:pt x="1518" y="1250"/>
                </a:lnTo>
                <a:lnTo>
                  <a:pt x="1530" y="1204"/>
                </a:lnTo>
                <a:lnTo>
                  <a:pt x="1537" y="1156"/>
                </a:lnTo>
                <a:lnTo>
                  <a:pt x="1540" y="1106"/>
                </a:lnTo>
                <a:lnTo>
                  <a:pt x="1538" y="1056"/>
                </a:lnTo>
                <a:lnTo>
                  <a:pt x="1533" y="1006"/>
                </a:lnTo>
                <a:lnTo>
                  <a:pt x="1525" y="958"/>
                </a:lnTo>
                <a:lnTo>
                  <a:pt x="1513" y="912"/>
                </a:lnTo>
                <a:lnTo>
                  <a:pt x="1497" y="867"/>
                </a:lnTo>
                <a:lnTo>
                  <a:pt x="1479" y="825"/>
                </a:lnTo>
                <a:lnTo>
                  <a:pt x="1457" y="784"/>
                </a:lnTo>
                <a:lnTo>
                  <a:pt x="1432" y="747"/>
                </a:lnTo>
                <a:lnTo>
                  <a:pt x="1404" y="712"/>
                </a:lnTo>
                <a:lnTo>
                  <a:pt x="1373" y="680"/>
                </a:lnTo>
                <a:lnTo>
                  <a:pt x="1339" y="652"/>
                </a:lnTo>
                <a:lnTo>
                  <a:pt x="1301" y="628"/>
                </a:lnTo>
                <a:lnTo>
                  <a:pt x="1522" y="628"/>
                </a:lnTo>
                <a:lnTo>
                  <a:pt x="1710" y="430"/>
                </a:lnTo>
                <a:lnTo>
                  <a:pt x="868" y="430"/>
                </a:lnTo>
                <a:lnTo>
                  <a:pt x="803" y="433"/>
                </a:lnTo>
                <a:lnTo>
                  <a:pt x="739" y="439"/>
                </a:lnTo>
                <a:lnTo>
                  <a:pt x="678" y="451"/>
                </a:lnTo>
                <a:lnTo>
                  <a:pt x="618" y="467"/>
                </a:lnTo>
                <a:lnTo>
                  <a:pt x="560" y="487"/>
                </a:lnTo>
                <a:lnTo>
                  <a:pt x="504" y="511"/>
                </a:lnTo>
                <a:lnTo>
                  <a:pt x="451" y="538"/>
                </a:lnTo>
                <a:lnTo>
                  <a:pt x="519" y="469"/>
                </a:lnTo>
                <a:lnTo>
                  <a:pt x="590" y="404"/>
                </a:lnTo>
                <a:lnTo>
                  <a:pt x="666" y="343"/>
                </a:lnTo>
                <a:lnTo>
                  <a:pt x="745" y="286"/>
                </a:lnTo>
                <a:lnTo>
                  <a:pt x="826" y="235"/>
                </a:lnTo>
                <a:lnTo>
                  <a:pt x="911" y="188"/>
                </a:lnTo>
                <a:lnTo>
                  <a:pt x="999" y="145"/>
                </a:lnTo>
                <a:lnTo>
                  <a:pt x="1090" y="108"/>
                </a:lnTo>
                <a:lnTo>
                  <a:pt x="1183" y="76"/>
                </a:lnTo>
                <a:lnTo>
                  <a:pt x="1279" y="49"/>
                </a:lnTo>
                <a:lnTo>
                  <a:pt x="1377" y="28"/>
                </a:lnTo>
                <a:lnTo>
                  <a:pt x="1477" y="12"/>
                </a:lnTo>
                <a:lnTo>
                  <a:pt x="1578" y="3"/>
                </a:lnTo>
                <a:lnTo>
                  <a:pt x="1681" y="0"/>
                </a:lnTo>
                <a:close/>
              </a:path>
            </a:pathLst>
          </a:custGeom>
          <a:solidFill>
            <a:schemeClr val="accent6"/>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21" name="Freeform 16"/>
          <p:cNvSpPr>
            <a:spLocks noEditPoints="1"/>
          </p:cNvSpPr>
          <p:nvPr/>
        </p:nvSpPr>
        <p:spPr bwMode="auto">
          <a:xfrm>
            <a:off x="6997826" y="3811637"/>
            <a:ext cx="295275" cy="295275"/>
          </a:xfrm>
          <a:custGeom>
            <a:avLst/>
            <a:gdLst>
              <a:gd name="T0" fmla="*/ 1953 w 3350"/>
              <a:gd name="T1" fmla="*/ 755 h 3344"/>
              <a:gd name="T2" fmla="*/ 1748 w 3350"/>
              <a:gd name="T3" fmla="*/ 920 h 3344"/>
              <a:gd name="T4" fmla="*/ 1650 w 3350"/>
              <a:gd name="T5" fmla="*/ 1170 h 3344"/>
              <a:gd name="T6" fmla="*/ 1489 w 3350"/>
              <a:gd name="T7" fmla="*/ 1308 h 3344"/>
              <a:gd name="T8" fmla="*/ 1094 w 3350"/>
              <a:gd name="T9" fmla="*/ 1173 h 3344"/>
              <a:gd name="T10" fmla="*/ 753 w 3350"/>
              <a:gd name="T11" fmla="*/ 930 h 3344"/>
              <a:gd name="T12" fmla="*/ 626 w 3350"/>
              <a:gd name="T13" fmla="*/ 800 h 3344"/>
              <a:gd name="T14" fmla="*/ 572 w 3350"/>
              <a:gd name="T15" fmla="*/ 906 h 3344"/>
              <a:gd name="T16" fmla="*/ 557 w 3350"/>
              <a:gd name="T17" fmla="*/ 1171 h 3344"/>
              <a:gd name="T18" fmla="*/ 668 w 3350"/>
              <a:gd name="T19" fmla="*/ 1400 h 3344"/>
              <a:gd name="T20" fmla="*/ 603 w 3350"/>
              <a:gd name="T21" fmla="*/ 1436 h 3344"/>
              <a:gd name="T22" fmla="*/ 548 w 3350"/>
              <a:gd name="T23" fmla="*/ 1415 h 3344"/>
              <a:gd name="T24" fmla="*/ 542 w 3350"/>
              <a:gd name="T25" fmla="*/ 1432 h 3344"/>
              <a:gd name="T26" fmla="*/ 615 w 3350"/>
              <a:gd name="T27" fmla="*/ 1696 h 3344"/>
              <a:gd name="T28" fmla="*/ 806 w 3350"/>
              <a:gd name="T29" fmla="*/ 1883 h 3344"/>
              <a:gd name="T30" fmla="*/ 735 w 3350"/>
              <a:gd name="T31" fmla="*/ 1925 h 3344"/>
              <a:gd name="T32" fmla="*/ 721 w 3350"/>
              <a:gd name="T33" fmla="*/ 1932 h 3344"/>
              <a:gd name="T34" fmla="*/ 789 w 3350"/>
              <a:gd name="T35" fmla="*/ 2079 h 3344"/>
              <a:gd name="T36" fmla="*/ 977 w 3350"/>
              <a:gd name="T37" fmla="*/ 2243 h 3344"/>
              <a:gd name="T38" fmla="*/ 1113 w 3350"/>
              <a:gd name="T39" fmla="*/ 2339 h 3344"/>
              <a:gd name="T40" fmla="*/ 788 w 3350"/>
              <a:gd name="T41" fmla="*/ 2471 h 3344"/>
              <a:gd name="T42" fmla="*/ 457 w 3350"/>
              <a:gd name="T43" fmla="*/ 2485 h 3344"/>
              <a:gd name="T44" fmla="*/ 444 w 3350"/>
              <a:gd name="T45" fmla="*/ 2497 h 3344"/>
              <a:gd name="T46" fmla="*/ 529 w 3350"/>
              <a:gd name="T47" fmla="*/ 2556 h 3344"/>
              <a:gd name="T48" fmla="*/ 959 w 3350"/>
              <a:gd name="T49" fmla="*/ 2711 h 3344"/>
              <a:gd name="T50" fmla="*/ 1417 w 3350"/>
              <a:gd name="T51" fmla="*/ 2728 h 3344"/>
              <a:gd name="T52" fmla="*/ 1827 w 3350"/>
              <a:gd name="T53" fmla="*/ 2619 h 3344"/>
              <a:gd name="T54" fmla="*/ 2164 w 3350"/>
              <a:gd name="T55" fmla="*/ 2413 h 3344"/>
              <a:gd name="T56" fmla="*/ 2422 w 3350"/>
              <a:gd name="T57" fmla="*/ 2130 h 3344"/>
              <a:gd name="T58" fmla="*/ 2597 w 3350"/>
              <a:gd name="T59" fmla="*/ 1796 h 3344"/>
              <a:gd name="T60" fmla="*/ 2682 w 3350"/>
              <a:gd name="T61" fmla="*/ 1433 h 3344"/>
              <a:gd name="T62" fmla="*/ 2799 w 3350"/>
              <a:gd name="T63" fmla="*/ 1132 h 3344"/>
              <a:gd name="T64" fmla="*/ 2940 w 3350"/>
              <a:gd name="T65" fmla="*/ 957 h 3344"/>
              <a:gd name="T66" fmla="*/ 2927 w 3350"/>
              <a:gd name="T67" fmla="*/ 945 h 3344"/>
              <a:gd name="T68" fmla="*/ 2689 w 3350"/>
              <a:gd name="T69" fmla="*/ 1017 h 3344"/>
              <a:gd name="T70" fmla="*/ 2853 w 3350"/>
              <a:gd name="T71" fmla="*/ 812 h 3344"/>
              <a:gd name="T72" fmla="*/ 2868 w 3350"/>
              <a:gd name="T73" fmla="*/ 747 h 3344"/>
              <a:gd name="T74" fmla="*/ 2795 w 3350"/>
              <a:gd name="T75" fmla="*/ 780 h 3344"/>
              <a:gd name="T76" fmla="*/ 2504 w 3350"/>
              <a:gd name="T77" fmla="*/ 831 h 3344"/>
              <a:gd name="T78" fmla="*/ 2272 w 3350"/>
              <a:gd name="T79" fmla="*/ 718 h 3344"/>
              <a:gd name="T80" fmla="*/ 1885 w 3350"/>
              <a:gd name="T81" fmla="*/ 14 h 3344"/>
              <a:gd name="T82" fmla="*/ 2373 w 3350"/>
              <a:gd name="T83" fmla="*/ 152 h 3344"/>
              <a:gd name="T84" fmla="*/ 2788 w 3350"/>
              <a:gd name="T85" fmla="*/ 422 h 3344"/>
              <a:gd name="T86" fmla="*/ 3105 w 3350"/>
              <a:gd name="T87" fmla="*/ 799 h 3344"/>
              <a:gd name="T88" fmla="*/ 3299 w 3350"/>
              <a:gd name="T89" fmla="*/ 1260 h 3344"/>
              <a:gd name="T90" fmla="*/ 3347 w 3350"/>
              <a:gd name="T91" fmla="*/ 1778 h 3344"/>
              <a:gd name="T92" fmla="*/ 3238 w 3350"/>
              <a:gd name="T93" fmla="*/ 2276 h 3344"/>
              <a:gd name="T94" fmla="*/ 2991 w 3350"/>
              <a:gd name="T95" fmla="*/ 2706 h 3344"/>
              <a:gd name="T96" fmla="*/ 2632 w 3350"/>
              <a:gd name="T97" fmla="*/ 3044 h 3344"/>
              <a:gd name="T98" fmla="*/ 2185 w 3350"/>
              <a:gd name="T99" fmla="*/ 3265 h 3344"/>
              <a:gd name="T100" fmla="*/ 1675 w 3350"/>
              <a:gd name="T101" fmla="*/ 3344 h 3344"/>
              <a:gd name="T102" fmla="*/ 1164 w 3350"/>
              <a:gd name="T103" fmla="*/ 3265 h 3344"/>
              <a:gd name="T104" fmla="*/ 718 w 3350"/>
              <a:gd name="T105" fmla="*/ 3044 h 3344"/>
              <a:gd name="T106" fmla="*/ 358 w 3350"/>
              <a:gd name="T107" fmla="*/ 2706 h 3344"/>
              <a:gd name="T108" fmla="*/ 112 w 3350"/>
              <a:gd name="T109" fmla="*/ 2276 h 3344"/>
              <a:gd name="T110" fmla="*/ 3 w 3350"/>
              <a:gd name="T111" fmla="*/ 1778 h 3344"/>
              <a:gd name="T112" fmla="*/ 51 w 3350"/>
              <a:gd name="T113" fmla="*/ 1260 h 3344"/>
              <a:gd name="T114" fmla="*/ 245 w 3350"/>
              <a:gd name="T115" fmla="*/ 799 h 3344"/>
              <a:gd name="T116" fmla="*/ 562 w 3350"/>
              <a:gd name="T117" fmla="*/ 422 h 3344"/>
              <a:gd name="T118" fmla="*/ 977 w 3350"/>
              <a:gd name="T119" fmla="*/ 152 h 3344"/>
              <a:gd name="T120" fmla="*/ 1465 w 3350"/>
              <a:gd name="T121" fmla="*/ 14 h 3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50" h="3344">
                <a:moveTo>
                  <a:pt x="2168" y="708"/>
                </a:moveTo>
                <a:lnTo>
                  <a:pt x="2111" y="711"/>
                </a:lnTo>
                <a:lnTo>
                  <a:pt x="2057" y="720"/>
                </a:lnTo>
                <a:lnTo>
                  <a:pt x="2004" y="735"/>
                </a:lnTo>
                <a:lnTo>
                  <a:pt x="1953" y="755"/>
                </a:lnTo>
                <a:lnTo>
                  <a:pt x="1905" y="779"/>
                </a:lnTo>
                <a:lnTo>
                  <a:pt x="1860" y="809"/>
                </a:lnTo>
                <a:lnTo>
                  <a:pt x="1820" y="842"/>
                </a:lnTo>
                <a:lnTo>
                  <a:pt x="1782" y="879"/>
                </a:lnTo>
                <a:lnTo>
                  <a:pt x="1748" y="920"/>
                </a:lnTo>
                <a:lnTo>
                  <a:pt x="1719" y="965"/>
                </a:lnTo>
                <a:lnTo>
                  <a:pt x="1694" y="1013"/>
                </a:lnTo>
                <a:lnTo>
                  <a:pt x="1674" y="1062"/>
                </a:lnTo>
                <a:lnTo>
                  <a:pt x="1660" y="1115"/>
                </a:lnTo>
                <a:lnTo>
                  <a:pt x="1650" y="1170"/>
                </a:lnTo>
                <a:lnTo>
                  <a:pt x="1647" y="1226"/>
                </a:lnTo>
                <a:lnTo>
                  <a:pt x="1650" y="1278"/>
                </a:lnTo>
                <a:lnTo>
                  <a:pt x="1658" y="1329"/>
                </a:lnTo>
                <a:lnTo>
                  <a:pt x="1574" y="1321"/>
                </a:lnTo>
                <a:lnTo>
                  <a:pt x="1489" y="1308"/>
                </a:lnTo>
                <a:lnTo>
                  <a:pt x="1407" y="1290"/>
                </a:lnTo>
                <a:lnTo>
                  <a:pt x="1326" y="1269"/>
                </a:lnTo>
                <a:lnTo>
                  <a:pt x="1246" y="1242"/>
                </a:lnTo>
                <a:lnTo>
                  <a:pt x="1169" y="1210"/>
                </a:lnTo>
                <a:lnTo>
                  <a:pt x="1094" y="1173"/>
                </a:lnTo>
                <a:lnTo>
                  <a:pt x="1020" y="1133"/>
                </a:lnTo>
                <a:lnTo>
                  <a:pt x="949" y="1088"/>
                </a:lnTo>
                <a:lnTo>
                  <a:pt x="881" y="1040"/>
                </a:lnTo>
                <a:lnTo>
                  <a:pt x="815" y="987"/>
                </a:lnTo>
                <a:lnTo>
                  <a:pt x="753" y="930"/>
                </a:lnTo>
                <a:lnTo>
                  <a:pt x="693" y="870"/>
                </a:lnTo>
                <a:lnTo>
                  <a:pt x="638" y="805"/>
                </a:lnTo>
                <a:lnTo>
                  <a:pt x="635" y="802"/>
                </a:lnTo>
                <a:lnTo>
                  <a:pt x="630" y="801"/>
                </a:lnTo>
                <a:lnTo>
                  <a:pt x="626" y="800"/>
                </a:lnTo>
                <a:lnTo>
                  <a:pt x="623" y="801"/>
                </a:lnTo>
                <a:lnTo>
                  <a:pt x="620" y="803"/>
                </a:lnTo>
                <a:lnTo>
                  <a:pt x="617" y="806"/>
                </a:lnTo>
                <a:lnTo>
                  <a:pt x="592" y="855"/>
                </a:lnTo>
                <a:lnTo>
                  <a:pt x="572" y="906"/>
                </a:lnTo>
                <a:lnTo>
                  <a:pt x="558" y="959"/>
                </a:lnTo>
                <a:lnTo>
                  <a:pt x="549" y="1013"/>
                </a:lnTo>
                <a:lnTo>
                  <a:pt x="546" y="1068"/>
                </a:lnTo>
                <a:lnTo>
                  <a:pt x="549" y="1121"/>
                </a:lnTo>
                <a:lnTo>
                  <a:pt x="557" y="1171"/>
                </a:lnTo>
                <a:lnTo>
                  <a:pt x="570" y="1222"/>
                </a:lnTo>
                <a:lnTo>
                  <a:pt x="588" y="1270"/>
                </a:lnTo>
                <a:lnTo>
                  <a:pt x="610" y="1316"/>
                </a:lnTo>
                <a:lnTo>
                  <a:pt x="637" y="1360"/>
                </a:lnTo>
                <a:lnTo>
                  <a:pt x="668" y="1400"/>
                </a:lnTo>
                <a:lnTo>
                  <a:pt x="703" y="1439"/>
                </a:lnTo>
                <a:lnTo>
                  <a:pt x="743" y="1473"/>
                </a:lnTo>
                <a:lnTo>
                  <a:pt x="695" y="1466"/>
                </a:lnTo>
                <a:lnTo>
                  <a:pt x="649" y="1453"/>
                </a:lnTo>
                <a:lnTo>
                  <a:pt x="603" y="1436"/>
                </a:lnTo>
                <a:lnTo>
                  <a:pt x="561" y="1415"/>
                </a:lnTo>
                <a:lnTo>
                  <a:pt x="558" y="1414"/>
                </a:lnTo>
                <a:lnTo>
                  <a:pt x="555" y="1413"/>
                </a:lnTo>
                <a:lnTo>
                  <a:pt x="552" y="1414"/>
                </a:lnTo>
                <a:lnTo>
                  <a:pt x="548" y="1415"/>
                </a:lnTo>
                <a:lnTo>
                  <a:pt x="546" y="1417"/>
                </a:lnTo>
                <a:lnTo>
                  <a:pt x="544" y="1419"/>
                </a:lnTo>
                <a:lnTo>
                  <a:pt x="543" y="1422"/>
                </a:lnTo>
                <a:lnTo>
                  <a:pt x="542" y="1425"/>
                </a:lnTo>
                <a:lnTo>
                  <a:pt x="542" y="1432"/>
                </a:lnTo>
                <a:lnTo>
                  <a:pt x="545" y="1488"/>
                </a:lnTo>
                <a:lnTo>
                  <a:pt x="555" y="1543"/>
                </a:lnTo>
                <a:lnTo>
                  <a:pt x="569" y="1596"/>
                </a:lnTo>
                <a:lnTo>
                  <a:pt x="590" y="1647"/>
                </a:lnTo>
                <a:lnTo>
                  <a:pt x="615" y="1696"/>
                </a:lnTo>
                <a:lnTo>
                  <a:pt x="645" y="1740"/>
                </a:lnTo>
                <a:lnTo>
                  <a:pt x="679" y="1782"/>
                </a:lnTo>
                <a:lnTo>
                  <a:pt x="718" y="1820"/>
                </a:lnTo>
                <a:lnTo>
                  <a:pt x="760" y="1854"/>
                </a:lnTo>
                <a:lnTo>
                  <a:pt x="806" y="1883"/>
                </a:lnTo>
                <a:lnTo>
                  <a:pt x="856" y="1908"/>
                </a:lnTo>
                <a:lnTo>
                  <a:pt x="908" y="1927"/>
                </a:lnTo>
                <a:lnTo>
                  <a:pt x="851" y="1933"/>
                </a:lnTo>
                <a:lnTo>
                  <a:pt x="793" y="1932"/>
                </a:lnTo>
                <a:lnTo>
                  <a:pt x="735" y="1925"/>
                </a:lnTo>
                <a:lnTo>
                  <a:pt x="732" y="1925"/>
                </a:lnTo>
                <a:lnTo>
                  <a:pt x="729" y="1926"/>
                </a:lnTo>
                <a:lnTo>
                  <a:pt x="726" y="1927"/>
                </a:lnTo>
                <a:lnTo>
                  <a:pt x="724" y="1929"/>
                </a:lnTo>
                <a:lnTo>
                  <a:pt x="721" y="1932"/>
                </a:lnTo>
                <a:lnTo>
                  <a:pt x="721" y="1936"/>
                </a:lnTo>
                <a:lnTo>
                  <a:pt x="721" y="1941"/>
                </a:lnTo>
                <a:lnTo>
                  <a:pt x="740" y="1990"/>
                </a:lnTo>
                <a:lnTo>
                  <a:pt x="762" y="2036"/>
                </a:lnTo>
                <a:lnTo>
                  <a:pt x="789" y="2079"/>
                </a:lnTo>
                <a:lnTo>
                  <a:pt x="821" y="2119"/>
                </a:lnTo>
                <a:lnTo>
                  <a:pt x="855" y="2156"/>
                </a:lnTo>
                <a:lnTo>
                  <a:pt x="892" y="2188"/>
                </a:lnTo>
                <a:lnTo>
                  <a:pt x="934" y="2218"/>
                </a:lnTo>
                <a:lnTo>
                  <a:pt x="977" y="2243"/>
                </a:lnTo>
                <a:lnTo>
                  <a:pt x="1023" y="2264"/>
                </a:lnTo>
                <a:lnTo>
                  <a:pt x="1071" y="2280"/>
                </a:lnTo>
                <a:lnTo>
                  <a:pt x="1121" y="2293"/>
                </a:lnTo>
                <a:lnTo>
                  <a:pt x="1172" y="2299"/>
                </a:lnTo>
                <a:lnTo>
                  <a:pt x="1113" y="2339"/>
                </a:lnTo>
                <a:lnTo>
                  <a:pt x="1052" y="2375"/>
                </a:lnTo>
                <a:lnTo>
                  <a:pt x="989" y="2406"/>
                </a:lnTo>
                <a:lnTo>
                  <a:pt x="923" y="2432"/>
                </a:lnTo>
                <a:lnTo>
                  <a:pt x="857" y="2453"/>
                </a:lnTo>
                <a:lnTo>
                  <a:pt x="788" y="2471"/>
                </a:lnTo>
                <a:lnTo>
                  <a:pt x="719" y="2483"/>
                </a:lnTo>
                <a:lnTo>
                  <a:pt x="648" y="2491"/>
                </a:lnTo>
                <a:lnTo>
                  <a:pt x="576" y="2493"/>
                </a:lnTo>
                <a:lnTo>
                  <a:pt x="516" y="2491"/>
                </a:lnTo>
                <a:lnTo>
                  <a:pt x="457" y="2485"/>
                </a:lnTo>
                <a:lnTo>
                  <a:pt x="453" y="2486"/>
                </a:lnTo>
                <a:lnTo>
                  <a:pt x="449" y="2487"/>
                </a:lnTo>
                <a:lnTo>
                  <a:pt x="446" y="2491"/>
                </a:lnTo>
                <a:lnTo>
                  <a:pt x="444" y="2494"/>
                </a:lnTo>
                <a:lnTo>
                  <a:pt x="444" y="2497"/>
                </a:lnTo>
                <a:lnTo>
                  <a:pt x="444" y="2501"/>
                </a:lnTo>
                <a:lnTo>
                  <a:pt x="445" y="2504"/>
                </a:lnTo>
                <a:lnTo>
                  <a:pt x="447" y="2506"/>
                </a:lnTo>
                <a:lnTo>
                  <a:pt x="449" y="2508"/>
                </a:lnTo>
                <a:lnTo>
                  <a:pt x="529" y="2556"/>
                </a:lnTo>
                <a:lnTo>
                  <a:pt x="611" y="2598"/>
                </a:lnTo>
                <a:lnTo>
                  <a:pt x="695" y="2635"/>
                </a:lnTo>
                <a:lnTo>
                  <a:pt x="781" y="2666"/>
                </a:lnTo>
                <a:lnTo>
                  <a:pt x="868" y="2692"/>
                </a:lnTo>
                <a:lnTo>
                  <a:pt x="959" y="2711"/>
                </a:lnTo>
                <a:lnTo>
                  <a:pt x="1049" y="2726"/>
                </a:lnTo>
                <a:lnTo>
                  <a:pt x="1140" y="2735"/>
                </a:lnTo>
                <a:lnTo>
                  <a:pt x="1233" y="2738"/>
                </a:lnTo>
                <a:lnTo>
                  <a:pt x="1326" y="2735"/>
                </a:lnTo>
                <a:lnTo>
                  <a:pt x="1417" y="2728"/>
                </a:lnTo>
                <a:lnTo>
                  <a:pt x="1504" y="2715"/>
                </a:lnTo>
                <a:lnTo>
                  <a:pt x="1589" y="2698"/>
                </a:lnTo>
                <a:lnTo>
                  <a:pt x="1671" y="2676"/>
                </a:lnTo>
                <a:lnTo>
                  <a:pt x="1750" y="2650"/>
                </a:lnTo>
                <a:lnTo>
                  <a:pt x="1827" y="2619"/>
                </a:lnTo>
                <a:lnTo>
                  <a:pt x="1900" y="2585"/>
                </a:lnTo>
                <a:lnTo>
                  <a:pt x="1970" y="2548"/>
                </a:lnTo>
                <a:lnTo>
                  <a:pt x="2038" y="2506"/>
                </a:lnTo>
                <a:lnTo>
                  <a:pt x="2102" y="2461"/>
                </a:lnTo>
                <a:lnTo>
                  <a:pt x="2164" y="2413"/>
                </a:lnTo>
                <a:lnTo>
                  <a:pt x="2222" y="2361"/>
                </a:lnTo>
                <a:lnTo>
                  <a:pt x="2277" y="2307"/>
                </a:lnTo>
                <a:lnTo>
                  <a:pt x="2329" y="2251"/>
                </a:lnTo>
                <a:lnTo>
                  <a:pt x="2376" y="2192"/>
                </a:lnTo>
                <a:lnTo>
                  <a:pt x="2422" y="2130"/>
                </a:lnTo>
                <a:lnTo>
                  <a:pt x="2464" y="2067"/>
                </a:lnTo>
                <a:lnTo>
                  <a:pt x="2502" y="2001"/>
                </a:lnTo>
                <a:lnTo>
                  <a:pt x="2537" y="1934"/>
                </a:lnTo>
                <a:lnTo>
                  <a:pt x="2569" y="1866"/>
                </a:lnTo>
                <a:lnTo>
                  <a:pt x="2597" y="1796"/>
                </a:lnTo>
                <a:lnTo>
                  <a:pt x="2621" y="1725"/>
                </a:lnTo>
                <a:lnTo>
                  <a:pt x="2641" y="1653"/>
                </a:lnTo>
                <a:lnTo>
                  <a:pt x="2659" y="1581"/>
                </a:lnTo>
                <a:lnTo>
                  <a:pt x="2671" y="1507"/>
                </a:lnTo>
                <a:lnTo>
                  <a:pt x="2682" y="1433"/>
                </a:lnTo>
                <a:lnTo>
                  <a:pt x="2687" y="1359"/>
                </a:lnTo>
                <a:lnTo>
                  <a:pt x="2689" y="1285"/>
                </a:lnTo>
                <a:lnTo>
                  <a:pt x="2688" y="1226"/>
                </a:lnTo>
                <a:lnTo>
                  <a:pt x="2745" y="1181"/>
                </a:lnTo>
                <a:lnTo>
                  <a:pt x="2799" y="1132"/>
                </a:lnTo>
                <a:lnTo>
                  <a:pt x="2849" y="1080"/>
                </a:lnTo>
                <a:lnTo>
                  <a:pt x="2896" y="1024"/>
                </a:lnTo>
                <a:lnTo>
                  <a:pt x="2938" y="965"/>
                </a:lnTo>
                <a:lnTo>
                  <a:pt x="2940" y="961"/>
                </a:lnTo>
                <a:lnTo>
                  <a:pt x="2940" y="957"/>
                </a:lnTo>
                <a:lnTo>
                  <a:pt x="2939" y="954"/>
                </a:lnTo>
                <a:lnTo>
                  <a:pt x="2937" y="950"/>
                </a:lnTo>
                <a:lnTo>
                  <a:pt x="2934" y="947"/>
                </a:lnTo>
                <a:lnTo>
                  <a:pt x="2931" y="945"/>
                </a:lnTo>
                <a:lnTo>
                  <a:pt x="2927" y="945"/>
                </a:lnTo>
                <a:lnTo>
                  <a:pt x="2923" y="946"/>
                </a:lnTo>
                <a:lnTo>
                  <a:pt x="2867" y="969"/>
                </a:lnTo>
                <a:lnTo>
                  <a:pt x="2809" y="989"/>
                </a:lnTo>
                <a:lnTo>
                  <a:pt x="2749" y="1005"/>
                </a:lnTo>
                <a:lnTo>
                  <a:pt x="2689" y="1017"/>
                </a:lnTo>
                <a:lnTo>
                  <a:pt x="2731" y="983"/>
                </a:lnTo>
                <a:lnTo>
                  <a:pt x="2767" y="945"/>
                </a:lnTo>
                <a:lnTo>
                  <a:pt x="2800" y="904"/>
                </a:lnTo>
                <a:lnTo>
                  <a:pt x="2829" y="859"/>
                </a:lnTo>
                <a:lnTo>
                  <a:pt x="2853" y="812"/>
                </a:lnTo>
                <a:lnTo>
                  <a:pt x="2872" y="761"/>
                </a:lnTo>
                <a:lnTo>
                  <a:pt x="2872" y="758"/>
                </a:lnTo>
                <a:lnTo>
                  <a:pt x="2872" y="754"/>
                </a:lnTo>
                <a:lnTo>
                  <a:pt x="2870" y="751"/>
                </a:lnTo>
                <a:lnTo>
                  <a:pt x="2868" y="747"/>
                </a:lnTo>
                <a:lnTo>
                  <a:pt x="2865" y="746"/>
                </a:lnTo>
                <a:lnTo>
                  <a:pt x="2861" y="745"/>
                </a:lnTo>
                <a:lnTo>
                  <a:pt x="2857" y="745"/>
                </a:lnTo>
                <a:lnTo>
                  <a:pt x="2853" y="746"/>
                </a:lnTo>
                <a:lnTo>
                  <a:pt x="2795" y="780"/>
                </a:lnTo>
                <a:lnTo>
                  <a:pt x="2734" y="808"/>
                </a:lnTo>
                <a:lnTo>
                  <a:pt x="2671" y="831"/>
                </a:lnTo>
                <a:lnTo>
                  <a:pt x="2607" y="851"/>
                </a:lnTo>
                <a:lnTo>
                  <a:pt x="2543" y="867"/>
                </a:lnTo>
                <a:lnTo>
                  <a:pt x="2504" y="831"/>
                </a:lnTo>
                <a:lnTo>
                  <a:pt x="2463" y="799"/>
                </a:lnTo>
                <a:lnTo>
                  <a:pt x="2418" y="772"/>
                </a:lnTo>
                <a:lnTo>
                  <a:pt x="2371" y="749"/>
                </a:lnTo>
                <a:lnTo>
                  <a:pt x="2322" y="732"/>
                </a:lnTo>
                <a:lnTo>
                  <a:pt x="2272" y="718"/>
                </a:lnTo>
                <a:lnTo>
                  <a:pt x="2220" y="711"/>
                </a:lnTo>
                <a:lnTo>
                  <a:pt x="2168" y="708"/>
                </a:lnTo>
                <a:close/>
                <a:moveTo>
                  <a:pt x="1675" y="0"/>
                </a:moveTo>
                <a:lnTo>
                  <a:pt x="1781" y="3"/>
                </a:lnTo>
                <a:lnTo>
                  <a:pt x="1885" y="14"/>
                </a:lnTo>
                <a:lnTo>
                  <a:pt x="1987" y="29"/>
                </a:lnTo>
                <a:lnTo>
                  <a:pt x="2088" y="51"/>
                </a:lnTo>
                <a:lnTo>
                  <a:pt x="2185" y="79"/>
                </a:lnTo>
                <a:lnTo>
                  <a:pt x="2280" y="113"/>
                </a:lnTo>
                <a:lnTo>
                  <a:pt x="2373" y="152"/>
                </a:lnTo>
                <a:lnTo>
                  <a:pt x="2463" y="196"/>
                </a:lnTo>
                <a:lnTo>
                  <a:pt x="2549" y="246"/>
                </a:lnTo>
                <a:lnTo>
                  <a:pt x="2632" y="300"/>
                </a:lnTo>
                <a:lnTo>
                  <a:pt x="2712" y="359"/>
                </a:lnTo>
                <a:lnTo>
                  <a:pt x="2788" y="422"/>
                </a:lnTo>
                <a:lnTo>
                  <a:pt x="2859" y="489"/>
                </a:lnTo>
                <a:lnTo>
                  <a:pt x="2927" y="562"/>
                </a:lnTo>
                <a:lnTo>
                  <a:pt x="2991" y="638"/>
                </a:lnTo>
                <a:lnTo>
                  <a:pt x="3050" y="716"/>
                </a:lnTo>
                <a:lnTo>
                  <a:pt x="3105" y="799"/>
                </a:lnTo>
                <a:lnTo>
                  <a:pt x="3153" y="886"/>
                </a:lnTo>
                <a:lnTo>
                  <a:pt x="3198" y="975"/>
                </a:lnTo>
                <a:lnTo>
                  <a:pt x="3238" y="1068"/>
                </a:lnTo>
                <a:lnTo>
                  <a:pt x="3271" y="1163"/>
                </a:lnTo>
                <a:lnTo>
                  <a:pt x="3299" y="1260"/>
                </a:lnTo>
                <a:lnTo>
                  <a:pt x="3321" y="1360"/>
                </a:lnTo>
                <a:lnTo>
                  <a:pt x="3337" y="1463"/>
                </a:lnTo>
                <a:lnTo>
                  <a:pt x="3347" y="1566"/>
                </a:lnTo>
                <a:lnTo>
                  <a:pt x="3350" y="1672"/>
                </a:lnTo>
                <a:lnTo>
                  <a:pt x="3347" y="1778"/>
                </a:lnTo>
                <a:lnTo>
                  <a:pt x="3337" y="1881"/>
                </a:lnTo>
                <a:lnTo>
                  <a:pt x="3321" y="1984"/>
                </a:lnTo>
                <a:lnTo>
                  <a:pt x="3299" y="2083"/>
                </a:lnTo>
                <a:lnTo>
                  <a:pt x="3271" y="2181"/>
                </a:lnTo>
                <a:lnTo>
                  <a:pt x="3238" y="2276"/>
                </a:lnTo>
                <a:lnTo>
                  <a:pt x="3198" y="2368"/>
                </a:lnTo>
                <a:lnTo>
                  <a:pt x="3153" y="2457"/>
                </a:lnTo>
                <a:lnTo>
                  <a:pt x="3105" y="2543"/>
                </a:lnTo>
                <a:lnTo>
                  <a:pt x="3050" y="2626"/>
                </a:lnTo>
                <a:lnTo>
                  <a:pt x="2991" y="2706"/>
                </a:lnTo>
                <a:lnTo>
                  <a:pt x="2927" y="2782"/>
                </a:lnTo>
                <a:lnTo>
                  <a:pt x="2859" y="2853"/>
                </a:lnTo>
                <a:lnTo>
                  <a:pt x="2788" y="2922"/>
                </a:lnTo>
                <a:lnTo>
                  <a:pt x="2712" y="2985"/>
                </a:lnTo>
                <a:lnTo>
                  <a:pt x="2632" y="3044"/>
                </a:lnTo>
                <a:lnTo>
                  <a:pt x="2549" y="3098"/>
                </a:lnTo>
                <a:lnTo>
                  <a:pt x="2463" y="3148"/>
                </a:lnTo>
                <a:lnTo>
                  <a:pt x="2373" y="3191"/>
                </a:lnTo>
                <a:lnTo>
                  <a:pt x="2280" y="3231"/>
                </a:lnTo>
                <a:lnTo>
                  <a:pt x="2185" y="3265"/>
                </a:lnTo>
                <a:lnTo>
                  <a:pt x="2088" y="3292"/>
                </a:lnTo>
                <a:lnTo>
                  <a:pt x="1987" y="3314"/>
                </a:lnTo>
                <a:lnTo>
                  <a:pt x="1885" y="3330"/>
                </a:lnTo>
                <a:lnTo>
                  <a:pt x="1781" y="3340"/>
                </a:lnTo>
                <a:lnTo>
                  <a:pt x="1675" y="3344"/>
                </a:lnTo>
                <a:lnTo>
                  <a:pt x="1569" y="3340"/>
                </a:lnTo>
                <a:lnTo>
                  <a:pt x="1465" y="3330"/>
                </a:lnTo>
                <a:lnTo>
                  <a:pt x="1363" y="3314"/>
                </a:lnTo>
                <a:lnTo>
                  <a:pt x="1262" y="3292"/>
                </a:lnTo>
                <a:lnTo>
                  <a:pt x="1164" y="3265"/>
                </a:lnTo>
                <a:lnTo>
                  <a:pt x="1070" y="3231"/>
                </a:lnTo>
                <a:lnTo>
                  <a:pt x="977" y="3191"/>
                </a:lnTo>
                <a:lnTo>
                  <a:pt x="887" y="3148"/>
                </a:lnTo>
                <a:lnTo>
                  <a:pt x="801" y="3098"/>
                </a:lnTo>
                <a:lnTo>
                  <a:pt x="718" y="3044"/>
                </a:lnTo>
                <a:lnTo>
                  <a:pt x="638" y="2985"/>
                </a:lnTo>
                <a:lnTo>
                  <a:pt x="562" y="2922"/>
                </a:lnTo>
                <a:lnTo>
                  <a:pt x="490" y="2853"/>
                </a:lnTo>
                <a:lnTo>
                  <a:pt x="423" y="2782"/>
                </a:lnTo>
                <a:lnTo>
                  <a:pt x="358" y="2706"/>
                </a:lnTo>
                <a:lnTo>
                  <a:pt x="300" y="2626"/>
                </a:lnTo>
                <a:lnTo>
                  <a:pt x="245" y="2543"/>
                </a:lnTo>
                <a:lnTo>
                  <a:pt x="196" y="2457"/>
                </a:lnTo>
                <a:lnTo>
                  <a:pt x="152" y="2368"/>
                </a:lnTo>
                <a:lnTo>
                  <a:pt x="112" y="2276"/>
                </a:lnTo>
                <a:lnTo>
                  <a:pt x="79" y="2181"/>
                </a:lnTo>
                <a:lnTo>
                  <a:pt x="51" y="2083"/>
                </a:lnTo>
                <a:lnTo>
                  <a:pt x="29" y="1984"/>
                </a:lnTo>
                <a:lnTo>
                  <a:pt x="12" y="1881"/>
                </a:lnTo>
                <a:lnTo>
                  <a:pt x="3" y="1778"/>
                </a:lnTo>
                <a:lnTo>
                  <a:pt x="0" y="1672"/>
                </a:lnTo>
                <a:lnTo>
                  <a:pt x="3" y="1566"/>
                </a:lnTo>
                <a:lnTo>
                  <a:pt x="12" y="1463"/>
                </a:lnTo>
                <a:lnTo>
                  <a:pt x="29" y="1360"/>
                </a:lnTo>
                <a:lnTo>
                  <a:pt x="51" y="1260"/>
                </a:lnTo>
                <a:lnTo>
                  <a:pt x="79" y="1163"/>
                </a:lnTo>
                <a:lnTo>
                  <a:pt x="112" y="1068"/>
                </a:lnTo>
                <a:lnTo>
                  <a:pt x="152" y="975"/>
                </a:lnTo>
                <a:lnTo>
                  <a:pt x="196" y="886"/>
                </a:lnTo>
                <a:lnTo>
                  <a:pt x="245" y="799"/>
                </a:lnTo>
                <a:lnTo>
                  <a:pt x="300" y="716"/>
                </a:lnTo>
                <a:lnTo>
                  <a:pt x="358" y="638"/>
                </a:lnTo>
                <a:lnTo>
                  <a:pt x="423" y="562"/>
                </a:lnTo>
                <a:lnTo>
                  <a:pt x="490" y="489"/>
                </a:lnTo>
                <a:lnTo>
                  <a:pt x="562" y="422"/>
                </a:lnTo>
                <a:lnTo>
                  <a:pt x="638" y="359"/>
                </a:lnTo>
                <a:lnTo>
                  <a:pt x="718" y="300"/>
                </a:lnTo>
                <a:lnTo>
                  <a:pt x="801" y="246"/>
                </a:lnTo>
                <a:lnTo>
                  <a:pt x="887" y="196"/>
                </a:lnTo>
                <a:lnTo>
                  <a:pt x="977" y="152"/>
                </a:lnTo>
                <a:lnTo>
                  <a:pt x="1070" y="113"/>
                </a:lnTo>
                <a:lnTo>
                  <a:pt x="1164" y="79"/>
                </a:lnTo>
                <a:lnTo>
                  <a:pt x="1262" y="51"/>
                </a:lnTo>
                <a:lnTo>
                  <a:pt x="1363" y="29"/>
                </a:lnTo>
                <a:lnTo>
                  <a:pt x="1465" y="14"/>
                </a:lnTo>
                <a:lnTo>
                  <a:pt x="1569" y="3"/>
                </a:lnTo>
                <a:lnTo>
                  <a:pt x="1675" y="0"/>
                </a:lnTo>
                <a:close/>
              </a:path>
            </a:pathLst>
          </a:custGeom>
          <a:solidFill>
            <a:schemeClr val="accent6"/>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24</a:t>
            </a:fld>
            <a:endParaRPr lang="en-US"/>
          </a:p>
        </p:txBody>
      </p:sp>
    </p:spTree>
    <p:extLst>
      <p:ext uri="{BB962C8B-B14F-4D97-AF65-F5344CB8AC3E}">
        <p14:creationId xmlns:p14="http://schemas.microsoft.com/office/powerpoint/2010/main" val="1307912627"/>
      </p:ext>
    </p:extLst>
  </p:cSld>
  <p:clrMapOvr>
    <a:masterClrMapping/>
  </p:clrMapOvr>
  <p:transition spd="slow" advClick="0" advTm="3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C122BE4E-8380-4AE7-9FC4-A6CD9FF2E2F0}"/>
                                            </p:graphicEl>
                                          </p:spTgt>
                                        </p:tgtEl>
                                        <p:attrNameLst>
                                          <p:attrName>style.visibility</p:attrName>
                                        </p:attrNameLst>
                                      </p:cBhvr>
                                      <p:to>
                                        <p:strVal val="visible"/>
                                      </p:to>
                                    </p:set>
                                    <p:anim calcmode="lin" valueType="num">
                                      <p:cBhvr additive="base">
                                        <p:cTn id="11" dur="1000" fill="hold"/>
                                        <p:tgtEl>
                                          <p:spTgt spid="4">
                                            <p:graphicEl>
                                              <a:dgm id="{C122BE4E-8380-4AE7-9FC4-A6CD9FF2E2F0}"/>
                                            </p:graphic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graphicEl>
                                              <a:dgm id="{C122BE4E-8380-4AE7-9FC4-A6CD9FF2E2F0}"/>
                                            </p:graphic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graphicEl>
                                              <a:dgm id="{5EFE665F-ED3C-446D-9F56-DF76F9C0EC2D}"/>
                                            </p:graphicEl>
                                          </p:spTgt>
                                        </p:tgtEl>
                                        <p:attrNameLst>
                                          <p:attrName>style.visibility</p:attrName>
                                        </p:attrNameLst>
                                      </p:cBhvr>
                                      <p:to>
                                        <p:strVal val="visible"/>
                                      </p:to>
                                    </p:set>
                                    <p:anim calcmode="lin" valueType="num">
                                      <p:cBhvr additive="base">
                                        <p:cTn id="15" dur="1000" fill="hold"/>
                                        <p:tgtEl>
                                          <p:spTgt spid="4">
                                            <p:graphicEl>
                                              <a:dgm id="{5EFE665F-ED3C-446D-9F56-DF76F9C0EC2D}"/>
                                            </p:graphicEl>
                                          </p:spTgt>
                                        </p:tgtEl>
                                        <p:attrNameLst>
                                          <p:attrName>ppt_x</p:attrName>
                                        </p:attrNameLst>
                                      </p:cBhvr>
                                      <p:tavLst>
                                        <p:tav tm="0">
                                          <p:val>
                                            <p:strVal val="0-#ppt_w/2"/>
                                          </p:val>
                                        </p:tav>
                                        <p:tav tm="100000">
                                          <p:val>
                                            <p:strVal val="#ppt_x"/>
                                          </p:val>
                                        </p:tav>
                                      </p:tavLst>
                                    </p:anim>
                                    <p:anim calcmode="lin" valueType="num">
                                      <p:cBhvr additive="base">
                                        <p:cTn id="16" dur="1000" fill="hold"/>
                                        <p:tgtEl>
                                          <p:spTgt spid="4">
                                            <p:graphicEl>
                                              <a:dgm id="{5EFE665F-ED3C-446D-9F56-DF76F9C0EC2D}"/>
                                            </p:graphic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4">
                                            <p:graphicEl>
                                              <a:dgm id="{C00CF14F-55CE-4314-ACB5-28EE056F598F}"/>
                                            </p:graphicEl>
                                          </p:spTgt>
                                        </p:tgtEl>
                                        <p:attrNameLst>
                                          <p:attrName>style.visibility</p:attrName>
                                        </p:attrNameLst>
                                      </p:cBhvr>
                                      <p:to>
                                        <p:strVal val="visible"/>
                                      </p:to>
                                    </p:set>
                                    <p:anim calcmode="lin" valueType="num">
                                      <p:cBhvr additive="base">
                                        <p:cTn id="19" dur="1000" fill="hold"/>
                                        <p:tgtEl>
                                          <p:spTgt spid="4">
                                            <p:graphicEl>
                                              <a:dgm id="{C00CF14F-55CE-4314-ACB5-28EE056F598F}"/>
                                            </p:graphic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4">
                                            <p:graphicEl>
                                              <a:dgm id="{C00CF14F-55CE-4314-ACB5-28EE056F598F}"/>
                                            </p:graphic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
                                            <p:graphicEl>
                                              <a:dgm id="{65C7E0D5-5340-4844-B781-3DEC923C9E49}"/>
                                            </p:graphicEl>
                                          </p:spTgt>
                                        </p:tgtEl>
                                        <p:attrNameLst>
                                          <p:attrName>style.visibility</p:attrName>
                                        </p:attrNameLst>
                                      </p:cBhvr>
                                      <p:to>
                                        <p:strVal val="visible"/>
                                      </p:to>
                                    </p:set>
                                    <p:anim calcmode="lin" valueType="num">
                                      <p:cBhvr additive="base">
                                        <p:cTn id="23" dur="1000" fill="hold"/>
                                        <p:tgtEl>
                                          <p:spTgt spid="4">
                                            <p:graphicEl>
                                              <a:dgm id="{65C7E0D5-5340-4844-B781-3DEC923C9E49}"/>
                                            </p:graphicEl>
                                          </p:spTgt>
                                        </p:tgtEl>
                                        <p:attrNameLst>
                                          <p:attrName>ppt_x</p:attrName>
                                        </p:attrNameLst>
                                      </p:cBhvr>
                                      <p:tavLst>
                                        <p:tav tm="0">
                                          <p:val>
                                            <p:strVal val="0-#ppt_w/2"/>
                                          </p:val>
                                        </p:tav>
                                        <p:tav tm="100000">
                                          <p:val>
                                            <p:strVal val="#ppt_x"/>
                                          </p:val>
                                        </p:tav>
                                      </p:tavLst>
                                    </p:anim>
                                    <p:anim calcmode="lin" valueType="num">
                                      <p:cBhvr additive="base">
                                        <p:cTn id="24" dur="1000" fill="hold"/>
                                        <p:tgtEl>
                                          <p:spTgt spid="4">
                                            <p:graphicEl>
                                              <a:dgm id="{65C7E0D5-5340-4844-B781-3DEC923C9E49}"/>
                                            </p:graphic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
                                            <p:graphicEl>
                                              <a:dgm id="{8267BDA4-3F72-4B75-845D-CAC8AAA9A81E}"/>
                                            </p:graphicEl>
                                          </p:spTgt>
                                        </p:tgtEl>
                                        <p:attrNameLst>
                                          <p:attrName>style.visibility</p:attrName>
                                        </p:attrNameLst>
                                      </p:cBhvr>
                                      <p:to>
                                        <p:strVal val="visible"/>
                                      </p:to>
                                    </p:set>
                                    <p:anim calcmode="lin" valueType="num">
                                      <p:cBhvr additive="base">
                                        <p:cTn id="27" dur="1000" fill="hold"/>
                                        <p:tgtEl>
                                          <p:spTgt spid="4">
                                            <p:graphicEl>
                                              <a:dgm id="{8267BDA4-3F72-4B75-845D-CAC8AAA9A81E}"/>
                                            </p:graphic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4">
                                            <p:graphicEl>
                                              <a:dgm id="{8267BDA4-3F72-4B75-845D-CAC8AAA9A81E}"/>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E6ECF6B0-DC3F-4DEF-AF4F-9FA9135D8380}"/>
                                            </p:graphicEl>
                                          </p:spTgt>
                                        </p:tgtEl>
                                        <p:attrNameLst>
                                          <p:attrName>style.visibility</p:attrName>
                                        </p:attrNameLst>
                                      </p:cBhvr>
                                      <p:to>
                                        <p:strVal val="visible"/>
                                      </p:to>
                                    </p:set>
                                    <p:anim calcmode="lin" valueType="num">
                                      <p:cBhvr additive="base">
                                        <p:cTn id="31" dur="1000" fill="hold"/>
                                        <p:tgtEl>
                                          <p:spTgt spid="4">
                                            <p:graphicEl>
                                              <a:dgm id="{E6ECF6B0-DC3F-4DEF-AF4F-9FA9135D8380}"/>
                                            </p:graphic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4">
                                            <p:graphicEl>
                                              <a:dgm id="{E6ECF6B0-DC3F-4DEF-AF4F-9FA9135D8380}"/>
                                            </p:graphicEl>
                                          </p:spTgt>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3" presetClass="entr" presetSubtype="16" fill="hold" grpId="0" nodeType="after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 calcmode="lin" valueType="num">
                                      <p:cBhvr>
                                        <p:cTn id="36"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37" dur="500" fill="hold"/>
                                        <p:tgtEl>
                                          <p:spTgt spid="14">
                                            <p:txEl>
                                              <p:pRg st="0" end="0"/>
                                            </p:txEl>
                                          </p:spTgt>
                                        </p:tgtEl>
                                        <p:attrNameLst>
                                          <p:attrName>ppt_h</p:attrName>
                                        </p:attrNameLst>
                                      </p:cBhvr>
                                      <p:tavLst>
                                        <p:tav tm="0">
                                          <p:val>
                                            <p:fltVal val="0"/>
                                          </p:val>
                                        </p:tav>
                                        <p:tav tm="100000">
                                          <p:val>
                                            <p:strVal val="#ppt_h"/>
                                          </p:val>
                                        </p:tav>
                                      </p:tavLst>
                                    </p:anim>
                                  </p:childTnLst>
                                </p:cTn>
                              </p:par>
                            </p:childTnLst>
                          </p:cTn>
                        </p:par>
                        <p:par>
                          <p:cTn id="38" fill="hold">
                            <p:stCondLst>
                              <p:cond delay="1500"/>
                            </p:stCondLst>
                            <p:childTnLst>
                              <p:par>
                                <p:cTn id="39" presetID="23" presetClass="entr" presetSubtype="16" fill="hold" grpId="0" nodeType="afterEffect">
                                  <p:stCondLst>
                                    <p:cond delay="0"/>
                                  </p:stCondLst>
                                  <p:childTnLst>
                                    <p:set>
                                      <p:cBhvr>
                                        <p:cTn id="40" dur="1" fill="hold">
                                          <p:stCondLst>
                                            <p:cond delay="0"/>
                                          </p:stCondLst>
                                        </p:cTn>
                                        <p:tgtEl>
                                          <p:spTgt spid="14">
                                            <p:txEl>
                                              <p:pRg st="1" end="1"/>
                                            </p:txEl>
                                          </p:spTgt>
                                        </p:tgtEl>
                                        <p:attrNameLst>
                                          <p:attrName>style.visibility</p:attrName>
                                        </p:attrNameLst>
                                      </p:cBhvr>
                                      <p:to>
                                        <p:strVal val="visible"/>
                                      </p:to>
                                    </p:set>
                                    <p:anim calcmode="lin" valueType="num">
                                      <p:cBhvr>
                                        <p:cTn id="41" dur="500" fill="hold"/>
                                        <p:tgtEl>
                                          <p:spTgt spid="14">
                                            <p:txEl>
                                              <p:pRg st="1" end="1"/>
                                            </p:txEl>
                                          </p:spTgt>
                                        </p:tgtEl>
                                        <p:attrNameLst>
                                          <p:attrName>ppt_w</p:attrName>
                                        </p:attrNameLst>
                                      </p:cBhvr>
                                      <p:tavLst>
                                        <p:tav tm="0">
                                          <p:val>
                                            <p:fltVal val="0"/>
                                          </p:val>
                                        </p:tav>
                                        <p:tav tm="100000">
                                          <p:val>
                                            <p:strVal val="#ppt_w"/>
                                          </p:val>
                                        </p:tav>
                                      </p:tavLst>
                                    </p:anim>
                                    <p:anim calcmode="lin" valueType="num">
                                      <p:cBhvr>
                                        <p:cTn id="42" dur="500" fill="hold"/>
                                        <p:tgtEl>
                                          <p:spTgt spid="14">
                                            <p:txEl>
                                              <p:pRg st="1" end="1"/>
                                            </p:txEl>
                                          </p:spTgt>
                                        </p:tgtEl>
                                        <p:attrNameLst>
                                          <p:attrName>ppt_h</p:attrName>
                                        </p:attrNameLst>
                                      </p:cBhvr>
                                      <p:tavLst>
                                        <p:tav tm="0">
                                          <p:val>
                                            <p:fltVal val="0"/>
                                          </p:val>
                                        </p:tav>
                                        <p:tav tm="100000">
                                          <p:val>
                                            <p:strVal val="#ppt_h"/>
                                          </p:val>
                                        </p:tav>
                                      </p:tavLst>
                                    </p:anim>
                                  </p:childTnLst>
                                </p:cTn>
                              </p:par>
                            </p:childTnLst>
                          </p:cTn>
                        </p:par>
                        <p:par>
                          <p:cTn id="43" fill="hold">
                            <p:stCondLst>
                              <p:cond delay="2000"/>
                            </p:stCondLst>
                            <p:childTnLst>
                              <p:par>
                                <p:cTn id="44" presetID="23" presetClass="entr" presetSubtype="16" fill="hold" grpId="0" nodeType="afterEffect">
                                  <p:stCondLst>
                                    <p:cond delay="0"/>
                                  </p:stCondLst>
                                  <p:childTnLst>
                                    <p:set>
                                      <p:cBhvr>
                                        <p:cTn id="45" dur="1" fill="hold">
                                          <p:stCondLst>
                                            <p:cond delay="0"/>
                                          </p:stCondLst>
                                        </p:cTn>
                                        <p:tgtEl>
                                          <p:spTgt spid="14">
                                            <p:txEl>
                                              <p:pRg st="2" end="2"/>
                                            </p:txEl>
                                          </p:spTgt>
                                        </p:tgtEl>
                                        <p:attrNameLst>
                                          <p:attrName>style.visibility</p:attrName>
                                        </p:attrNameLst>
                                      </p:cBhvr>
                                      <p:to>
                                        <p:strVal val="visible"/>
                                      </p:to>
                                    </p:set>
                                    <p:anim calcmode="lin" valueType="num">
                                      <p:cBhvr>
                                        <p:cTn id="46" dur="500" fill="hold"/>
                                        <p:tgtEl>
                                          <p:spTgt spid="14">
                                            <p:txEl>
                                              <p:pRg st="2" end="2"/>
                                            </p:txEl>
                                          </p:spTgt>
                                        </p:tgtEl>
                                        <p:attrNameLst>
                                          <p:attrName>ppt_w</p:attrName>
                                        </p:attrNameLst>
                                      </p:cBhvr>
                                      <p:tavLst>
                                        <p:tav tm="0">
                                          <p:val>
                                            <p:fltVal val="0"/>
                                          </p:val>
                                        </p:tav>
                                        <p:tav tm="100000">
                                          <p:val>
                                            <p:strVal val="#ppt_w"/>
                                          </p:val>
                                        </p:tav>
                                      </p:tavLst>
                                    </p:anim>
                                    <p:anim calcmode="lin" valueType="num">
                                      <p:cBhvr>
                                        <p:cTn id="47" dur="500" fill="hold"/>
                                        <p:tgtEl>
                                          <p:spTgt spid="14">
                                            <p:txEl>
                                              <p:pRg st="2" end="2"/>
                                            </p:txEl>
                                          </p:spTgt>
                                        </p:tgtEl>
                                        <p:attrNameLst>
                                          <p:attrName>ppt_h</p:attrName>
                                        </p:attrNameLst>
                                      </p:cBhvr>
                                      <p:tavLst>
                                        <p:tav tm="0">
                                          <p:val>
                                            <p:fltVal val="0"/>
                                          </p:val>
                                        </p:tav>
                                        <p:tav tm="100000">
                                          <p:val>
                                            <p:strVal val="#ppt_h"/>
                                          </p:val>
                                        </p:tav>
                                      </p:tavLst>
                                    </p:anim>
                                  </p:childTnLst>
                                </p:cTn>
                              </p:par>
                            </p:childTnLst>
                          </p:cTn>
                        </p:par>
                        <p:par>
                          <p:cTn id="48" fill="hold">
                            <p:stCondLst>
                              <p:cond delay="2500"/>
                            </p:stCondLst>
                            <p:childTnLst>
                              <p:par>
                                <p:cTn id="49" presetID="22" presetClass="entr" presetSubtype="8"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700"/>
                                        <p:tgtEl>
                                          <p:spTgt spid="8"/>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up)">
                                      <p:cBhvr>
                                        <p:cTn id="54" dur="400"/>
                                        <p:tgtEl>
                                          <p:spTgt spid="9"/>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400"/>
                                        <p:tgtEl>
                                          <p:spTgt spid="17"/>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up)">
                                      <p:cBhvr>
                                        <p:cTn id="60" dur="4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Graphic spid="8" grpId="0">
        <p:bldAsOne/>
      </p:bldGraphic>
      <p:bldGraphic spid="4" grpId="0">
        <p:bldSub>
          <a:bldDgm bld="one"/>
        </p:bldSub>
      </p:bldGraphic>
      <p:bldP spid="9" grpId="0" animBg="1"/>
      <p:bldP spid="17"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Zástupný symbol obsahu 7"/>
          <p:cNvPicPr>
            <a:picLocks noGrp="1"/>
          </p:cNvPicPr>
          <p:nvPr>
            <p:ph sz="quarter" idx="14"/>
          </p:nvPr>
        </p:nvPicPr>
        <p:blipFill rotWithShape="1">
          <a:blip r:embed="rId3" cstate="screen">
            <a:extLst>
              <a:ext uri="{28A0092B-C50C-407E-A947-70E740481C1C}">
                <a14:useLocalDpi xmlns:a14="http://schemas.microsoft.com/office/drawing/2010/main"/>
              </a:ext>
            </a:extLst>
          </a:blip>
          <a:srcRect/>
          <a:stretch/>
        </p:blipFill>
        <p:spPr>
          <a:xfrm>
            <a:off x="252413" y="1352550"/>
            <a:ext cx="8640000" cy="2895600"/>
          </a:xfrm>
        </p:spPr>
      </p:pic>
      <p:sp>
        <p:nvSpPr>
          <p:cNvPr id="6" name="Footer Placeholder 5"/>
          <p:cNvSpPr>
            <a:spLocks noGrp="1"/>
          </p:cNvSpPr>
          <p:nvPr>
            <p:ph type="ftr" sz="quarter" idx="17"/>
          </p:nvPr>
        </p:nvSpPr>
        <p:spPr/>
        <p:txBody>
          <a:bodyPr/>
          <a:lstStyle/>
          <a:p>
            <a:r>
              <a:rPr lang="en-US" dirty="0"/>
              <a:t>www.graphicriver.net/goashape</a:t>
            </a:r>
          </a:p>
        </p:txBody>
      </p:sp>
      <p:sp>
        <p:nvSpPr>
          <p:cNvPr id="4" name="Title 3"/>
          <p:cNvSpPr>
            <a:spLocks noGrp="1"/>
          </p:cNvSpPr>
          <p:nvPr>
            <p:ph type="title"/>
          </p:nvPr>
        </p:nvSpPr>
        <p:spPr/>
        <p:txBody>
          <a:bodyPr/>
          <a:lstStyle/>
          <a:p>
            <a:r>
              <a:rPr lang="en-US"/>
              <a:t>Person Detail</a:t>
            </a:r>
          </a:p>
        </p:txBody>
      </p:sp>
      <p:sp>
        <p:nvSpPr>
          <p:cNvPr id="2" name="Rectangle 1"/>
          <p:cNvSpPr/>
          <p:nvPr/>
        </p:nvSpPr>
        <p:spPr>
          <a:xfrm>
            <a:off x="5372103" y="3181355"/>
            <a:ext cx="3519900" cy="10668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wrap="square" lIns="251938" tIns="187154" rIns="251938" bIns="0" rtlCol="0" anchor="t" anchorCtr="0"/>
          <a:lstStyle/>
          <a:p>
            <a:pPr>
              <a:lnSpc>
                <a:spcPct val="120000"/>
              </a:lnSpc>
            </a:pPr>
            <a:r>
              <a:rPr lang="en-US" sz="1400">
                <a:solidFill>
                  <a:schemeClr val="bg2"/>
                </a:solidFill>
              </a:rPr>
              <a:t>Fusce ac felis sit amet </a:t>
            </a:r>
            <a:endParaRPr lang="en-US" sz="1000">
              <a:solidFill>
                <a:srgbClr val="18C0B6"/>
              </a:solidFill>
            </a:endParaRPr>
          </a:p>
          <a:p>
            <a:pPr>
              <a:lnSpc>
                <a:spcPct val="120000"/>
              </a:lnSpc>
            </a:pPr>
            <a:r>
              <a:rPr lang="en-US" sz="1000"/>
              <a:t>Quisque ut nisi. Fusce ac felis sit amet ligula pharetra condimentum. libero metus.</a:t>
            </a:r>
          </a:p>
        </p:txBody>
      </p:sp>
      <p:sp>
        <p:nvSpPr>
          <p:cNvPr id="5" name="AutoShape 3"/>
          <p:cNvSpPr>
            <a:spLocks noChangeAspect="1" noChangeArrowheads="1" noTextEdit="1"/>
          </p:cNvSpPr>
          <p:nvPr/>
        </p:nvSpPr>
        <p:spPr bwMode="auto">
          <a:xfrm>
            <a:off x="4572003" y="3181355"/>
            <a:ext cx="800100" cy="1066800"/>
          </a:xfrm>
          <a:prstGeom prst="rect">
            <a:avLst/>
          </a:prstGeom>
          <a:solidFill>
            <a:srgbClr val="2F334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8" tIns="45708" rIns="91418" bIns="45708" numCol="1" anchor="t" anchorCtr="0" compatLnSpc="1">
            <a:prstTxWarp prst="textNoShape">
              <a:avLst/>
            </a:prstTxWarp>
          </a:bodyPr>
          <a:lstStyle/>
          <a:p>
            <a:endParaRPr lang="en-US" sz="2400"/>
          </a:p>
        </p:txBody>
      </p:sp>
      <p:sp>
        <p:nvSpPr>
          <p:cNvPr id="7" name="Freeform 5"/>
          <p:cNvSpPr>
            <a:spLocks noEditPoints="1"/>
          </p:cNvSpPr>
          <p:nvPr/>
        </p:nvSpPr>
        <p:spPr bwMode="auto">
          <a:xfrm>
            <a:off x="4746683" y="3424291"/>
            <a:ext cx="447675" cy="582613"/>
          </a:xfrm>
          <a:custGeom>
            <a:avLst/>
            <a:gdLst>
              <a:gd name="T0" fmla="*/ 221 w 231"/>
              <a:gd name="T1" fmla="*/ 189 h 301"/>
              <a:gd name="T2" fmla="*/ 221 w 231"/>
              <a:gd name="T3" fmla="*/ 189 h 301"/>
              <a:gd name="T4" fmla="*/ 201 w 231"/>
              <a:gd name="T5" fmla="*/ 195 h 301"/>
              <a:gd name="T6" fmla="*/ 200 w 231"/>
              <a:gd name="T7" fmla="*/ 198 h 301"/>
              <a:gd name="T8" fmla="*/ 187 w 231"/>
              <a:gd name="T9" fmla="*/ 198 h 301"/>
              <a:gd name="T10" fmla="*/ 183 w 231"/>
              <a:gd name="T11" fmla="*/ 189 h 301"/>
              <a:gd name="T12" fmla="*/ 156 w 231"/>
              <a:gd name="T13" fmla="*/ 182 h 301"/>
              <a:gd name="T14" fmla="*/ 125 w 231"/>
              <a:gd name="T15" fmla="*/ 131 h 301"/>
              <a:gd name="T16" fmla="*/ 129 w 231"/>
              <a:gd name="T17" fmla="*/ 96 h 301"/>
              <a:gd name="T18" fmla="*/ 104 w 231"/>
              <a:gd name="T19" fmla="*/ 86 h 301"/>
              <a:gd name="T20" fmla="*/ 85 w 231"/>
              <a:gd name="T21" fmla="*/ 34 h 301"/>
              <a:gd name="T22" fmla="*/ 86 w 231"/>
              <a:gd name="T23" fmla="*/ 33 h 301"/>
              <a:gd name="T24" fmla="*/ 90 w 231"/>
              <a:gd name="T25" fmla="*/ 9 h 301"/>
              <a:gd name="T26" fmla="*/ 66 w 231"/>
              <a:gd name="T27" fmla="*/ 5 h 301"/>
              <a:gd name="T28" fmla="*/ 63 w 231"/>
              <a:gd name="T29" fmla="*/ 29 h 301"/>
              <a:gd name="T30" fmla="*/ 79 w 231"/>
              <a:gd name="T31" fmla="*/ 36 h 301"/>
              <a:gd name="T32" fmla="*/ 98 w 231"/>
              <a:gd name="T33" fmla="*/ 88 h 301"/>
              <a:gd name="T34" fmla="*/ 93 w 231"/>
              <a:gd name="T35" fmla="*/ 91 h 301"/>
              <a:gd name="T36" fmla="*/ 84 w 231"/>
              <a:gd name="T37" fmla="*/ 104 h 301"/>
              <a:gd name="T38" fmla="*/ 35 w 231"/>
              <a:gd name="T39" fmla="*/ 90 h 301"/>
              <a:gd name="T40" fmla="*/ 28 w 231"/>
              <a:gd name="T41" fmla="*/ 75 h 301"/>
              <a:gd name="T42" fmla="*/ 5 w 231"/>
              <a:gd name="T43" fmla="*/ 79 h 301"/>
              <a:gd name="T44" fmla="*/ 9 w 231"/>
              <a:gd name="T45" fmla="*/ 103 h 301"/>
              <a:gd name="T46" fmla="*/ 32 w 231"/>
              <a:gd name="T47" fmla="*/ 98 h 301"/>
              <a:gd name="T48" fmla="*/ 34 w 231"/>
              <a:gd name="T49" fmla="*/ 96 h 301"/>
              <a:gd name="T50" fmla="*/ 83 w 231"/>
              <a:gd name="T51" fmla="*/ 110 h 301"/>
              <a:gd name="T52" fmla="*/ 88 w 231"/>
              <a:gd name="T53" fmla="*/ 127 h 301"/>
              <a:gd name="T54" fmla="*/ 92 w 231"/>
              <a:gd name="T55" fmla="*/ 131 h 301"/>
              <a:gd name="T56" fmla="*/ 87 w 231"/>
              <a:gd name="T57" fmla="*/ 141 h 301"/>
              <a:gd name="T58" fmla="*/ 75 w 231"/>
              <a:gd name="T59" fmla="*/ 143 h 301"/>
              <a:gd name="T60" fmla="*/ 72 w 231"/>
              <a:gd name="T61" fmla="*/ 163 h 301"/>
              <a:gd name="T62" fmla="*/ 92 w 231"/>
              <a:gd name="T63" fmla="*/ 166 h 301"/>
              <a:gd name="T64" fmla="*/ 95 w 231"/>
              <a:gd name="T65" fmla="*/ 146 h 301"/>
              <a:gd name="T66" fmla="*/ 93 w 231"/>
              <a:gd name="T67" fmla="*/ 144 h 301"/>
              <a:gd name="T68" fmla="*/ 98 w 231"/>
              <a:gd name="T69" fmla="*/ 134 h 301"/>
              <a:gd name="T70" fmla="*/ 120 w 231"/>
              <a:gd name="T71" fmla="*/ 134 h 301"/>
              <a:gd name="T72" fmla="*/ 151 w 231"/>
              <a:gd name="T73" fmla="*/ 185 h 301"/>
              <a:gd name="T74" fmla="*/ 144 w 231"/>
              <a:gd name="T75" fmla="*/ 211 h 301"/>
              <a:gd name="T76" fmla="*/ 106 w 231"/>
              <a:gd name="T77" fmla="*/ 233 h 301"/>
              <a:gd name="T78" fmla="*/ 88 w 231"/>
              <a:gd name="T79" fmla="*/ 232 h 301"/>
              <a:gd name="T80" fmla="*/ 85 w 231"/>
              <a:gd name="T81" fmla="*/ 251 h 301"/>
              <a:gd name="T82" fmla="*/ 104 w 231"/>
              <a:gd name="T83" fmla="*/ 254 h 301"/>
              <a:gd name="T84" fmla="*/ 109 w 231"/>
              <a:gd name="T85" fmla="*/ 239 h 301"/>
              <a:gd name="T86" fmla="*/ 147 w 231"/>
              <a:gd name="T87" fmla="*/ 216 h 301"/>
              <a:gd name="T88" fmla="*/ 151 w 231"/>
              <a:gd name="T89" fmla="*/ 219 h 301"/>
              <a:gd name="T90" fmla="*/ 120 w 231"/>
              <a:gd name="T91" fmla="*/ 271 h 301"/>
              <a:gd name="T92" fmla="*/ 107 w 231"/>
              <a:gd name="T93" fmla="*/ 273 h 301"/>
              <a:gd name="T94" fmla="*/ 104 w 231"/>
              <a:gd name="T95" fmla="*/ 293 h 301"/>
              <a:gd name="T96" fmla="*/ 124 w 231"/>
              <a:gd name="T97" fmla="*/ 296 h 301"/>
              <a:gd name="T98" fmla="*/ 127 w 231"/>
              <a:gd name="T99" fmla="*/ 276 h 301"/>
              <a:gd name="T100" fmla="*/ 125 w 231"/>
              <a:gd name="T101" fmla="*/ 274 h 301"/>
              <a:gd name="T102" fmla="*/ 156 w 231"/>
              <a:gd name="T103" fmla="*/ 222 h 301"/>
              <a:gd name="T104" fmla="*/ 178 w 231"/>
              <a:gd name="T105" fmla="*/ 220 h 301"/>
              <a:gd name="T106" fmla="*/ 187 w 231"/>
              <a:gd name="T107" fmla="*/ 204 h 301"/>
              <a:gd name="T108" fmla="*/ 200 w 231"/>
              <a:gd name="T109" fmla="*/ 204 h 301"/>
              <a:gd name="T110" fmla="*/ 207 w 231"/>
              <a:gd name="T111" fmla="*/ 215 h 301"/>
              <a:gd name="T112" fmla="*/ 227 w 231"/>
              <a:gd name="T113" fmla="*/ 209 h 301"/>
              <a:gd name="T114" fmla="*/ 221 w 231"/>
              <a:gd name="T115" fmla="*/ 189 h 301"/>
              <a:gd name="T116" fmla="*/ 221 w 231"/>
              <a:gd name="T117" fmla="*/ 189 h 301"/>
              <a:gd name="T118" fmla="*/ 221 w 231"/>
              <a:gd name="T119" fmla="*/ 189 h 301"/>
              <a:gd name="T120" fmla="*/ 221 w 231"/>
              <a:gd name="T121" fmla="*/ 189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 h="301">
                <a:moveTo>
                  <a:pt x="221" y="189"/>
                </a:moveTo>
                <a:lnTo>
                  <a:pt x="221" y="189"/>
                </a:lnTo>
                <a:cubicBezTo>
                  <a:pt x="214" y="185"/>
                  <a:pt x="205" y="188"/>
                  <a:pt x="201" y="195"/>
                </a:cubicBezTo>
                <a:cubicBezTo>
                  <a:pt x="201" y="196"/>
                  <a:pt x="200" y="197"/>
                  <a:pt x="200" y="198"/>
                </a:cubicBezTo>
                <a:lnTo>
                  <a:pt x="187" y="198"/>
                </a:lnTo>
                <a:cubicBezTo>
                  <a:pt x="186" y="195"/>
                  <a:pt x="185" y="191"/>
                  <a:pt x="183" y="189"/>
                </a:cubicBezTo>
                <a:cubicBezTo>
                  <a:pt x="176" y="180"/>
                  <a:pt x="165" y="178"/>
                  <a:pt x="156" y="182"/>
                </a:cubicBezTo>
                <a:lnTo>
                  <a:pt x="125" y="131"/>
                </a:lnTo>
                <a:cubicBezTo>
                  <a:pt x="136" y="122"/>
                  <a:pt x="138" y="107"/>
                  <a:pt x="129" y="96"/>
                </a:cubicBezTo>
                <a:cubicBezTo>
                  <a:pt x="123" y="88"/>
                  <a:pt x="113" y="84"/>
                  <a:pt x="104" y="86"/>
                </a:cubicBezTo>
                <a:lnTo>
                  <a:pt x="85" y="34"/>
                </a:lnTo>
                <a:cubicBezTo>
                  <a:pt x="85" y="33"/>
                  <a:pt x="86" y="33"/>
                  <a:pt x="86" y="33"/>
                </a:cubicBezTo>
                <a:cubicBezTo>
                  <a:pt x="94" y="27"/>
                  <a:pt x="96" y="16"/>
                  <a:pt x="90" y="9"/>
                </a:cubicBezTo>
                <a:cubicBezTo>
                  <a:pt x="84" y="1"/>
                  <a:pt x="74" y="0"/>
                  <a:pt x="66" y="5"/>
                </a:cubicBezTo>
                <a:cubicBezTo>
                  <a:pt x="59" y="11"/>
                  <a:pt x="57" y="22"/>
                  <a:pt x="63" y="29"/>
                </a:cubicBezTo>
                <a:cubicBezTo>
                  <a:pt x="67" y="35"/>
                  <a:pt x="73" y="37"/>
                  <a:pt x="79" y="36"/>
                </a:cubicBezTo>
                <a:lnTo>
                  <a:pt x="98" y="88"/>
                </a:lnTo>
                <a:cubicBezTo>
                  <a:pt x="96" y="89"/>
                  <a:pt x="95" y="89"/>
                  <a:pt x="93" y="91"/>
                </a:cubicBezTo>
                <a:cubicBezTo>
                  <a:pt x="89" y="94"/>
                  <a:pt x="86" y="99"/>
                  <a:pt x="84" y="104"/>
                </a:cubicBezTo>
                <a:lnTo>
                  <a:pt x="35" y="90"/>
                </a:lnTo>
                <a:cubicBezTo>
                  <a:pt x="36" y="84"/>
                  <a:pt x="33" y="78"/>
                  <a:pt x="28" y="75"/>
                </a:cubicBezTo>
                <a:cubicBezTo>
                  <a:pt x="21" y="69"/>
                  <a:pt x="10" y="71"/>
                  <a:pt x="5" y="79"/>
                </a:cubicBezTo>
                <a:cubicBezTo>
                  <a:pt x="0" y="87"/>
                  <a:pt x="2" y="97"/>
                  <a:pt x="9" y="103"/>
                </a:cubicBezTo>
                <a:cubicBezTo>
                  <a:pt x="16" y="108"/>
                  <a:pt x="27" y="106"/>
                  <a:pt x="32" y="98"/>
                </a:cubicBezTo>
                <a:cubicBezTo>
                  <a:pt x="33" y="98"/>
                  <a:pt x="33" y="97"/>
                  <a:pt x="34" y="96"/>
                </a:cubicBezTo>
                <a:lnTo>
                  <a:pt x="83" y="110"/>
                </a:lnTo>
                <a:cubicBezTo>
                  <a:pt x="83" y="116"/>
                  <a:pt x="84" y="122"/>
                  <a:pt x="88" y="127"/>
                </a:cubicBezTo>
                <a:cubicBezTo>
                  <a:pt x="89" y="128"/>
                  <a:pt x="91" y="130"/>
                  <a:pt x="92" y="131"/>
                </a:cubicBezTo>
                <a:lnTo>
                  <a:pt x="87" y="141"/>
                </a:lnTo>
                <a:cubicBezTo>
                  <a:pt x="83" y="140"/>
                  <a:pt x="78" y="140"/>
                  <a:pt x="75" y="143"/>
                </a:cubicBezTo>
                <a:cubicBezTo>
                  <a:pt x="68" y="148"/>
                  <a:pt x="67" y="157"/>
                  <a:pt x="72" y="163"/>
                </a:cubicBezTo>
                <a:cubicBezTo>
                  <a:pt x="77" y="170"/>
                  <a:pt x="86" y="171"/>
                  <a:pt x="92" y="166"/>
                </a:cubicBezTo>
                <a:cubicBezTo>
                  <a:pt x="98" y="162"/>
                  <a:pt x="100" y="152"/>
                  <a:pt x="95" y="146"/>
                </a:cubicBezTo>
                <a:cubicBezTo>
                  <a:pt x="94" y="145"/>
                  <a:pt x="93" y="144"/>
                  <a:pt x="93" y="144"/>
                </a:cubicBezTo>
                <a:lnTo>
                  <a:pt x="98" y="134"/>
                </a:lnTo>
                <a:cubicBezTo>
                  <a:pt x="105" y="138"/>
                  <a:pt x="113" y="138"/>
                  <a:pt x="120" y="134"/>
                </a:cubicBezTo>
                <a:lnTo>
                  <a:pt x="151" y="185"/>
                </a:lnTo>
                <a:cubicBezTo>
                  <a:pt x="143" y="191"/>
                  <a:pt x="141" y="202"/>
                  <a:pt x="144" y="211"/>
                </a:cubicBezTo>
                <a:lnTo>
                  <a:pt x="106" y="233"/>
                </a:lnTo>
                <a:cubicBezTo>
                  <a:pt x="101" y="229"/>
                  <a:pt x="94" y="228"/>
                  <a:pt x="88" y="232"/>
                </a:cubicBezTo>
                <a:cubicBezTo>
                  <a:pt x="82" y="236"/>
                  <a:pt x="81" y="245"/>
                  <a:pt x="85" y="251"/>
                </a:cubicBezTo>
                <a:cubicBezTo>
                  <a:pt x="90" y="257"/>
                  <a:pt x="98" y="258"/>
                  <a:pt x="104" y="254"/>
                </a:cubicBezTo>
                <a:cubicBezTo>
                  <a:pt x="109" y="250"/>
                  <a:pt x="111" y="244"/>
                  <a:pt x="109" y="239"/>
                </a:cubicBezTo>
                <a:lnTo>
                  <a:pt x="147" y="216"/>
                </a:lnTo>
                <a:cubicBezTo>
                  <a:pt x="149" y="217"/>
                  <a:pt x="150" y="218"/>
                  <a:pt x="151" y="219"/>
                </a:cubicBezTo>
                <a:lnTo>
                  <a:pt x="120" y="271"/>
                </a:lnTo>
                <a:cubicBezTo>
                  <a:pt x="116" y="270"/>
                  <a:pt x="111" y="270"/>
                  <a:pt x="107" y="273"/>
                </a:cubicBezTo>
                <a:cubicBezTo>
                  <a:pt x="101" y="278"/>
                  <a:pt x="99" y="287"/>
                  <a:pt x="104" y="293"/>
                </a:cubicBezTo>
                <a:cubicBezTo>
                  <a:pt x="109" y="300"/>
                  <a:pt x="118" y="301"/>
                  <a:pt x="124" y="296"/>
                </a:cubicBezTo>
                <a:cubicBezTo>
                  <a:pt x="130" y="292"/>
                  <a:pt x="132" y="283"/>
                  <a:pt x="127" y="276"/>
                </a:cubicBezTo>
                <a:cubicBezTo>
                  <a:pt x="126" y="276"/>
                  <a:pt x="126" y="275"/>
                  <a:pt x="125" y="274"/>
                </a:cubicBezTo>
                <a:lnTo>
                  <a:pt x="156" y="222"/>
                </a:lnTo>
                <a:cubicBezTo>
                  <a:pt x="163" y="225"/>
                  <a:pt x="172" y="225"/>
                  <a:pt x="178" y="220"/>
                </a:cubicBezTo>
                <a:cubicBezTo>
                  <a:pt x="183" y="216"/>
                  <a:pt x="186" y="210"/>
                  <a:pt x="187" y="204"/>
                </a:cubicBezTo>
                <a:lnTo>
                  <a:pt x="200" y="204"/>
                </a:lnTo>
                <a:cubicBezTo>
                  <a:pt x="200" y="209"/>
                  <a:pt x="203" y="213"/>
                  <a:pt x="207" y="215"/>
                </a:cubicBezTo>
                <a:cubicBezTo>
                  <a:pt x="214" y="219"/>
                  <a:pt x="223" y="216"/>
                  <a:pt x="227" y="209"/>
                </a:cubicBezTo>
                <a:cubicBezTo>
                  <a:pt x="231" y="202"/>
                  <a:pt x="228" y="193"/>
                  <a:pt x="221" y="189"/>
                </a:cubicBezTo>
                <a:lnTo>
                  <a:pt x="221" y="189"/>
                </a:lnTo>
                <a:close/>
                <a:moveTo>
                  <a:pt x="221" y="189"/>
                </a:moveTo>
                <a:lnTo>
                  <a:pt x="221" y="189"/>
                </a:lnTo>
                <a:close/>
              </a:path>
            </a:pathLst>
          </a:custGeom>
          <a:solidFill>
            <a:schemeClr val="bg2"/>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25</a:t>
            </a:fld>
            <a:endParaRPr lang="en-US"/>
          </a:p>
        </p:txBody>
      </p:sp>
    </p:spTree>
    <p:extLst>
      <p:ext uri="{BB962C8B-B14F-4D97-AF65-F5344CB8AC3E}">
        <p14:creationId xmlns:p14="http://schemas.microsoft.com/office/powerpoint/2010/main" val="42468779"/>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0-#ppt_w/2"/>
                                          </p:val>
                                        </p:tav>
                                        <p:tav tm="100000">
                                          <p:val>
                                            <p:strVal val="#ppt_x"/>
                                          </p:val>
                                        </p:tav>
                                      </p:tavLst>
                                    </p:anim>
                                    <p:anim calcmode="lin" valueType="num">
                                      <p:cBhvr additive="base">
                                        <p:cTn id="16" dur="750" fill="hold"/>
                                        <p:tgtEl>
                                          <p:spTgt spid="7"/>
                                        </p:tgtEl>
                                        <p:attrNameLst>
                                          <p:attrName>ppt_y</p:attrName>
                                        </p:attrNameLst>
                                      </p:cBhvr>
                                      <p:tavLst>
                                        <p:tav tm="0">
                                          <p:val>
                                            <p:strVal val="#ppt_y"/>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anim calcmode="lin" valueType="num">
                                      <p:cBhvr>
                                        <p:cTn id="20" dur="750" fill="hold"/>
                                        <p:tgtEl>
                                          <p:spTgt spid="2"/>
                                        </p:tgtEl>
                                        <p:attrNameLst>
                                          <p:attrName>ppt_x</p:attrName>
                                        </p:attrNameLst>
                                      </p:cBhvr>
                                      <p:tavLst>
                                        <p:tav tm="0">
                                          <p:val>
                                            <p:strVal val="#ppt_x"/>
                                          </p:val>
                                        </p:tav>
                                        <p:tav tm="100000">
                                          <p:val>
                                            <p:strVal val="#ppt_x"/>
                                          </p:val>
                                        </p:tav>
                                      </p:tavLst>
                                    </p:anim>
                                    <p:anim calcmode="lin" valueType="num">
                                      <p:cBhvr>
                                        <p:cTn id="21"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26</a:t>
            </a:fld>
            <a:endParaRPr lang="en-US"/>
          </a:p>
        </p:txBody>
      </p:sp>
      <p:pic>
        <p:nvPicPr>
          <p:cNvPr id="2" name="moogaloop.swf?clip_id=107469289&amp;force_embed=1&amp;server=vimeo.com&amp;show_title=0&amp;show_byline=0&amp;show_portrait=1&amp;color=ffffff&amp;fullscreen=1&amp;autoplay=1&amp;loop=0"/>
          <p:cNvPicPr>
            <a:picLocks noRot="1" noChangeAspect="1"/>
          </p:cNvPicPr>
          <p:nvPr>
            <a:videoFile r:link="rId1"/>
          </p:nvPr>
        </p:nvPicPr>
        <p:blipFill>
          <a:blip r:embed="rId4"/>
          <a:stretch>
            <a:fillRect/>
          </a:stretch>
        </p:blipFill>
        <p:spPr>
          <a:xfrm>
            <a:off x="0" y="-857250"/>
            <a:ext cx="9144000" cy="6858000"/>
          </a:xfrm>
          <a:prstGeom prst="rect">
            <a:avLst/>
          </a:prstGeom>
        </p:spPr>
      </p:pic>
    </p:spTree>
    <p:extLst>
      <p:ext uri="{BB962C8B-B14F-4D97-AF65-F5344CB8AC3E}">
        <p14:creationId xmlns:p14="http://schemas.microsoft.com/office/powerpoint/2010/main" val="3719377621"/>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p:cNvSpPr>
            <a:spLocks noEditPoints="1"/>
          </p:cNvSpPr>
          <p:nvPr/>
        </p:nvSpPr>
        <p:spPr bwMode="auto">
          <a:xfrm>
            <a:off x="5372151" y="1323889"/>
            <a:ext cx="2717801" cy="2921000"/>
          </a:xfrm>
          <a:custGeom>
            <a:avLst/>
            <a:gdLst>
              <a:gd name="T0" fmla="*/ 1204 w 1417"/>
              <a:gd name="T1" fmla="*/ 580 h 1519"/>
              <a:gd name="T2" fmla="*/ 922 w 1417"/>
              <a:gd name="T3" fmla="*/ 746 h 1519"/>
              <a:gd name="T4" fmla="*/ 937 w 1417"/>
              <a:gd name="T5" fmla="*/ 468 h 1519"/>
              <a:gd name="T6" fmla="*/ 1237 w 1417"/>
              <a:gd name="T7" fmla="*/ 298 h 1519"/>
              <a:gd name="T8" fmla="*/ 1034 w 1417"/>
              <a:gd name="T9" fmla="*/ 371 h 1519"/>
              <a:gd name="T10" fmla="*/ 824 w 1417"/>
              <a:gd name="T11" fmla="*/ 369 h 1519"/>
              <a:gd name="T12" fmla="*/ 651 w 1417"/>
              <a:gd name="T13" fmla="*/ 332 h 1519"/>
              <a:gd name="T14" fmla="*/ 893 w 1417"/>
              <a:gd name="T15" fmla="*/ 566 h 1519"/>
              <a:gd name="T16" fmla="*/ 515 w 1417"/>
              <a:gd name="T17" fmla="*/ 248 h 1519"/>
              <a:gd name="T18" fmla="*/ 602 w 1417"/>
              <a:gd name="T19" fmla="*/ 159 h 1519"/>
              <a:gd name="T20" fmla="*/ 365 w 1417"/>
              <a:gd name="T21" fmla="*/ 57 h 1519"/>
              <a:gd name="T22" fmla="*/ 475 w 1417"/>
              <a:gd name="T23" fmla="*/ 251 h 1519"/>
              <a:gd name="T24" fmla="*/ 892 w 1417"/>
              <a:gd name="T25" fmla="*/ 671 h 1519"/>
              <a:gd name="T26" fmla="*/ 820 w 1417"/>
              <a:gd name="T27" fmla="*/ 862 h 1519"/>
              <a:gd name="T28" fmla="*/ 695 w 1417"/>
              <a:gd name="T29" fmla="*/ 790 h 1519"/>
              <a:gd name="T30" fmla="*/ 832 w 1417"/>
              <a:gd name="T31" fmla="*/ 951 h 1519"/>
              <a:gd name="T32" fmla="*/ 557 w 1417"/>
              <a:gd name="T33" fmla="*/ 860 h 1519"/>
              <a:gd name="T34" fmla="*/ 677 w 1417"/>
              <a:gd name="T35" fmla="*/ 688 h 1519"/>
              <a:gd name="T36" fmla="*/ 461 w 1417"/>
              <a:gd name="T37" fmla="*/ 641 h 1519"/>
              <a:gd name="T38" fmla="*/ 456 w 1417"/>
              <a:gd name="T39" fmla="*/ 766 h 1519"/>
              <a:gd name="T40" fmla="*/ 331 w 1417"/>
              <a:gd name="T41" fmla="*/ 426 h 1519"/>
              <a:gd name="T42" fmla="*/ 300 w 1417"/>
              <a:gd name="T43" fmla="*/ 222 h 1519"/>
              <a:gd name="T44" fmla="*/ 280 w 1417"/>
              <a:gd name="T45" fmla="*/ 426 h 1519"/>
              <a:gd name="T46" fmla="*/ 132 w 1417"/>
              <a:gd name="T47" fmla="*/ 474 h 1519"/>
              <a:gd name="T48" fmla="*/ 203 w 1417"/>
              <a:gd name="T49" fmla="*/ 630 h 1519"/>
              <a:gd name="T50" fmla="*/ 627 w 1417"/>
              <a:gd name="T51" fmla="*/ 1094 h 1519"/>
              <a:gd name="T52" fmla="*/ 354 w 1417"/>
              <a:gd name="T53" fmla="*/ 761 h 1519"/>
              <a:gd name="T54" fmla="*/ 211 w 1417"/>
              <a:gd name="T55" fmla="*/ 792 h 1519"/>
              <a:gd name="T56" fmla="*/ 198 w 1417"/>
              <a:gd name="T57" fmla="*/ 828 h 1519"/>
              <a:gd name="T58" fmla="*/ 652 w 1417"/>
              <a:gd name="T59" fmla="*/ 1147 h 1519"/>
              <a:gd name="T60" fmla="*/ 632 w 1417"/>
              <a:gd name="T61" fmla="*/ 1487 h 1519"/>
              <a:gd name="T62" fmla="*/ 842 w 1417"/>
              <a:gd name="T63" fmla="*/ 1479 h 1519"/>
              <a:gd name="T64" fmla="*/ 824 w 1417"/>
              <a:gd name="T65" fmla="*/ 1152 h 1519"/>
              <a:gd name="T66" fmla="*/ 980 w 1417"/>
              <a:gd name="T67" fmla="*/ 1077 h 1519"/>
              <a:gd name="T68" fmla="*/ 976 w 1417"/>
              <a:gd name="T69" fmla="*/ 964 h 1519"/>
              <a:gd name="T70" fmla="*/ 955 w 1417"/>
              <a:gd name="T71" fmla="*/ 1032 h 1519"/>
              <a:gd name="T72" fmla="*/ 855 w 1417"/>
              <a:gd name="T73" fmla="*/ 1038 h 1519"/>
              <a:gd name="T74" fmla="*/ 1161 w 1417"/>
              <a:gd name="T75" fmla="*/ 870 h 1519"/>
              <a:gd name="T76" fmla="*/ 1335 w 1417"/>
              <a:gd name="T77" fmla="*/ 791 h 1519"/>
              <a:gd name="T78" fmla="*/ 1168 w 1417"/>
              <a:gd name="T79" fmla="*/ 821 h 1519"/>
              <a:gd name="T80" fmla="*/ 960 w 1417"/>
              <a:gd name="T81" fmla="*/ 849 h 1519"/>
              <a:gd name="T82" fmla="*/ 1396 w 1417"/>
              <a:gd name="T83" fmla="*/ 607 h 1519"/>
              <a:gd name="T84" fmla="*/ 1256 w 1417"/>
              <a:gd name="T85" fmla="*/ 465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17" h="1519">
                <a:moveTo>
                  <a:pt x="1256" y="465"/>
                </a:moveTo>
                <a:lnTo>
                  <a:pt x="1256" y="465"/>
                </a:lnTo>
                <a:cubicBezTo>
                  <a:pt x="1215" y="487"/>
                  <a:pt x="1198" y="530"/>
                  <a:pt x="1204" y="580"/>
                </a:cubicBezTo>
                <a:cubicBezTo>
                  <a:pt x="1206" y="595"/>
                  <a:pt x="1198" y="618"/>
                  <a:pt x="1187" y="626"/>
                </a:cubicBezTo>
                <a:cubicBezTo>
                  <a:pt x="1116" y="676"/>
                  <a:pt x="1043" y="725"/>
                  <a:pt x="968" y="771"/>
                </a:cubicBezTo>
                <a:cubicBezTo>
                  <a:pt x="940" y="789"/>
                  <a:pt x="927" y="779"/>
                  <a:pt x="922" y="746"/>
                </a:cubicBezTo>
                <a:cubicBezTo>
                  <a:pt x="921" y="734"/>
                  <a:pt x="921" y="723"/>
                  <a:pt x="922" y="711"/>
                </a:cubicBezTo>
                <a:cubicBezTo>
                  <a:pt x="923" y="649"/>
                  <a:pt x="928" y="587"/>
                  <a:pt x="926" y="524"/>
                </a:cubicBezTo>
                <a:cubicBezTo>
                  <a:pt x="925" y="503"/>
                  <a:pt x="929" y="485"/>
                  <a:pt x="937" y="468"/>
                </a:cubicBezTo>
                <a:cubicBezTo>
                  <a:pt x="979" y="444"/>
                  <a:pt x="1024" y="425"/>
                  <a:pt x="1071" y="413"/>
                </a:cubicBezTo>
                <a:cubicBezTo>
                  <a:pt x="1106" y="444"/>
                  <a:pt x="1153" y="450"/>
                  <a:pt x="1194" y="426"/>
                </a:cubicBezTo>
                <a:cubicBezTo>
                  <a:pt x="1238" y="400"/>
                  <a:pt x="1256" y="347"/>
                  <a:pt x="1237" y="298"/>
                </a:cubicBezTo>
                <a:cubicBezTo>
                  <a:pt x="1219" y="253"/>
                  <a:pt x="1171" y="227"/>
                  <a:pt x="1122" y="236"/>
                </a:cubicBezTo>
                <a:cubicBezTo>
                  <a:pt x="1069" y="246"/>
                  <a:pt x="1038" y="287"/>
                  <a:pt x="1039" y="343"/>
                </a:cubicBezTo>
                <a:cubicBezTo>
                  <a:pt x="1039" y="352"/>
                  <a:pt x="1036" y="362"/>
                  <a:pt x="1034" y="371"/>
                </a:cubicBezTo>
                <a:cubicBezTo>
                  <a:pt x="991" y="384"/>
                  <a:pt x="950" y="402"/>
                  <a:pt x="911" y="425"/>
                </a:cubicBezTo>
                <a:cubicBezTo>
                  <a:pt x="897" y="428"/>
                  <a:pt x="885" y="427"/>
                  <a:pt x="875" y="423"/>
                </a:cubicBezTo>
                <a:cubicBezTo>
                  <a:pt x="858" y="405"/>
                  <a:pt x="841" y="387"/>
                  <a:pt x="824" y="369"/>
                </a:cubicBezTo>
                <a:cubicBezTo>
                  <a:pt x="861" y="305"/>
                  <a:pt x="859" y="259"/>
                  <a:pt x="819" y="220"/>
                </a:cubicBezTo>
                <a:cubicBezTo>
                  <a:pt x="785" y="187"/>
                  <a:pt x="733" y="182"/>
                  <a:pt x="692" y="208"/>
                </a:cubicBezTo>
                <a:cubicBezTo>
                  <a:pt x="651" y="234"/>
                  <a:pt x="634" y="286"/>
                  <a:pt x="651" y="332"/>
                </a:cubicBezTo>
                <a:cubicBezTo>
                  <a:pt x="671" y="383"/>
                  <a:pt x="703" y="397"/>
                  <a:pt x="788" y="389"/>
                </a:cubicBezTo>
                <a:cubicBezTo>
                  <a:pt x="813" y="416"/>
                  <a:pt x="838" y="443"/>
                  <a:pt x="864" y="470"/>
                </a:cubicBezTo>
                <a:cubicBezTo>
                  <a:pt x="880" y="499"/>
                  <a:pt x="891" y="531"/>
                  <a:pt x="893" y="566"/>
                </a:cubicBezTo>
                <a:cubicBezTo>
                  <a:pt x="894" y="585"/>
                  <a:pt x="894" y="605"/>
                  <a:pt x="894" y="624"/>
                </a:cubicBezTo>
                <a:cubicBezTo>
                  <a:pt x="823" y="575"/>
                  <a:pt x="752" y="527"/>
                  <a:pt x="682" y="477"/>
                </a:cubicBezTo>
                <a:cubicBezTo>
                  <a:pt x="603" y="421"/>
                  <a:pt x="527" y="348"/>
                  <a:pt x="515" y="248"/>
                </a:cubicBezTo>
                <a:cubicBezTo>
                  <a:pt x="531" y="244"/>
                  <a:pt x="547" y="237"/>
                  <a:pt x="560" y="226"/>
                </a:cubicBezTo>
                <a:cubicBezTo>
                  <a:pt x="572" y="216"/>
                  <a:pt x="580" y="205"/>
                  <a:pt x="587" y="194"/>
                </a:cubicBezTo>
                <a:cubicBezTo>
                  <a:pt x="596" y="186"/>
                  <a:pt x="602" y="175"/>
                  <a:pt x="602" y="159"/>
                </a:cubicBezTo>
                <a:cubicBezTo>
                  <a:pt x="605" y="94"/>
                  <a:pt x="565" y="44"/>
                  <a:pt x="507" y="20"/>
                </a:cubicBezTo>
                <a:cubicBezTo>
                  <a:pt x="459" y="0"/>
                  <a:pt x="406" y="20"/>
                  <a:pt x="370" y="53"/>
                </a:cubicBezTo>
                <a:cubicBezTo>
                  <a:pt x="368" y="54"/>
                  <a:pt x="366" y="56"/>
                  <a:pt x="365" y="57"/>
                </a:cubicBezTo>
                <a:cubicBezTo>
                  <a:pt x="359" y="64"/>
                  <a:pt x="353" y="70"/>
                  <a:pt x="348" y="77"/>
                </a:cubicBezTo>
                <a:cubicBezTo>
                  <a:pt x="340" y="87"/>
                  <a:pt x="339" y="100"/>
                  <a:pt x="342" y="112"/>
                </a:cubicBezTo>
                <a:cubicBezTo>
                  <a:pt x="330" y="182"/>
                  <a:pt x="403" y="245"/>
                  <a:pt x="475" y="251"/>
                </a:cubicBezTo>
                <a:cubicBezTo>
                  <a:pt x="486" y="340"/>
                  <a:pt x="537" y="409"/>
                  <a:pt x="604" y="467"/>
                </a:cubicBezTo>
                <a:cubicBezTo>
                  <a:pt x="691" y="543"/>
                  <a:pt x="794" y="603"/>
                  <a:pt x="888" y="669"/>
                </a:cubicBezTo>
                <a:cubicBezTo>
                  <a:pt x="890" y="670"/>
                  <a:pt x="891" y="671"/>
                  <a:pt x="892" y="671"/>
                </a:cubicBezTo>
                <a:cubicBezTo>
                  <a:pt x="891" y="696"/>
                  <a:pt x="889" y="721"/>
                  <a:pt x="887" y="745"/>
                </a:cubicBezTo>
                <a:cubicBezTo>
                  <a:pt x="883" y="801"/>
                  <a:pt x="872" y="854"/>
                  <a:pt x="853" y="905"/>
                </a:cubicBezTo>
                <a:cubicBezTo>
                  <a:pt x="838" y="894"/>
                  <a:pt x="827" y="879"/>
                  <a:pt x="820" y="862"/>
                </a:cubicBezTo>
                <a:cubicBezTo>
                  <a:pt x="853" y="838"/>
                  <a:pt x="859" y="794"/>
                  <a:pt x="842" y="758"/>
                </a:cubicBezTo>
                <a:cubicBezTo>
                  <a:pt x="826" y="723"/>
                  <a:pt x="777" y="710"/>
                  <a:pt x="743" y="722"/>
                </a:cubicBezTo>
                <a:cubicBezTo>
                  <a:pt x="713" y="733"/>
                  <a:pt x="695" y="761"/>
                  <a:pt x="695" y="790"/>
                </a:cubicBezTo>
                <a:cubicBezTo>
                  <a:pt x="691" y="812"/>
                  <a:pt x="698" y="835"/>
                  <a:pt x="714" y="853"/>
                </a:cubicBezTo>
                <a:cubicBezTo>
                  <a:pt x="728" y="870"/>
                  <a:pt x="750" y="878"/>
                  <a:pt x="772" y="877"/>
                </a:cubicBezTo>
                <a:cubicBezTo>
                  <a:pt x="783" y="908"/>
                  <a:pt x="804" y="934"/>
                  <a:pt x="832" y="951"/>
                </a:cubicBezTo>
                <a:cubicBezTo>
                  <a:pt x="822" y="972"/>
                  <a:pt x="810" y="991"/>
                  <a:pt x="796" y="1010"/>
                </a:cubicBezTo>
                <a:cubicBezTo>
                  <a:pt x="763" y="1057"/>
                  <a:pt x="731" y="1063"/>
                  <a:pt x="692" y="1022"/>
                </a:cubicBezTo>
                <a:cubicBezTo>
                  <a:pt x="644" y="971"/>
                  <a:pt x="600" y="915"/>
                  <a:pt x="557" y="860"/>
                </a:cubicBezTo>
                <a:cubicBezTo>
                  <a:pt x="538" y="837"/>
                  <a:pt x="536" y="810"/>
                  <a:pt x="541" y="782"/>
                </a:cubicBezTo>
                <a:cubicBezTo>
                  <a:pt x="544" y="777"/>
                  <a:pt x="546" y="773"/>
                  <a:pt x="548" y="768"/>
                </a:cubicBezTo>
                <a:cubicBezTo>
                  <a:pt x="632" y="761"/>
                  <a:pt x="667" y="739"/>
                  <a:pt x="677" y="688"/>
                </a:cubicBezTo>
                <a:cubicBezTo>
                  <a:pt x="688" y="639"/>
                  <a:pt x="666" y="592"/>
                  <a:pt x="624" y="571"/>
                </a:cubicBezTo>
                <a:cubicBezTo>
                  <a:pt x="608" y="563"/>
                  <a:pt x="589" y="560"/>
                  <a:pt x="571" y="561"/>
                </a:cubicBezTo>
                <a:cubicBezTo>
                  <a:pt x="521" y="557"/>
                  <a:pt x="476" y="596"/>
                  <a:pt x="461" y="641"/>
                </a:cubicBezTo>
                <a:cubicBezTo>
                  <a:pt x="448" y="681"/>
                  <a:pt x="469" y="724"/>
                  <a:pt x="503" y="745"/>
                </a:cubicBezTo>
                <a:lnTo>
                  <a:pt x="487" y="779"/>
                </a:lnTo>
                <a:cubicBezTo>
                  <a:pt x="477" y="779"/>
                  <a:pt x="466" y="775"/>
                  <a:pt x="456" y="766"/>
                </a:cubicBezTo>
                <a:cubicBezTo>
                  <a:pt x="420" y="734"/>
                  <a:pt x="388" y="697"/>
                  <a:pt x="351" y="666"/>
                </a:cubicBezTo>
                <a:cubicBezTo>
                  <a:pt x="322" y="641"/>
                  <a:pt x="305" y="614"/>
                  <a:pt x="298" y="583"/>
                </a:cubicBezTo>
                <a:cubicBezTo>
                  <a:pt x="309" y="531"/>
                  <a:pt x="320" y="478"/>
                  <a:pt x="331" y="426"/>
                </a:cubicBezTo>
                <a:cubicBezTo>
                  <a:pt x="335" y="424"/>
                  <a:pt x="340" y="422"/>
                  <a:pt x="346" y="420"/>
                </a:cubicBezTo>
                <a:cubicBezTo>
                  <a:pt x="411" y="403"/>
                  <a:pt x="438" y="327"/>
                  <a:pt x="403" y="269"/>
                </a:cubicBezTo>
                <a:cubicBezTo>
                  <a:pt x="381" y="233"/>
                  <a:pt x="341" y="215"/>
                  <a:pt x="300" y="222"/>
                </a:cubicBezTo>
                <a:cubicBezTo>
                  <a:pt x="254" y="229"/>
                  <a:pt x="223" y="258"/>
                  <a:pt x="214" y="304"/>
                </a:cubicBezTo>
                <a:cubicBezTo>
                  <a:pt x="205" y="345"/>
                  <a:pt x="224" y="387"/>
                  <a:pt x="261" y="412"/>
                </a:cubicBezTo>
                <a:cubicBezTo>
                  <a:pt x="266" y="415"/>
                  <a:pt x="274" y="421"/>
                  <a:pt x="280" y="426"/>
                </a:cubicBezTo>
                <a:lnTo>
                  <a:pt x="245" y="590"/>
                </a:lnTo>
                <a:cubicBezTo>
                  <a:pt x="235" y="587"/>
                  <a:pt x="225" y="584"/>
                  <a:pt x="215" y="582"/>
                </a:cubicBezTo>
                <a:cubicBezTo>
                  <a:pt x="205" y="512"/>
                  <a:pt x="181" y="481"/>
                  <a:pt x="132" y="474"/>
                </a:cubicBezTo>
                <a:cubicBezTo>
                  <a:pt x="82" y="466"/>
                  <a:pt x="37" y="490"/>
                  <a:pt x="18" y="533"/>
                </a:cubicBezTo>
                <a:cubicBezTo>
                  <a:pt x="0" y="577"/>
                  <a:pt x="12" y="628"/>
                  <a:pt x="50" y="657"/>
                </a:cubicBezTo>
                <a:cubicBezTo>
                  <a:pt x="92" y="690"/>
                  <a:pt x="131" y="685"/>
                  <a:pt x="203" y="630"/>
                </a:cubicBezTo>
                <a:cubicBezTo>
                  <a:pt x="217" y="633"/>
                  <a:pt x="230" y="637"/>
                  <a:pt x="244" y="642"/>
                </a:cubicBezTo>
                <a:cubicBezTo>
                  <a:pt x="283" y="677"/>
                  <a:pt x="323" y="713"/>
                  <a:pt x="364" y="749"/>
                </a:cubicBezTo>
                <a:cubicBezTo>
                  <a:pt x="475" y="847"/>
                  <a:pt x="562" y="962"/>
                  <a:pt x="627" y="1094"/>
                </a:cubicBezTo>
                <a:cubicBezTo>
                  <a:pt x="518" y="1078"/>
                  <a:pt x="422" y="1012"/>
                  <a:pt x="368" y="914"/>
                </a:cubicBezTo>
                <a:cubicBezTo>
                  <a:pt x="378" y="906"/>
                  <a:pt x="385" y="896"/>
                  <a:pt x="392" y="885"/>
                </a:cubicBezTo>
                <a:cubicBezTo>
                  <a:pt x="417" y="841"/>
                  <a:pt x="394" y="785"/>
                  <a:pt x="354" y="761"/>
                </a:cubicBezTo>
                <a:cubicBezTo>
                  <a:pt x="343" y="754"/>
                  <a:pt x="331" y="751"/>
                  <a:pt x="320" y="749"/>
                </a:cubicBezTo>
                <a:cubicBezTo>
                  <a:pt x="311" y="745"/>
                  <a:pt x="301" y="743"/>
                  <a:pt x="292" y="743"/>
                </a:cubicBezTo>
                <a:cubicBezTo>
                  <a:pt x="256" y="742"/>
                  <a:pt x="227" y="761"/>
                  <a:pt x="211" y="792"/>
                </a:cubicBezTo>
                <a:cubicBezTo>
                  <a:pt x="206" y="794"/>
                  <a:pt x="202" y="799"/>
                  <a:pt x="200" y="807"/>
                </a:cubicBezTo>
                <a:cubicBezTo>
                  <a:pt x="200" y="807"/>
                  <a:pt x="200" y="808"/>
                  <a:pt x="200" y="808"/>
                </a:cubicBezTo>
                <a:cubicBezTo>
                  <a:pt x="196" y="815"/>
                  <a:pt x="196" y="822"/>
                  <a:pt x="198" y="828"/>
                </a:cubicBezTo>
                <a:cubicBezTo>
                  <a:pt x="196" y="872"/>
                  <a:pt x="218" y="912"/>
                  <a:pt x="260" y="931"/>
                </a:cubicBezTo>
                <a:cubicBezTo>
                  <a:pt x="281" y="941"/>
                  <a:pt x="303" y="942"/>
                  <a:pt x="324" y="937"/>
                </a:cubicBezTo>
                <a:cubicBezTo>
                  <a:pt x="389" y="1058"/>
                  <a:pt x="515" y="1138"/>
                  <a:pt x="652" y="1147"/>
                </a:cubicBezTo>
                <a:cubicBezTo>
                  <a:pt x="663" y="1172"/>
                  <a:pt x="676" y="1196"/>
                  <a:pt x="681" y="1221"/>
                </a:cubicBezTo>
                <a:cubicBezTo>
                  <a:pt x="669" y="1299"/>
                  <a:pt x="649" y="1374"/>
                  <a:pt x="622" y="1448"/>
                </a:cubicBezTo>
                <a:cubicBezTo>
                  <a:pt x="616" y="1465"/>
                  <a:pt x="621" y="1479"/>
                  <a:pt x="632" y="1487"/>
                </a:cubicBezTo>
                <a:cubicBezTo>
                  <a:pt x="634" y="1492"/>
                  <a:pt x="637" y="1496"/>
                  <a:pt x="639" y="1496"/>
                </a:cubicBezTo>
                <a:cubicBezTo>
                  <a:pt x="702" y="1510"/>
                  <a:pt x="766" y="1519"/>
                  <a:pt x="829" y="1497"/>
                </a:cubicBezTo>
                <a:cubicBezTo>
                  <a:pt x="835" y="1495"/>
                  <a:pt x="841" y="1485"/>
                  <a:pt x="842" y="1479"/>
                </a:cubicBezTo>
                <a:cubicBezTo>
                  <a:pt x="847" y="1471"/>
                  <a:pt x="849" y="1461"/>
                  <a:pt x="845" y="1449"/>
                </a:cubicBezTo>
                <a:cubicBezTo>
                  <a:pt x="823" y="1366"/>
                  <a:pt x="812" y="1282"/>
                  <a:pt x="814" y="1197"/>
                </a:cubicBezTo>
                <a:cubicBezTo>
                  <a:pt x="817" y="1182"/>
                  <a:pt x="821" y="1167"/>
                  <a:pt x="824" y="1152"/>
                </a:cubicBezTo>
                <a:cubicBezTo>
                  <a:pt x="825" y="1152"/>
                  <a:pt x="826" y="1152"/>
                  <a:pt x="827" y="1151"/>
                </a:cubicBezTo>
                <a:cubicBezTo>
                  <a:pt x="877" y="1126"/>
                  <a:pt x="928" y="1101"/>
                  <a:pt x="978" y="1076"/>
                </a:cubicBezTo>
                <a:cubicBezTo>
                  <a:pt x="979" y="1076"/>
                  <a:pt x="979" y="1077"/>
                  <a:pt x="980" y="1077"/>
                </a:cubicBezTo>
                <a:cubicBezTo>
                  <a:pt x="1010" y="1104"/>
                  <a:pt x="1055" y="1099"/>
                  <a:pt x="1084" y="1074"/>
                </a:cubicBezTo>
                <a:cubicBezTo>
                  <a:pt x="1116" y="1046"/>
                  <a:pt x="1110" y="997"/>
                  <a:pt x="1086" y="967"/>
                </a:cubicBezTo>
                <a:cubicBezTo>
                  <a:pt x="1060" y="932"/>
                  <a:pt x="1006" y="938"/>
                  <a:pt x="976" y="964"/>
                </a:cubicBezTo>
                <a:cubicBezTo>
                  <a:pt x="974" y="966"/>
                  <a:pt x="972" y="968"/>
                  <a:pt x="970" y="970"/>
                </a:cubicBezTo>
                <a:cubicBezTo>
                  <a:pt x="969" y="972"/>
                  <a:pt x="967" y="973"/>
                  <a:pt x="966" y="975"/>
                </a:cubicBezTo>
                <a:cubicBezTo>
                  <a:pt x="955" y="992"/>
                  <a:pt x="951" y="1013"/>
                  <a:pt x="955" y="1032"/>
                </a:cubicBezTo>
                <a:cubicBezTo>
                  <a:pt x="954" y="1032"/>
                  <a:pt x="954" y="1032"/>
                  <a:pt x="953" y="1033"/>
                </a:cubicBezTo>
                <a:cubicBezTo>
                  <a:pt x="915" y="1051"/>
                  <a:pt x="878" y="1070"/>
                  <a:pt x="840" y="1089"/>
                </a:cubicBezTo>
                <a:cubicBezTo>
                  <a:pt x="845" y="1072"/>
                  <a:pt x="849" y="1055"/>
                  <a:pt x="855" y="1038"/>
                </a:cubicBezTo>
                <a:cubicBezTo>
                  <a:pt x="858" y="1029"/>
                  <a:pt x="860" y="1021"/>
                  <a:pt x="863" y="1013"/>
                </a:cubicBezTo>
                <a:cubicBezTo>
                  <a:pt x="936" y="924"/>
                  <a:pt x="1044" y="873"/>
                  <a:pt x="1160" y="870"/>
                </a:cubicBezTo>
                <a:cubicBezTo>
                  <a:pt x="1160" y="870"/>
                  <a:pt x="1160" y="870"/>
                  <a:pt x="1161" y="870"/>
                </a:cubicBezTo>
                <a:cubicBezTo>
                  <a:pt x="1163" y="887"/>
                  <a:pt x="1169" y="903"/>
                  <a:pt x="1180" y="916"/>
                </a:cubicBezTo>
                <a:cubicBezTo>
                  <a:pt x="1214" y="957"/>
                  <a:pt x="1280" y="968"/>
                  <a:pt x="1322" y="933"/>
                </a:cubicBezTo>
                <a:cubicBezTo>
                  <a:pt x="1362" y="899"/>
                  <a:pt x="1371" y="832"/>
                  <a:pt x="1335" y="791"/>
                </a:cubicBezTo>
                <a:cubicBezTo>
                  <a:pt x="1297" y="748"/>
                  <a:pt x="1231" y="747"/>
                  <a:pt x="1188" y="784"/>
                </a:cubicBezTo>
                <a:cubicBezTo>
                  <a:pt x="1182" y="790"/>
                  <a:pt x="1180" y="796"/>
                  <a:pt x="1180" y="802"/>
                </a:cubicBezTo>
                <a:cubicBezTo>
                  <a:pt x="1175" y="808"/>
                  <a:pt x="1171" y="814"/>
                  <a:pt x="1168" y="821"/>
                </a:cubicBezTo>
                <a:cubicBezTo>
                  <a:pt x="1166" y="820"/>
                  <a:pt x="1163" y="820"/>
                  <a:pt x="1160" y="820"/>
                </a:cubicBezTo>
                <a:cubicBezTo>
                  <a:pt x="1073" y="822"/>
                  <a:pt x="993" y="848"/>
                  <a:pt x="923" y="893"/>
                </a:cubicBezTo>
                <a:cubicBezTo>
                  <a:pt x="934" y="878"/>
                  <a:pt x="947" y="863"/>
                  <a:pt x="960" y="849"/>
                </a:cubicBezTo>
                <a:cubicBezTo>
                  <a:pt x="1038" y="771"/>
                  <a:pt x="1128" y="712"/>
                  <a:pt x="1225" y="664"/>
                </a:cubicBezTo>
                <a:cubicBezTo>
                  <a:pt x="1241" y="656"/>
                  <a:pt x="1263" y="654"/>
                  <a:pt x="1280" y="657"/>
                </a:cubicBezTo>
                <a:cubicBezTo>
                  <a:pt x="1329" y="664"/>
                  <a:pt x="1374" y="647"/>
                  <a:pt x="1396" y="607"/>
                </a:cubicBezTo>
                <a:cubicBezTo>
                  <a:pt x="1417" y="568"/>
                  <a:pt x="1410" y="515"/>
                  <a:pt x="1380" y="484"/>
                </a:cubicBezTo>
                <a:cubicBezTo>
                  <a:pt x="1349" y="451"/>
                  <a:pt x="1297" y="443"/>
                  <a:pt x="1256" y="465"/>
                </a:cubicBezTo>
                <a:lnTo>
                  <a:pt x="1256" y="465"/>
                </a:lnTo>
                <a:close/>
                <a:moveTo>
                  <a:pt x="1256" y="465"/>
                </a:moveTo>
                <a:lnTo>
                  <a:pt x="1256" y="465"/>
                </a:lnTo>
                <a:close/>
              </a:path>
            </a:pathLst>
          </a:custGeom>
          <a:solidFill>
            <a:schemeClr val="accent1"/>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7" name="Podnadpis 6"/>
          <p:cNvSpPr>
            <a:spLocks noGrp="1"/>
          </p:cNvSpPr>
          <p:nvPr>
            <p:ph type="subTitle" idx="1"/>
          </p:nvPr>
        </p:nvSpPr>
        <p:spPr>
          <a:xfrm>
            <a:off x="1219201" y="1352603"/>
            <a:ext cx="3352800" cy="2821517"/>
          </a:xfrm>
        </p:spPr>
        <p:txBody>
          <a:bodyPr/>
          <a:lstStyle/>
          <a:p>
            <a:r>
              <a:rPr lang="en-US"/>
              <a:t>Nullam accumsan lorem in dui. Ut id nisl quis enim dignissim sagittis. Praesent egestas neque eu enim. Fusce pharetra convallis urna. Donec mollis hendrerit risus. Aliquam lorem ante, dapibus in, viverra quis, feugiat a, tellus. Lorem ipsum dolor sit amet, consectetuer adipiscing elit. </a:t>
            </a:r>
          </a:p>
          <a:p>
            <a:pPr marL="228476" indent="-228476">
              <a:buFont typeface="+mj-lt"/>
              <a:buAutoNum type="arabicPeriod"/>
            </a:pPr>
            <a:r>
              <a:rPr lang="en-US"/>
              <a:t>Fusce fermentum. Nunc interdum lacus</a:t>
            </a:r>
          </a:p>
          <a:p>
            <a:pPr marL="228476" indent="-228476">
              <a:buFont typeface="+mj-lt"/>
              <a:buAutoNum type="arabicPeriod"/>
            </a:pPr>
            <a:r>
              <a:rPr lang="en-US"/>
              <a:t>Vestibulum ante ipsum primis in faucibus orci luctus et ultrices posuere cubilia Curae; Fusce id purus.</a:t>
            </a:r>
          </a:p>
          <a:p>
            <a:pPr marL="228476" indent="-228476">
              <a:buFont typeface="+mj-lt"/>
              <a:buAutoNum type="arabicPeriod"/>
            </a:pPr>
            <a:r>
              <a:rPr lang="en-US"/>
              <a:t>aecenas ullamcorper, dui et placerat feugiat, eros pede varius nisi, condimentum</a:t>
            </a:r>
          </a:p>
          <a:p>
            <a:pPr marL="228476" indent="-228476">
              <a:buFont typeface="+mj-lt"/>
              <a:buAutoNum type="arabicPeriod"/>
            </a:pPr>
            <a:r>
              <a:rPr lang="en-US"/>
              <a:t>Sed consequat, leo eget bibendum sodales</a:t>
            </a:r>
            <a:endParaRPr lang="sk-SK"/>
          </a:p>
        </p:txBody>
      </p:sp>
      <p:sp>
        <p:nvSpPr>
          <p:cNvPr id="5" name="Zástupný symbol päty 4"/>
          <p:cNvSpPr>
            <a:spLocks noGrp="1"/>
          </p:cNvSpPr>
          <p:nvPr>
            <p:ph type="ftr" sz="quarter" idx="17"/>
          </p:nvPr>
        </p:nvSpPr>
        <p:spPr/>
        <p:txBody>
          <a:bodyPr/>
          <a:lstStyle/>
          <a:p>
            <a:r>
              <a:rPr lang="en-US"/>
              <a:t>www.graphicriver.net/goashape</a:t>
            </a:r>
            <a:endParaRPr lang="en-US" dirty="0"/>
          </a:p>
        </p:txBody>
      </p:sp>
      <p:sp>
        <p:nvSpPr>
          <p:cNvPr id="6" name="Nadpis 5"/>
          <p:cNvSpPr>
            <a:spLocks noGrp="1"/>
          </p:cNvSpPr>
          <p:nvPr>
            <p:ph type="title"/>
          </p:nvPr>
        </p:nvSpPr>
        <p:spPr/>
        <p:txBody>
          <a:bodyPr/>
          <a:lstStyle/>
          <a:p>
            <a:r>
              <a:rPr lang="sk-SK"/>
              <a:t>Social Tree</a:t>
            </a:r>
            <a:endParaRPr lang="en-US"/>
          </a:p>
        </p:txBody>
      </p:sp>
      <p:sp>
        <p:nvSpPr>
          <p:cNvPr id="11" name="AutoShape 7"/>
          <p:cNvSpPr>
            <a:spLocks noChangeAspect="1" noChangeArrowheads="1" noTextEdit="1"/>
          </p:cNvSpPr>
          <p:nvPr/>
        </p:nvSpPr>
        <p:spPr bwMode="auto">
          <a:xfrm>
            <a:off x="6662792" y="1809802"/>
            <a:ext cx="273051"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8" tIns="45708" rIns="91418" bIns="45708" numCol="1" anchor="t" anchorCtr="0" compatLnSpc="1">
            <a:prstTxWarp prst="textNoShape">
              <a:avLst/>
            </a:prstTxWarp>
          </a:bodyPr>
          <a:lstStyle/>
          <a:p>
            <a:endParaRPr lang="en-US" sz="2400"/>
          </a:p>
        </p:txBody>
      </p:sp>
      <p:sp>
        <p:nvSpPr>
          <p:cNvPr id="23" name="Freeform 9"/>
          <p:cNvSpPr>
            <a:spLocks noEditPoints="1"/>
          </p:cNvSpPr>
          <p:nvPr/>
        </p:nvSpPr>
        <p:spPr bwMode="auto">
          <a:xfrm>
            <a:off x="6662797" y="1808213"/>
            <a:ext cx="277813" cy="180975"/>
          </a:xfrm>
          <a:custGeom>
            <a:avLst/>
            <a:gdLst>
              <a:gd name="T0" fmla="*/ 276 w 312"/>
              <a:gd name="T1" fmla="*/ 88 h 199"/>
              <a:gd name="T2" fmla="*/ 302 w 312"/>
              <a:gd name="T3" fmla="*/ 92 h 199"/>
              <a:gd name="T4" fmla="*/ 297 w 312"/>
              <a:gd name="T5" fmla="*/ 101 h 199"/>
              <a:gd name="T6" fmla="*/ 251 w 312"/>
              <a:gd name="T7" fmla="*/ 148 h 199"/>
              <a:gd name="T8" fmla="*/ 157 w 312"/>
              <a:gd name="T9" fmla="*/ 196 h 199"/>
              <a:gd name="T10" fmla="*/ 100 w 312"/>
              <a:gd name="T11" fmla="*/ 197 h 199"/>
              <a:gd name="T12" fmla="*/ 0 w 312"/>
              <a:gd name="T13" fmla="*/ 142 h 199"/>
              <a:gd name="T14" fmla="*/ 56 w 312"/>
              <a:gd name="T15" fmla="*/ 162 h 199"/>
              <a:gd name="T16" fmla="*/ 115 w 312"/>
              <a:gd name="T17" fmla="*/ 139 h 199"/>
              <a:gd name="T18" fmla="*/ 102 w 312"/>
              <a:gd name="T19" fmla="*/ 137 h 199"/>
              <a:gd name="T20" fmla="*/ 94 w 312"/>
              <a:gd name="T21" fmla="*/ 122 h 199"/>
              <a:gd name="T22" fmla="*/ 100 w 312"/>
              <a:gd name="T23" fmla="*/ 114 h 199"/>
              <a:gd name="T24" fmla="*/ 80 w 312"/>
              <a:gd name="T25" fmla="*/ 109 h 199"/>
              <a:gd name="T26" fmla="*/ 67 w 312"/>
              <a:gd name="T27" fmla="*/ 96 h 199"/>
              <a:gd name="T28" fmla="*/ 89 w 312"/>
              <a:gd name="T29" fmla="*/ 89 h 199"/>
              <a:gd name="T30" fmla="*/ 54 w 312"/>
              <a:gd name="T31" fmla="*/ 60 h 199"/>
              <a:gd name="T32" fmla="*/ 73 w 312"/>
              <a:gd name="T33" fmla="*/ 57 h 199"/>
              <a:gd name="T34" fmla="*/ 46 w 312"/>
              <a:gd name="T35" fmla="*/ 23 h 199"/>
              <a:gd name="T36" fmla="*/ 93 w 312"/>
              <a:gd name="T37" fmla="*/ 38 h 199"/>
              <a:gd name="T38" fmla="*/ 137 w 312"/>
              <a:gd name="T39" fmla="*/ 61 h 199"/>
              <a:gd name="T40" fmla="*/ 159 w 312"/>
              <a:gd name="T41" fmla="*/ 51 h 199"/>
              <a:gd name="T42" fmla="*/ 182 w 312"/>
              <a:gd name="T43" fmla="*/ 14 h 199"/>
              <a:gd name="T44" fmla="*/ 194 w 312"/>
              <a:gd name="T45" fmla="*/ 10 h 199"/>
              <a:gd name="T46" fmla="*/ 218 w 312"/>
              <a:gd name="T47" fmla="*/ 0 h 199"/>
              <a:gd name="T48" fmla="*/ 202 w 312"/>
              <a:gd name="T49" fmla="*/ 11 h 199"/>
              <a:gd name="T50" fmla="*/ 218 w 312"/>
              <a:gd name="T51" fmla="*/ 6 h 199"/>
              <a:gd name="T52" fmla="*/ 232 w 312"/>
              <a:gd name="T53" fmla="*/ 6 h 199"/>
              <a:gd name="T54" fmla="*/ 225 w 312"/>
              <a:gd name="T55" fmla="*/ 13 h 199"/>
              <a:gd name="T56" fmla="*/ 213 w 312"/>
              <a:gd name="T57" fmla="*/ 16 h 199"/>
              <a:gd name="T58" fmla="*/ 210 w 312"/>
              <a:gd name="T59" fmla="*/ 18 h 199"/>
              <a:gd name="T60" fmla="*/ 247 w 312"/>
              <a:gd name="T61" fmla="*/ 31 h 199"/>
              <a:gd name="T62" fmla="*/ 272 w 312"/>
              <a:gd name="T63" fmla="*/ 67 h 199"/>
              <a:gd name="T64" fmla="*/ 273 w 312"/>
              <a:gd name="T65" fmla="*/ 73 h 199"/>
              <a:gd name="T66" fmla="*/ 294 w 312"/>
              <a:gd name="T67" fmla="*/ 74 h 199"/>
              <a:gd name="T68" fmla="*/ 310 w 312"/>
              <a:gd name="T69" fmla="*/ 69 h 199"/>
              <a:gd name="T70" fmla="*/ 276 w 312"/>
              <a:gd name="T71" fmla="*/ 88 h 199"/>
              <a:gd name="T72" fmla="*/ 276 w 312"/>
              <a:gd name="T73" fmla="*/ 8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2" h="199">
                <a:moveTo>
                  <a:pt x="276" y="88"/>
                </a:moveTo>
                <a:lnTo>
                  <a:pt x="276" y="88"/>
                </a:lnTo>
                <a:cubicBezTo>
                  <a:pt x="280" y="90"/>
                  <a:pt x="286" y="91"/>
                  <a:pt x="293" y="92"/>
                </a:cubicBezTo>
                <a:cubicBezTo>
                  <a:pt x="296" y="92"/>
                  <a:pt x="299" y="92"/>
                  <a:pt x="302" y="92"/>
                </a:cubicBezTo>
                <a:cubicBezTo>
                  <a:pt x="305" y="92"/>
                  <a:pt x="309" y="92"/>
                  <a:pt x="312" y="92"/>
                </a:cubicBezTo>
                <a:cubicBezTo>
                  <a:pt x="308" y="95"/>
                  <a:pt x="303" y="98"/>
                  <a:pt x="297" y="101"/>
                </a:cubicBezTo>
                <a:cubicBezTo>
                  <a:pt x="291" y="103"/>
                  <a:pt x="284" y="105"/>
                  <a:pt x="274" y="105"/>
                </a:cubicBezTo>
                <a:cubicBezTo>
                  <a:pt x="270" y="121"/>
                  <a:pt x="262" y="135"/>
                  <a:pt x="251" y="148"/>
                </a:cubicBezTo>
                <a:cubicBezTo>
                  <a:pt x="239" y="160"/>
                  <a:pt x="225" y="171"/>
                  <a:pt x="209" y="179"/>
                </a:cubicBezTo>
                <a:cubicBezTo>
                  <a:pt x="194" y="187"/>
                  <a:pt x="176" y="193"/>
                  <a:pt x="157" y="196"/>
                </a:cubicBezTo>
                <a:cubicBezTo>
                  <a:pt x="146" y="198"/>
                  <a:pt x="135" y="199"/>
                  <a:pt x="125" y="199"/>
                </a:cubicBezTo>
                <a:cubicBezTo>
                  <a:pt x="116" y="199"/>
                  <a:pt x="108" y="199"/>
                  <a:pt x="100" y="197"/>
                </a:cubicBezTo>
                <a:cubicBezTo>
                  <a:pt x="81" y="195"/>
                  <a:pt x="63" y="189"/>
                  <a:pt x="46" y="180"/>
                </a:cubicBezTo>
                <a:cubicBezTo>
                  <a:pt x="28" y="171"/>
                  <a:pt x="13" y="158"/>
                  <a:pt x="0" y="142"/>
                </a:cubicBezTo>
                <a:cubicBezTo>
                  <a:pt x="7" y="148"/>
                  <a:pt x="16" y="153"/>
                  <a:pt x="25" y="157"/>
                </a:cubicBezTo>
                <a:cubicBezTo>
                  <a:pt x="35" y="160"/>
                  <a:pt x="46" y="162"/>
                  <a:pt x="56" y="162"/>
                </a:cubicBezTo>
                <a:cubicBezTo>
                  <a:pt x="67" y="162"/>
                  <a:pt x="77" y="160"/>
                  <a:pt x="88" y="156"/>
                </a:cubicBezTo>
                <a:cubicBezTo>
                  <a:pt x="98" y="153"/>
                  <a:pt x="107" y="147"/>
                  <a:pt x="115" y="139"/>
                </a:cubicBezTo>
                <a:cubicBezTo>
                  <a:pt x="114" y="139"/>
                  <a:pt x="112" y="139"/>
                  <a:pt x="111" y="139"/>
                </a:cubicBezTo>
                <a:cubicBezTo>
                  <a:pt x="108" y="139"/>
                  <a:pt x="105" y="138"/>
                  <a:pt x="102" y="137"/>
                </a:cubicBezTo>
                <a:cubicBezTo>
                  <a:pt x="99" y="136"/>
                  <a:pt x="96" y="134"/>
                  <a:pt x="94" y="131"/>
                </a:cubicBezTo>
                <a:cubicBezTo>
                  <a:pt x="93" y="128"/>
                  <a:pt x="93" y="126"/>
                  <a:pt x="94" y="122"/>
                </a:cubicBezTo>
                <a:cubicBezTo>
                  <a:pt x="96" y="119"/>
                  <a:pt x="100" y="116"/>
                  <a:pt x="106" y="114"/>
                </a:cubicBezTo>
                <a:cubicBezTo>
                  <a:pt x="104" y="114"/>
                  <a:pt x="102" y="114"/>
                  <a:pt x="100" y="114"/>
                </a:cubicBezTo>
                <a:cubicBezTo>
                  <a:pt x="97" y="114"/>
                  <a:pt x="94" y="114"/>
                  <a:pt x="91" y="113"/>
                </a:cubicBezTo>
                <a:cubicBezTo>
                  <a:pt x="87" y="113"/>
                  <a:pt x="83" y="111"/>
                  <a:pt x="80" y="109"/>
                </a:cubicBezTo>
                <a:cubicBezTo>
                  <a:pt x="77" y="108"/>
                  <a:pt x="74" y="106"/>
                  <a:pt x="72" y="103"/>
                </a:cubicBezTo>
                <a:cubicBezTo>
                  <a:pt x="70" y="101"/>
                  <a:pt x="68" y="99"/>
                  <a:pt x="67" y="96"/>
                </a:cubicBezTo>
                <a:cubicBezTo>
                  <a:pt x="70" y="94"/>
                  <a:pt x="72" y="92"/>
                  <a:pt x="76" y="91"/>
                </a:cubicBezTo>
                <a:cubicBezTo>
                  <a:pt x="79" y="90"/>
                  <a:pt x="83" y="89"/>
                  <a:pt x="89" y="89"/>
                </a:cubicBezTo>
                <a:cubicBezTo>
                  <a:pt x="77" y="86"/>
                  <a:pt x="68" y="82"/>
                  <a:pt x="63" y="77"/>
                </a:cubicBezTo>
                <a:cubicBezTo>
                  <a:pt x="58" y="72"/>
                  <a:pt x="55" y="66"/>
                  <a:pt x="54" y="60"/>
                </a:cubicBezTo>
                <a:cubicBezTo>
                  <a:pt x="57" y="59"/>
                  <a:pt x="61" y="59"/>
                  <a:pt x="64" y="58"/>
                </a:cubicBezTo>
                <a:cubicBezTo>
                  <a:pt x="68" y="57"/>
                  <a:pt x="71" y="57"/>
                  <a:pt x="73" y="57"/>
                </a:cubicBezTo>
                <a:cubicBezTo>
                  <a:pt x="62" y="52"/>
                  <a:pt x="55" y="47"/>
                  <a:pt x="51" y="40"/>
                </a:cubicBezTo>
                <a:cubicBezTo>
                  <a:pt x="48" y="34"/>
                  <a:pt x="46" y="28"/>
                  <a:pt x="46" y="23"/>
                </a:cubicBezTo>
                <a:cubicBezTo>
                  <a:pt x="46" y="22"/>
                  <a:pt x="46" y="22"/>
                  <a:pt x="46" y="21"/>
                </a:cubicBezTo>
                <a:cubicBezTo>
                  <a:pt x="65" y="27"/>
                  <a:pt x="80" y="33"/>
                  <a:pt x="93" y="38"/>
                </a:cubicBezTo>
                <a:cubicBezTo>
                  <a:pt x="105" y="44"/>
                  <a:pt x="116" y="49"/>
                  <a:pt x="126" y="54"/>
                </a:cubicBezTo>
                <a:cubicBezTo>
                  <a:pt x="130" y="56"/>
                  <a:pt x="134" y="58"/>
                  <a:pt x="137" y="61"/>
                </a:cubicBezTo>
                <a:lnTo>
                  <a:pt x="150" y="72"/>
                </a:lnTo>
                <a:cubicBezTo>
                  <a:pt x="152" y="65"/>
                  <a:pt x="155" y="58"/>
                  <a:pt x="159" y="51"/>
                </a:cubicBezTo>
                <a:cubicBezTo>
                  <a:pt x="162" y="44"/>
                  <a:pt x="166" y="38"/>
                  <a:pt x="169" y="31"/>
                </a:cubicBezTo>
                <a:cubicBezTo>
                  <a:pt x="173" y="25"/>
                  <a:pt x="177" y="19"/>
                  <a:pt x="182" y="14"/>
                </a:cubicBezTo>
                <a:cubicBezTo>
                  <a:pt x="187" y="9"/>
                  <a:pt x="193" y="5"/>
                  <a:pt x="199" y="2"/>
                </a:cubicBezTo>
                <a:cubicBezTo>
                  <a:pt x="198" y="4"/>
                  <a:pt x="197" y="7"/>
                  <a:pt x="194" y="10"/>
                </a:cubicBezTo>
                <a:cubicBezTo>
                  <a:pt x="198" y="7"/>
                  <a:pt x="201" y="5"/>
                  <a:pt x="205" y="3"/>
                </a:cubicBezTo>
                <a:cubicBezTo>
                  <a:pt x="209" y="2"/>
                  <a:pt x="214" y="1"/>
                  <a:pt x="218" y="0"/>
                </a:cubicBezTo>
                <a:cubicBezTo>
                  <a:pt x="218" y="2"/>
                  <a:pt x="216" y="5"/>
                  <a:pt x="212" y="7"/>
                </a:cubicBezTo>
                <a:cubicBezTo>
                  <a:pt x="208" y="8"/>
                  <a:pt x="205" y="10"/>
                  <a:pt x="202" y="11"/>
                </a:cubicBezTo>
                <a:cubicBezTo>
                  <a:pt x="203" y="11"/>
                  <a:pt x="205" y="10"/>
                  <a:pt x="208" y="9"/>
                </a:cubicBezTo>
                <a:cubicBezTo>
                  <a:pt x="211" y="8"/>
                  <a:pt x="214" y="7"/>
                  <a:pt x="218" y="6"/>
                </a:cubicBezTo>
                <a:cubicBezTo>
                  <a:pt x="221" y="5"/>
                  <a:pt x="224" y="4"/>
                  <a:pt x="227" y="4"/>
                </a:cubicBezTo>
                <a:cubicBezTo>
                  <a:pt x="230" y="4"/>
                  <a:pt x="232" y="4"/>
                  <a:pt x="232" y="6"/>
                </a:cubicBezTo>
                <a:cubicBezTo>
                  <a:pt x="233" y="7"/>
                  <a:pt x="233" y="9"/>
                  <a:pt x="231" y="10"/>
                </a:cubicBezTo>
                <a:cubicBezTo>
                  <a:pt x="229" y="11"/>
                  <a:pt x="227" y="12"/>
                  <a:pt x="225" y="13"/>
                </a:cubicBezTo>
                <a:cubicBezTo>
                  <a:pt x="222" y="13"/>
                  <a:pt x="220" y="14"/>
                  <a:pt x="218" y="14"/>
                </a:cubicBezTo>
                <a:cubicBezTo>
                  <a:pt x="215" y="15"/>
                  <a:pt x="214" y="15"/>
                  <a:pt x="213" y="16"/>
                </a:cubicBezTo>
                <a:lnTo>
                  <a:pt x="206" y="18"/>
                </a:lnTo>
                <a:cubicBezTo>
                  <a:pt x="207" y="18"/>
                  <a:pt x="208" y="18"/>
                  <a:pt x="210" y="18"/>
                </a:cubicBezTo>
                <a:cubicBezTo>
                  <a:pt x="216" y="18"/>
                  <a:pt x="222" y="19"/>
                  <a:pt x="227" y="21"/>
                </a:cubicBezTo>
                <a:cubicBezTo>
                  <a:pt x="234" y="23"/>
                  <a:pt x="241" y="26"/>
                  <a:pt x="247" y="31"/>
                </a:cubicBezTo>
                <a:cubicBezTo>
                  <a:pt x="252" y="35"/>
                  <a:pt x="258" y="41"/>
                  <a:pt x="262" y="47"/>
                </a:cubicBezTo>
                <a:cubicBezTo>
                  <a:pt x="266" y="53"/>
                  <a:pt x="270" y="59"/>
                  <a:pt x="272" y="67"/>
                </a:cubicBezTo>
                <a:lnTo>
                  <a:pt x="273" y="70"/>
                </a:lnTo>
                <a:cubicBezTo>
                  <a:pt x="273" y="71"/>
                  <a:pt x="273" y="72"/>
                  <a:pt x="273" y="73"/>
                </a:cubicBezTo>
                <a:cubicBezTo>
                  <a:pt x="276" y="74"/>
                  <a:pt x="279" y="74"/>
                  <a:pt x="283" y="75"/>
                </a:cubicBezTo>
                <a:cubicBezTo>
                  <a:pt x="286" y="75"/>
                  <a:pt x="290" y="75"/>
                  <a:pt x="294" y="74"/>
                </a:cubicBezTo>
                <a:cubicBezTo>
                  <a:pt x="297" y="73"/>
                  <a:pt x="300" y="73"/>
                  <a:pt x="303" y="72"/>
                </a:cubicBezTo>
                <a:cubicBezTo>
                  <a:pt x="306" y="71"/>
                  <a:pt x="308" y="70"/>
                  <a:pt x="310" y="69"/>
                </a:cubicBezTo>
                <a:cubicBezTo>
                  <a:pt x="308" y="74"/>
                  <a:pt x="304" y="79"/>
                  <a:pt x="298" y="82"/>
                </a:cubicBezTo>
                <a:cubicBezTo>
                  <a:pt x="292" y="85"/>
                  <a:pt x="285" y="87"/>
                  <a:pt x="276" y="88"/>
                </a:cubicBezTo>
                <a:lnTo>
                  <a:pt x="276" y="88"/>
                </a:lnTo>
                <a:close/>
                <a:moveTo>
                  <a:pt x="276" y="88"/>
                </a:moveTo>
                <a:lnTo>
                  <a:pt x="276" y="88"/>
                </a:lnTo>
                <a:close/>
              </a:path>
            </a:pathLst>
          </a:custGeom>
          <a:solidFill>
            <a:schemeClr val="accent3"/>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25" name="AutoShape 11"/>
          <p:cNvSpPr>
            <a:spLocks noChangeAspect="1" noChangeArrowheads="1" noTextEdit="1"/>
          </p:cNvSpPr>
          <p:nvPr/>
        </p:nvSpPr>
        <p:spPr bwMode="auto">
          <a:xfrm>
            <a:off x="7475592" y="1901825"/>
            <a:ext cx="179387" cy="179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8" tIns="45708" rIns="91418" bIns="45708" numCol="1" anchor="t" anchorCtr="0" compatLnSpc="1">
            <a:prstTxWarp prst="textNoShape">
              <a:avLst/>
            </a:prstTxWarp>
          </a:bodyPr>
          <a:lstStyle/>
          <a:p>
            <a:endParaRPr lang="en-US" sz="2400"/>
          </a:p>
        </p:txBody>
      </p:sp>
      <p:sp>
        <p:nvSpPr>
          <p:cNvPr id="26" name="Freeform 13"/>
          <p:cNvSpPr>
            <a:spLocks noEditPoints="1"/>
          </p:cNvSpPr>
          <p:nvPr/>
        </p:nvSpPr>
        <p:spPr bwMode="auto">
          <a:xfrm>
            <a:off x="7475592" y="1901825"/>
            <a:ext cx="179387" cy="179388"/>
          </a:xfrm>
          <a:custGeom>
            <a:avLst/>
            <a:gdLst>
              <a:gd name="T0" fmla="*/ 1284 w 1334"/>
              <a:gd name="T1" fmla="*/ 51 h 1335"/>
              <a:gd name="T2" fmla="*/ 1284 w 1334"/>
              <a:gd name="T3" fmla="*/ 51 h 1335"/>
              <a:gd name="T4" fmla="*/ 1163 w 1334"/>
              <a:gd name="T5" fmla="*/ 0 h 1335"/>
              <a:gd name="T6" fmla="*/ 171 w 1334"/>
              <a:gd name="T7" fmla="*/ 0 h 1335"/>
              <a:gd name="T8" fmla="*/ 50 w 1334"/>
              <a:gd name="T9" fmla="*/ 51 h 1335"/>
              <a:gd name="T10" fmla="*/ 0 w 1334"/>
              <a:gd name="T11" fmla="*/ 172 h 1335"/>
              <a:gd name="T12" fmla="*/ 0 w 1334"/>
              <a:gd name="T13" fmla="*/ 1164 h 1335"/>
              <a:gd name="T14" fmla="*/ 50 w 1334"/>
              <a:gd name="T15" fmla="*/ 1285 h 1335"/>
              <a:gd name="T16" fmla="*/ 171 w 1334"/>
              <a:gd name="T17" fmla="*/ 1335 h 1335"/>
              <a:gd name="T18" fmla="*/ 1163 w 1334"/>
              <a:gd name="T19" fmla="*/ 1335 h 1335"/>
              <a:gd name="T20" fmla="*/ 1284 w 1334"/>
              <a:gd name="T21" fmla="*/ 1285 h 1335"/>
              <a:gd name="T22" fmla="*/ 1334 w 1334"/>
              <a:gd name="T23" fmla="*/ 1164 h 1335"/>
              <a:gd name="T24" fmla="*/ 1334 w 1334"/>
              <a:gd name="T25" fmla="*/ 172 h 1335"/>
              <a:gd name="T26" fmla="*/ 1284 w 1334"/>
              <a:gd name="T27" fmla="*/ 51 h 1335"/>
              <a:gd name="T28" fmla="*/ 1284 w 1334"/>
              <a:gd name="T29" fmla="*/ 51 h 1335"/>
              <a:gd name="T30" fmla="*/ 479 w 1334"/>
              <a:gd name="T31" fmla="*/ 481 h 1335"/>
              <a:gd name="T32" fmla="*/ 479 w 1334"/>
              <a:gd name="T33" fmla="*/ 481 h 1335"/>
              <a:gd name="T34" fmla="*/ 668 w 1334"/>
              <a:gd name="T35" fmla="*/ 405 h 1335"/>
              <a:gd name="T36" fmla="*/ 858 w 1334"/>
              <a:gd name="T37" fmla="*/ 481 h 1335"/>
              <a:gd name="T38" fmla="*/ 936 w 1334"/>
              <a:gd name="T39" fmla="*/ 665 h 1335"/>
              <a:gd name="T40" fmla="*/ 858 w 1334"/>
              <a:gd name="T41" fmla="*/ 849 h 1335"/>
              <a:gd name="T42" fmla="*/ 668 w 1334"/>
              <a:gd name="T43" fmla="*/ 925 h 1335"/>
              <a:gd name="T44" fmla="*/ 479 w 1334"/>
              <a:gd name="T45" fmla="*/ 849 h 1335"/>
              <a:gd name="T46" fmla="*/ 400 w 1334"/>
              <a:gd name="T47" fmla="*/ 665 h 1335"/>
              <a:gd name="T48" fmla="*/ 479 w 1334"/>
              <a:gd name="T49" fmla="*/ 481 h 1335"/>
              <a:gd name="T50" fmla="*/ 479 w 1334"/>
              <a:gd name="T51" fmla="*/ 481 h 1335"/>
              <a:gd name="T52" fmla="*/ 1183 w 1334"/>
              <a:gd name="T53" fmla="*/ 1128 h 1335"/>
              <a:gd name="T54" fmla="*/ 1183 w 1334"/>
              <a:gd name="T55" fmla="*/ 1128 h 1335"/>
              <a:gd name="T56" fmla="*/ 1168 w 1334"/>
              <a:gd name="T57" fmla="*/ 1166 h 1335"/>
              <a:gd name="T58" fmla="*/ 1130 w 1334"/>
              <a:gd name="T59" fmla="*/ 1181 h 1335"/>
              <a:gd name="T60" fmla="*/ 201 w 1334"/>
              <a:gd name="T61" fmla="*/ 1181 h 1335"/>
              <a:gd name="T62" fmla="*/ 163 w 1334"/>
              <a:gd name="T63" fmla="*/ 1166 h 1335"/>
              <a:gd name="T64" fmla="*/ 148 w 1334"/>
              <a:gd name="T65" fmla="*/ 1128 h 1335"/>
              <a:gd name="T66" fmla="*/ 148 w 1334"/>
              <a:gd name="T67" fmla="*/ 565 h 1335"/>
              <a:gd name="T68" fmla="*/ 271 w 1334"/>
              <a:gd name="T69" fmla="*/ 565 h 1335"/>
              <a:gd name="T70" fmla="*/ 253 w 1334"/>
              <a:gd name="T71" fmla="*/ 679 h 1335"/>
              <a:gd name="T72" fmla="*/ 375 w 1334"/>
              <a:gd name="T73" fmla="*/ 964 h 1335"/>
              <a:gd name="T74" fmla="*/ 668 w 1334"/>
              <a:gd name="T75" fmla="*/ 1081 h 1335"/>
              <a:gd name="T76" fmla="*/ 876 w 1334"/>
              <a:gd name="T77" fmla="*/ 1028 h 1335"/>
              <a:gd name="T78" fmla="*/ 1028 w 1334"/>
              <a:gd name="T79" fmla="*/ 881 h 1335"/>
              <a:gd name="T80" fmla="*/ 1083 w 1334"/>
              <a:gd name="T81" fmla="*/ 679 h 1335"/>
              <a:gd name="T82" fmla="*/ 1066 w 1334"/>
              <a:gd name="T83" fmla="*/ 565 h 1335"/>
              <a:gd name="T84" fmla="*/ 1183 w 1334"/>
              <a:gd name="T85" fmla="*/ 565 h 1335"/>
              <a:gd name="T86" fmla="*/ 1183 w 1334"/>
              <a:gd name="T87" fmla="*/ 1128 h 1335"/>
              <a:gd name="T88" fmla="*/ 1183 w 1334"/>
              <a:gd name="T89" fmla="*/ 352 h 1335"/>
              <a:gd name="T90" fmla="*/ 1183 w 1334"/>
              <a:gd name="T91" fmla="*/ 352 h 1335"/>
              <a:gd name="T92" fmla="*/ 1166 w 1334"/>
              <a:gd name="T93" fmla="*/ 395 h 1335"/>
              <a:gd name="T94" fmla="*/ 1123 w 1334"/>
              <a:gd name="T95" fmla="*/ 412 h 1335"/>
              <a:gd name="T96" fmla="*/ 972 w 1334"/>
              <a:gd name="T97" fmla="*/ 412 h 1335"/>
              <a:gd name="T98" fmla="*/ 929 w 1334"/>
              <a:gd name="T99" fmla="*/ 395 h 1335"/>
              <a:gd name="T100" fmla="*/ 912 w 1334"/>
              <a:gd name="T101" fmla="*/ 352 h 1335"/>
              <a:gd name="T102" fmla="*/ 912 w 1334"/>
              <a:gd name="T103" fmla="*/ 209 h 1335"/>
              <a:gd name="T104" fmla="*/ 929 w 1334"/>
              <a:gd name="T105" fmla="*/ 167 h 1335"/>
              <a:gd name="T106" fmla="*/ 972 w 1334"/>
              <a:gd name="T107" fmla="*/ 149 h 1335"/>
              <a:gd name="T108" fmla="*/ 1123 w 1334"/>
              <a:gd name="T109" fmla="*/ 149 h 1335"/>
              <a:gd name="T110" fmla="*/ 1166 w 1334"/>
              <a:gd name="T111" fmla="*/ 167 h 1335"/>
              <a:gd name="T112" fmla="*/ 1183 w 1334"/>
              <a:gd name="T113" fmla="*/ 209 h 1335"/>
              <a:gd name="T114" fmla="*/ 1183 w 1334"/>
              <a:gd name="T115" fmla="*/ 352 h 1335"/>
              <a:gd name="T116" fmla="*/ 1183 w 1334"/>
              <a:gd name="T117" fmla="*/ 352 h 1335"/>
              <a:gd name="T118" fmla="*/ 1183 w 1334"/>
              <a:gd name="T119" fmla="*/ 352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4" h="1335">
                <a:moveTo>
                  <a:pt x="1284" y="51"/>
                </a:moveTo>
                <a:lnTo>
                  <a:pt x="1284" y="51"/>
                </a:lnTo>
                <a:cubicBezTo>
                  <a:pt x="1250" y="17"/>
                  <a:pt x="1210" y="0"/>
                  <a:pt x="1163" y="0"/>
                </a:cubicBezTo>
                <a:lnTo>
                  <a:pt x="171" y="0"/>
                </a:lnTo>
                <a:cubicBezTo>
                  <a:pt x="124" y="0"/>
                  <a:pt x="84" y="17"/>
                  <a:pt x="50" y="51"/>
                </a:cubicBezTo>
                <a:cubicBezTo>
                  <a:pt x="16" y="84"/>
                  <a:pt x="0" y="125"/>
                  <a:pt x="0" y="172"/>
                </a:cubicBezTo>
                <a:lnTo>
                  <a:pt x="0" y="1164"/>
                </a:lnTo>
                <a:cubicBezTo>
                  <a:pt x="0" y="1211"/>
                  <a:pt x="16" y="1251"/>
                  <a:pt x="50" y="1285"/>
                </a:cubicBezTo>
                <a:cubicBezTo>
                  <a:pt x="84" y="1318"/>
                  <a:pt x="124" y="1335"/>
                  <a:pt x="171" y="1335"/>
                </a:cubicBezTo>
                <a:lnTo>
                  <a:pt x="1163" y="1335"/>
                </a:lnTo>
                <a:cubicBezTo>
                  <a:pt x="1210" y="1335"/>
                  <a:pt x="1250" y="1318"/>
                  <a:pt x="1284" y="1285"/>
                </a:cubicBezTo>
                <a:cubicBezTo>
                  <a:pt x="1318" y="1251"/>
                  <a:pt x="1334" y="1211"/>
                  <a:pt x="1334" y="1164"/>
                </a:cubicBezTo>
                <a:lnTo>
                  <a:pt x="1334" y="172"/>
                </a:lnTo>
                <a:cubicBezTo>
                  <a:pt x="1334" y="125"/>
                  <a:pt x="1318" y="84"/>
                  <a:pt x="1284" y="51"/>
                </a:cubicBezTo>
                <a:lnTo>
                  <a:pt x="1284" y="51"/>
                </a:lnTo>
                <a:close/>
                <a:moveTo>
                  <a:pt x="479" y="481"/>
                </a:moveTo>
                <a:lnTo>
                  <a:pt x="479" y="481"/>
                </a:lnTo>
                <a:cubicBezTo>
                  <a:pt x="531" y="431"/>
                  <a:pt x="594" y="405"/>
                  <a:pt x="668" y="405"/>
                </a:cubicBezTo>
                <a:cubicBezTo>
                  <a:pt x="742" y="405"/>
                  <a:pt x="805" y="431"/>
                  <a:pt x="858" y="481"/>
                </a:cubicBezTo>
                <a:cubicBezTo>
                  <a:pt x="910" y="532"/>
                  <a:pt x="936" y="593"/>
                  <a:pt x="936" y="665"/>
                </a:cubicBezTo>
                <a:cubicBezTo>
                  <a:pt x="936" y="737"/>
                  <a:pt x="910" y="798"/>
                  <a:pt x="858" y="849"/>
                </a:cubicBezTo>
                <a:cubicBezTo>
                  <a:pt x="805" y="900"/>
                  <a:pt x="742" y="925"/>
                  <a:pt x="668" y="925"/>
                </a:cubicBezTo>
                <a:cubicBezTo>
                  <a:pt x="594" y="925"/>
                  <a:pt x="531" y="900"/>
                  <a:pt x="479" y="849"/>
                </a:cubicBezTo>
                <a:cubicBezTo>
                  <a:pt x="426" y="798"/>
                  <a:pt x="400" y="737"/>
                  <a:pt x="400" y="665"/>
                </a:cubicBezTo>
                <a:cubicBezTo>
                  <a:pt x="400" y="593"/>
                  <a:pt x="426" y="532"/>
                  <a:pt x="479" y="481"/>
                </a:cubicBezTo>
                <a:lnTo>
                  <a:pt x="479" y="481"/>
                </a:lnTo>
                <a:close/>
                <a:moveTo>
                  <a:pt x="1183" y="1128"/>
                </a:moveTo>
                <a:lnTo>
                  <a:pt x="1183" y="1128"/>
                </a:lnTo>
                <a:cubicBezTo>
                  <a:pt x="1183" y="1143"/>
                  <a:pt x="1178" y="1156"/>
                  <a:pt x="1168" y="1166"/>
                </a:cubicBezTo>
                <a:cubicBezTo>
                  <a:pt x="1157" y="1176"/>
                  <a:pt x="1145" y="1181"/>
                  <a:pt x="1130" y="1181"/>
                </a:cubicBezTo>
                <a:lnTo>
                  <a:pt x="201" y="1181"/>
                </a:lnTo>
                <a:cubicBezTo>
                  <a:pt x="186" y="1181"/>
                  <a:pt x="173" y="1176"/>
                  <a:pt x="163" y="1166"/>
                </a:cubicBezTo>
                <a:cubicBezTo>
                  <a:pt x="153" y="1156"/>
                  <a:pt x="148" y="1143"/>
                  <a:pt x="148" y="1128"/>
                </a:cubicBezTo>
                <a:lnTo>
                  <a:pt x="148" y="565"/>
                </a:lnTo>
                <a:lnTo>
                  <a:pt x="271" y="565"/>
                </a:lnTo>
                <a:cubicBezTo>
                  <a:pt x="259" y="602"/>
                  <a:pt x="253" y="640"/>
                  <a:pt x="253" y="679"/>
                </a:cubicBezTo>
                <a:cubicBezTo>
                  <a:pt x="253" y="790"/>
                  <a:pt x="294" y="885"/>
                  <a:pt x="375" y="964"/>
                </a:cubicBezTo>
                <a:cubicBezTo>
                  <a:pt x="456" y="1042"/>
                  <a:pt x="554" y="1081"/>
                  <a:pt x="668" y="1081"/>
                </a:cubicBezTo>
                <a:cubicBezTo>
                  <a:pt x="743" y="1081"/>
                  <a:pt x="813" y="1063"/>
                  <a:pt x="876" y="1028"/>
                </a:cubicBezTo>
                <a:cubicBezTo>
                  <a:pt x="940" y="992"/>
                  <a:pt x="990" y="943"/>
                  <a:pt x="1028" y="881"/>
                </a:cubicBezTo>
                <a:cubicBezTo>
                  <a:pt x="1065" y="819"/>
                  <a:pt x="1083" y="752"/>
                  <a:pt x="1083" y="679"/>
                </a:cubicBezTo>
                <a:cubicBezTo>
                  <a:pt x="1083" y="640"/>
                  <a:pt x="1077" y="602"/>
                  <a:pt x="1066" y="565"/>
                </a:cubicBezTo>
                <a:lnTo>
                  <a:pt x="1183" y="565"/>
                </a:lnTo>
                <a:lnTo>
                  <a:pt x="1183" y="1128"/>
                </a:lnTo>
                <a:close/>
                <a:moveTo>
                  <a:pt x="1183" y="352"/>
                </a:moveTo>
                <a:lnTo>
                  <a:pt x="1183" y="352"/>
                </a:lnTo>
                <a:cubicBezTo>
                  <a:pt x="1183" y="369"/>
                  <a:pt x="1177" y="383"/>
                  <a:pt x="1166" y="395"/>
                </a:cubicBezTo>
                <a:cubicBezTo>
                  <a:pt x="1154" y="406"/>
                  <a:pt x="1140" y="412"/>
                  <a:pt x="1123" y="412"/>
                </a:cubicBezTo>
                <a:lnTo>
                  <a:pt x="972" y="412"/>
                </a:lnTo>
                <a:cubicBezTo>
                  <a:pt x="955" y="412"/>
                  <a:pt x="941" y="406"/>
                  <a:pt x="929" y="395"/>
                </a:cubicBezTo>
                <a:cubicBezTo>
                  <a:pt x="918" y="383"/>
                  <a:pt x="912" y="369"/>
                  <a:pt x="912" y="352"/>
                </a:cubicBezTo>
                <a:lnTo>
                  <a:pt x="912" y="209"/>
                </a:lnTo>
                <a:cubicBezTo>
                  <a:pt x="912" y="193"/>
                  <a:pt x="918" y="179"/>
                  <a:pt x="929" y="167"/>
                </a:cubicBezTo>
                <a:cubicBezTo>
                  <a:pt x="941" y="155"/>
                  <a:pt x="955" y="149"/>
                  <a:pt x="972" y="149"/>
                </a:cubicBezTo>
                <a:lnTo>
                  <a:pt x="1123" y="149"/>
                </a:lnTo>
                <a:cubicBezTo>
                  <a:pt x="1140" y="149"/>
                  <a:pt x="1154" y="155"/>
                  <a:pt x="1166" y="167"/>
                </a:cubicBezTo>
                <a:cubicBezTo>
                  <a:pt x="1177" y="179"/>
                  <a:pt x="1183" y="193"/>
                  <a:pt x="1183" y="209"/>
                </a:cubicBezTo>
                <a:lnTo>
                  <a:pt x="1183" y="352"/>
                </a:lnTo>
                <a:close/>
                <a:moveTo>
                  <a:pt x="1183" y="352"/>
                </a:moveTo>
                <a:lnTo>
                  <a:pt x="1183" y="352"/>
                </a:lnTo>
                <a:close/>
              </a:path>
            </a:pathLst>
          </a:custGeom>
          <a:solidFill>
            <a:schemeClr val="accent3"/>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28" name="AutoShape 15"/>
          <p:cNvSpPr>
            <a:spLocks noChangeAspect="1" noChangeArrowheads="1" noTextEdit="1"/>
          </p:cNvSpPr>
          <p:nvPr/>
        </p:nvSpPr>
        <p:spPr bwMode="auto">
          <a:xfrm>
            <a:off x="7766105" y="2316220"/>
            <a:ext cx="185739" cy="179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8" tIns="45708" rIns="91418" bIns="45708" numCol="1" anchor="t" anchorCtr="0" compatLnSpc="1">
            <a:prstTxWarp prst="textNoShape">
              <a:avLst/>
            </a:prstTxWarp>
          </a:bodyPr>
          <a:lstStyle/>
          <a:p>
            <a:endParaRPr lang="en-US" sz="2400"/>
          </a:p>
        </p:txBody>
      </p:sp>
      <p:sp>
        <p:nvSpPr>
          <p:cNvPr id="29" name="Freeform 17"/>
          <p:cNvSpPr>
            <a:spLocks noEditPoints="1"/>
          </p:cNvSpPr>
          <p:nvPr/>
        </p:nvSpPr>
        <p:spPr bwMode="auto">
          <a:xfrm>
            <a:off x="7774023" y="2300266"/>
            <a:ext cx="187327" cy="177800"/>
          </a:xfrm>
          <a:custGeom>
            <a:avLst/>
            <a:gdLst>
              <a:gd name="T0" fmla="*/ 959 w 959"/>
              <a:gd name="T1" fmla="*/ 562 h 917"/>
              <a:gd name="T2" fmla="*/ 959 w 959"/>
              <a:gd name="T3" fmla="*/ 562 h 917"/>
              <a:gd name="T4" fmla="*/ 959 w 959"/>
              <a:gd name="T5" fmla="*/ 917 h 917"/>
              <a:gd name="T6" fmla="*/ 754 w 959"/>
              <a:gd name="T7" fmla="*/ 917 h 917"/>
              <a:gd name="T8" fmla="*/ 754 w 959"/>
              <a:gd name="T9" fmla="*/ 586 h 917"/>
              <a:gd name="T10" fmla="*/ 649 w 959"/>
              <a:gd name="T11" fmla="*/ 446 h 917"/>
              <a:gd name="T12" fmla="*/ 544 w 959"/>
              <a:gd name="T13" fmla="*/ 521 h 917"/>
              <a:gd name="T14" fmla="*/ 537 w 959"/>
              <a:gd name="T15" fmla="*/ 572 h 917"/>
              <a:gd name="T16" fmla="*/ 537 w 959"/>
              <a:gd name="T17" fmla="*/ 917 h 917"/>
              <a:gd name="T18" fmla="*/ 331 w 959"/>
              <a:gd name="T19" fmla="*/ 917 h 917"/>
              <a:gd name="T20" fmla="*/ 331 w 959"/>
              <a:gd name="T21" fmla="*/ 298 h 917"/>
              <a:gd name="T22" fmla="*/ 537 w 959"/>
              <a:gd name="T23" fmla="*/ 298 h 917"/>
              <a:gd name="T24" fmla="*/ 537 w 959"/>
              <a:gd name="T25" fmla="*/ 386 h 917"/>
              <a:gd name="T26" fmla="*/ 536 w 959"/>
              <a:gd name="T27" fmla="*/ 388 h 917"/>
              <a:gd name="T28" fmla="*/ 537 w 959"/>
              <a:gd name="T29" fmla="*/ 388 h 917"/>
              <a:gd name="T30" fmla="*/ 537 w 959"/>
              <a:gd name="T31" fmla="*/ 386 h 917"/>
              <a:gd name="T32" fmla="*/ 723 w 959"/>
              <a:gd name="T33" fmla="*/ 284 h 917"/>
              <a:gd name="T34" fmla="*/ 959 w 959"/>
              <a:gd name="T35" fmla="*/ 562 h 917"/>
              <a:gd name="T36" fmla="*/ 959 w 959"/>
              <a:gd name="T37" fmla="*/ 562 h 917"/>
              <a:gd name="T38" fmla="*/ 116 w 959"/>
              <a:gd name="T39" fmla="*/ 0 h 917"/>
              <a:gd name="T40" fmla="*/ 116 w 959"/>
              <a:gd name="T41" fmla="*/ 0 h 917"/>
              <a:gd name="T42" fmla="*/ 0 w 959"/>
              <a:gd name="T43" fmla="*/ 107 h 917"/>
              <a:gd name="T44" fmla="*/ 113 w 959"/>
              <a:gd name="T45" fmla="*/ 214 h 917"/>
              <a:gd name="T46" fmla="*/ 115 w 959"/>
              <a:gd name="T47" fmla="*/ 214 h 917"/>
              <a:gd name="T48" fmla="*/ 231 w 959"/>
              <a:gd name="T49" fmla="*/ 107 h 917"/>
              <a:gd name="T50" fmla="*/ 116 w 959"/>
              <a:gd name="T51" fmla="*/ 0 h 917"/>
              <a:gd name="T52" fmla="*/ 116 w 959"/>
              <a:gd name="T53" fmla="*/ 0 h 917"/>
              <a:gd name="T54" fmla="*/ 12 w 959"/>
              <a:gd name="T55" fmla="*/ 917 h 917"/>
              <a:gd name="T56" fmla="*/ 12 w 959"/>
              <a:gd name="T57" fmla="*/ 917 h 917"/>
              <a:gd name="T58" fmla="*/ 217 w 959"/>
              <a:gd name="T59" fmla="*/ 917 h 917"/>
              <a:gd name="T60" fmla="*/ 217 w 959"/>
              <a:gd name="T61" fmla="*/ 298 h 917"/>
              <a:gd name="T62" fmla="*/ 12 w 959"/>
              <a:gd name="T63" fmla="*/ 298 h 917"/>
              <a:gd name="T64" fmla="*/ 12 w 959"/>
              <a:gd name="T65" fmla="*/ 917 h 917"/>
              <a:gd name="T66" fmla="*/ 12 w 959"/>
              <a:gd name="T67" fmla="*/ 917 h 917"/>
              <a:gd name="T68" fmla="*/ 12 w 959"/>
              <a:gd name="T69" fmla="*/ 917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9" h="917">
                <a:moveTo>
                  <a:pt x="959" y="562"/>
                </a:moveTo>
                <a:lnTo>
                  <a:pt x="959" y="562"/>
                </a:lnTo>
                <a:lnTo>
                  <a:pt x="959" y="917"/>
                </a:lnTo>
                <a:lnTo>
                  <a:pt x="754" y="917"/>
                </a:lnTo>
                <a:lnTo>
                  <a:pt x="754" y="586"/>
                </a:lnTo>
                <a:cubicBezTo>
                  <a:pt x="754" y="503"/>
                  <a:pt x="724" y="446"/>
                  <a:pt x="649" y="446"/>
                </a:cubicBezTo>
                <a:cubicBezTo>
                  <a:pt x="593" y="446"/>
                  <a:pt x="559" y="484"/>
                  <a:pt x="544" y="521"/>
                </a:cubicBezTo>
                <a:cubicBezTo>
                  <a:pt x="539" y="535"/>
                  <a:pt x="537" y="553"/>
                  <a:pt x="537" y="572"/>
                </a:cubicBezTo>
                <a:lnTo>
                  <a:pt x="537" y="917"/>
                </a:lnTo>
                <a:lnTo>
                  <a:pt x="331" y="917"/>
                </a:lnTo>
                <a:cubicBezTo>
                  <a:pt x="331" y="917"/>
                  <a:pt x="334" y="356"/>
                  <a:pt x="331" y="298"/>
                </a:cubicBezTo>
                <a:lnTo>
                  <a:pt x="537" y="298"/>
                </a:lnTo>
                <a:lnTo>
                  <a:pt x="537" y="386"/>
                </a:lnTo>
                <a:cubicBezTo>
                  <a:pt x="537" y="387"/>
                  <a:pt x="536" y="387"/>
                  <a:pt x="536" y="388"/>
                </a:cubicBezTo>
                <a:lnTo>
                  <a:pt x="537" y="388"/>
                </a:lnTo>
                <a:lnTo>
                  <a:pt x="537" y="386"/>
                </a:lnTo>
                <a:cubicBezTo>
                  <a:pt x="564" y="344"/>
                  <a:pt x="613" y="284"/>
                  <a:pt x="723" y="284"/>
                </a:cubicBezTo>
                <a:cubicBezTo>
                  <a:pt x="858" y="284"/>
                  <a:pt x="959" y="372"/>
                  <a:pt x="959" y="562"/>
                </a:cubicBezTo>
                <a:lnTo>
                  <a:pt x="959" y="562"/>
                </a:lnTo>
                <a:close/>
                <a:moveTo>
                  <a:pt x="116" y="0"/>
                </a:moveTo>
                <a:lnTo>
                  <a:pt x="116" y="0"/>
                </a:lnTo>
                <a:cubicBezTo>
                  <a:pt x="46" y="0"/>
                  <a:pt x="0" y="46"/>
                  <a:pt x="0" y="107"/>
                </a:cubicBezTo>
                <a:cubicBezTo>
                  <a:pt x="0" y="166"/>
                  <a:pt x="44" y="214"/>
                  <a:pt x="113" y="214"/>
                </a:cubicBezTo>
                <a:lnTo>
                  <a:pt x="115" y="214"/>
                </a:lnTo>
                <a:cubicBezTo>
                  <a:pt x="186" y="214"/>
                  <a:pt x="231" y="166"/>
                  <a:pt x="231" y="107"/>
                </a:cubicBezTo>
                <a:cubicBezTo>
                  <a:pt x="230" y="46"/>
                  <a:pt x="186" y="0"/>
                  <a:pt x="116" y="0"/>
                </a:cubicBezTo>
                <a:lnTo>
                  <a:pt x="116" y="0"/>
                </a:lnTo>
                <a:close/>
                <a:moveTo>
                  <a:pt x="12" y="917"/>
                </a:moveTo>
                <a:lnTo>
                  <a:pt x="12" y="917"/>
                </a:lnTo>
                <a:lnTo>
                  <a:pt x="217" y="917"/>
                </a:lnTo>
                <a:lnTo>
                  <a:pt x="217" y="298"/>
                </a:lnTo>
                <a:lnTo>
                  <a:pt x="12" y="298"/>
                </a:lnTo>
                <a:lnTo>
                  <a:pt x="12" y="917"/>
                </a:lnTo>
                <a:close/>
                <a:moveTo>
                  <a:pt x="12" y="917"/>
                </a:moveTo>
                <a:lnTo>
                  <a:pt x="12" y="917"/>
                </a:lnTo>
                <a:close/>
              </a:path>
            </a:pathLst>
          </a:custGeom>
          <a:solidFill>
            <a:schemeClr val="accent3"/>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31" name="AutoShape 19"/>
          <p:cNvSpPr>
            <a:spLocks noChangeAspect="1" noChangeArrowheads="1" noTextEdit="1"/>
          </p:cNvSpPr>
          <p:nvPr/>
        </p:nvSpPr>
        <p:spPr bwMode="auto">
          <a:xfrm>
            <a:off x="7680381" y="2890858"/>
            <a:ext cx="234949" cy="144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8" tIns="45708" rIns="91418" bIns="45708" numCol="1" anchor="t" anchorCtr="0" compatLnSpc="1">
            <a:prstTxWarp prst="textNoShape">
              <a:avLst/>
            </a:prstTxWarp>
          </a:bodyPr>
          <a:lstStyle/>
          <a:p>
            <a:endParaRPr lang="en-US" sz="2400"/>
          </a:p>
        </p:txBody>
      </p:sp>
      <p:sp>
        <p:nvSpPr>
          <p:cNvPr id="5120" name="Freeform 21"/>
          <p:cNvSpPr>
            <a:spLocks noEditPoints="1"/>
          </p:cNvSpPr>
          <p:nvPr/>
        </p:nvSpPr>
        <p:spPr bwMode="auto">
          <a:xfrm>
            <a:off x="7664435" y="2889306"/>
            <a:ext cx="239715" cy="152399"/>
          </a:xfrm>
          <a:custGeom>
            <a:avLst/>
            <a:gdLst>
              <a:gd name="T0" fmla="*/ 294 w 341"/>
              <a:gd name="T1" fmla="*/ 87 h 213"/>
              <a:gd name="T2" fmla="*/ 294 w 341"/>
              <a:gd name="T3" fmla="*/ 87 h 213"/>
              <a:gd name="T4" fmla="*/ 229 w 341"/>
              <a:gd name="T5" fmla="*/ 42 h 213"/>
              <a:gd name="T6" fmla="*/ 209 w 341"/>
              <a:gd name="T7" fmla="*/ 45 h 213"/>
              <a:gd name="T8" fmla="*/ 128 w 341"/>
              <a:gd name="T9" fmla="*/ 0 h 213"/>
              <a:gd name="T10" fmla="*/ 32 w 341"/>
              <a:gd name="T11" fmla="*/ 93 h 213"/>
              <a:gd name="T12" fmla="*/ 0 w 341"/>
              <a:gd name="T13" fmla="*/ 148 h 213"/>
              <a:gd name="T14" fmla="*/ 64 w 341"/>
              <a:gd name="T15" fmla="*/ 213 h 213"/>
              <a:gd name="T16" fmla="*/ 277 w 341"/>
              <a:gd name="T17" fmla="*/ 213 h 213"/>
              <a:gd name="T18" fmla="*/ 341 w 341"/>
              <a:gd name="T19" fmla="*/ 148 h 213"/>
              <a:gd name="T20" fmla="*/ 294 w 341"/>
              <a:gd name="T21" fmla="*/ 87 h 213"/>
              <a:gd name="T22" fmla="*/ 294 w 341"/>
              <a:gd name="T23" fmla="*/ 87 h 213"/>
              <a:gd name="T24" fmla="*/ 294 w 341"/>
              <a:gd name="T25" fmla="*/ 87 h 213"/>
              <a:gd name="T26" fmla="*/ 294 w 341"/>
              <a:gd name="T27" fmla="*/ 8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1" h="213">
                <a:moveTo>
                  <a:pt x="294" y="87"/>
                </a:moveTo>
                <a:lnTo>
                  <a:pt x="294" y="87"/>
                </a:lnTo>
                <a:cubicBezTo>
                  <a:pt x="284" y="61"/>
                  <a:pt x="259" y="42"/>
                  <a:pt x="229" y="42"/>
                </a:cubicBezTo>
                <a:cubicBezTo>
                  <a:pt x="222" y="42"/>
                  <a:pt x="215" y="43"/>
                  <a:pt x="209" y="45"/>
                </a:cubicBezTo>
                <a:cubicBezTo>
                  <a:pt x="192" y="17"/>
                  <a:pt x="162" y="0"/>
                  <a:pt x="128" y="0"/>
                </a:cubicBezTo>
                <a:cubicBezTo>
                  <a:pt x="75" y="0"/>
                  <a:pt x="33" y="41"/>
                  <a:pt x="32" y="93"/>
                </a:cubicBezTo>
                <a:cubicBezTo>
                  <a:pt x="12" y="104"/>
                  <a:pt x="0" y="125"/>
                  <a:pt x="0" y="148"/>
                </a:cubicBezTo>
                <a:cubicBezTo>
                  <a:pt x="0" y="184"/>
                  <a:pt x="28" y="213"/>
                  <a:pt x="64" y="213"/>
                </a:cubicBezTo>
                <a:lnTo>
                  <a:pt x="277" y="213"/>
                </a:lnTo>
                <a:cubicBezTo>
                  <a:pt x="312" y="213"/>
                  <a:pt x="341" y="184"/>
                  <a:pt x="341" y="148"/>
                </a:cubicBezTo>
                <a:cubicBezTo>
                  <a:pt x="341" y="119"/>
                  <a:pt x="321" y="94"/>
                  <a:pt x="294" y="87"/>
                </a:cubicBezTo>
                <a:lnTo>
                  <a:pt x="294" y="87"/>
                </a:lnTo>
                <a:close/>
                <a:moveTo>
                  <a:pt x="294" y="87"/>
                </a:moveTo>
                <a:lnTo>
                  <a:pt x="294" y="87"/>
                </a:lnTo>
                <a:close/>
              </a:path>
            </a:pathLst>
          </a:custGeom>
          <a:solidFill>
            <a:schemeClr val="accent3"/>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5123" name="AutoShape 23"/>
          <p:cNvSpPr>
            <a:spLocks noChangeAspect="1" noChangeArrowheads="1" noTextEdit="1"/>
          </p:cNvSpPr>
          <p:nvPr/>
        </p:nvSpPr>
        <p:spPr bwMode="auto">
          <a:xfrm>
            <a:off x="7240646" y="3221058"/>
            <a:ext cx="184149" cy="144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8" tIns="45708" rIns="91418" bIns="45708" numCol="1" anchor="t" anchorCtr="0" compatLnSpc="1">
            <a:prstTxWarp prst="textNoShape">
              <a:avLst/>
            </a:prstTxWarp>
          </a:bodyPr>
          <a:lstStyle/>
          <a:p>
            <a:endParaRPr lang="en-US" sz="2400"/>
          </a:p>
        </p:txBody>
      </p:sp>
      <p:sp>
        <p:nvSpPr>
          <p:cNvPr id="5124" name="Freeform 25"/>
          <p:cNvSpPr>
            <a:spLocks noEditPoints="1"/>
          </p:cNvSpPr>
          <p:nvPr/>
        </p:nvSpPr>
        <p:spPr bwMode="auto">
          <a:xfrm>
            <a:off x="7240593" y="3221081"/>
            <a:ext cx="187324" cy="142875"/>
          </a:xfrm>
          <a:custGeom>
            <a:avLst/>
            <a:gdLst>
              <a:gd name="T0" fmla="*/ 596 w 597"/>
              <a:gd name="T1" fmla="*/ 36 h 446"/>
              <a:gd name="T2" fmla="*/ 319 w 597"/>
              <a:gd name="T3" fmla="*/ 29 h 446"/>
              <a:gd name="T4" fmla="*/ 223 w 597"/>
              <a:gd name="T5" fmla="*/ 114 h 446"/>
              <a:gd name="T6" fmla="*/ 112 w 597"/>
              <a:gd name="T7" fmla="*/ 3 h 446"/>
              <a:gd name="T8" fmla="*/ 109 w 597"/>
              <a:gd name="T9" fmla="*/ 1 h 446"/>
              <a:gd name="T10" fmla="*/ 108 w 597"/>
              <a:gd name="T11" fmla="*/ 1 h 446"/>
              <a:gd name="T12" fmla="*/ 104 w 597"/>
              <a:gd name="T13" fmla="*/ 0 h 446"/>
              <a:gd name="T14" fmla="*/ 101 w 597"/>
              <a:gd name="T15" fmla="*/ 1 h 446"/>
              <a:gd name="T16" fmla="*/ 100 w 597"/>
              <a:gd name="T17" fmla="*/ 1 h 446"/>
              <a:gd name="T18" fmla="*/ 97 w 597"/>
              <a:gd name="T19" fmla="*/ 3 h 446"/>
              <a:gd name="T20" fmla="*/ 3 w 597"/>
              <a:gd name="T21" fmla="*/ 97 h 446"/>
              <a:gd name="T22" fmla="*/ 10 w 597"/>
              <a:gd name="T23" fmla="*/ 116 h 446"/>
              <a:gd name="T24" fmla="*/ 94 w 597"/>
              <a:gd name="T25" fmla="*/ 238 h 446"/>
              <a:gd name="T26" fmla="*/ 94 w 597"/>
              <a:gd name="T27" fmla="*/ 239 h 446"/>
              <a:gd name="T28" fmla="*/ 95 w 597"/>
              <a:gd name="T29" fmla="*/ 242 h 446"/>
              <a:gd name="T30" fmla="*/ 97 w 597"/>
              <a:gd name="T31" fmla="*/ 246 h 446"/>
              <a:gd name="T32" fmla="*/ 213 w 597"/>
              <a:gd name="T33" fmla="*/ 348 h 446"/>
              <a:gd name="T34" fmla="*/ 216 w 597"/>
              <a:gd name="T35" fmla="*/ 352 h 446"/>
              <a:gd name="T36" fmla="*/ 314 w 597"/>
              <a:gd name="T37" fmla="*/ 446 h 446"/>
              <a:gd name="T38" fmla="*/ 325 w 597"/>
              <a:gd name="T39" fmla="*/ 435 h 446"/>
              <a:gd name="T40" fmla="*/ 592 w 597"/>
              <a:gd name="T41" fmla="*/ 48 h 446"/>
              <a:gd name="T42" fmla="*/ 596 w 597"/>
              <a:gd name="T43" fmla="*/ 36 h 446"/>
              <a:gd name="T44" fmla="*/ 115 w 597"/>
              <a:gd name="T45" fmla="*/ 213 h 446"/>
              <a:gd name="T46" fmla="*/ 203 w 597"/>
              <a:gd name="T47" fmla="*/ 125 h 446"/>
              <a:gd name="T48" fmla="*/ 36 w 597"/>
              <a:gd name="T49" fmla="*/ 94 h 446"/>
              <a:gd name="T50" fmla="*/ 94 w 597"/>
              <a:gd name="T51" fmla="*/ 37 h 446"/>
              <a:gd name="T52" fmla="*/ 36 w 597"/>
              <a:gd name="T53" fmla="*/ 94 h 446"/>
              <a:gd name="T54" fmla="*/ 303 w 597"/>
              <a:gd name="T55" fmla="*/ 410 h 446"/>
              <a:gd name="T56" fmla="*/ 303 w 597"/>
              <a:gd name="T57" fmla="*/ 288 h 446"/>
              <a:gd name="T58" fmla="*/ 220 w 597"/>
              <a:gd name="T59" fmla="*/ 326 h 446"/>
              <a:gd name="T60" fmla="*/ 120 w 597"/>
              <a:gd name="T61" fmla="*/ 238 h 446"/>
              <a:gd name="T62" fmla="*/ 556 w 597"/>
              <a:gd name="T63" fmla="*/ 50 h 446"/>
              <a:gd name="T64" fmla="*/ 220 w 597"/>
              <a:gd name="T65" fmla="*/ 32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7" h="446">
                <a:moveTo>
                  <a:pt x="596" y="36"/>
                </a:moveTo>
                <a:lnTo>
                  <a:pt x="596" y="36"/>
                </a:lnTo>
                <a:cubicBezTo>
                  <a:pt x="594" y="32"/>
                  <a:pt x="590" y="29"/>
                  <a:pt x="586" y="29"/>
                </a:cubicBezTo>
                <a:lnTo>
                  <a:pt x="319" y="29"/>
                </a:lnTo>
                <a:cubicBezTo>
                  <a:pt x="317" y="29"/>
                  <a:pt x="314" y="30"/>
                  <a:pt x="312" y="32"/>
                </a:cubicBezTo>
                <a:lnTo>
                  <a:pt x="223" y="114"/>
                </a:lnTo>
                <a:lnTo>
                  <a:pt x="112" y="3"/>
                </a:lnTo>
                <a:cubicBezTo>
                  <a:pt x="112" y="3"/>
                  <a:pt x="112" y="3"/>
                  <a:pt x="112" y="3"/>
                </a:cubicBezTo>
                <a:cubicBezTo>
                  <a:pt x="111" y="3"/>
                  <a:pt x="111" y="2"/>
                  <a:pt x="110" y="2"/>
                </a:cubicBezTo>
                <a:cubicBezTo>
                  <a:pt x="110" y="2"/>
                  <a:pt x="109" y="1"/>
                  <a:pt x="109" y="1"/>
                </a:cubicBezTo>
                <a:cubicBezTo>
                  <a:pt x="109" y="1"/>
                  <a:pt x="109" y="1"/>
                  <a:pt x="108" y="1"/>
                </a:cubicBezTo>
                <a:cubicBezTo>
                  <a:pt x="108" y="1"/>
                  <a:pt x="108" y="1"/>
                  <a:pt x="108" y="1"/>
                </a:cubicBezTo>
                <a:cubicBezTo>
                  <a:pt x="107" y="1"/>
                  <a:pt x="106" y="0"/>
                  <a:pt x="106" y="0"/>
                </a:cubicBezTo>
                <a:cubicBezTo>
                  <a:pt x="105" y="0"/>
                  <a:pt x="105" y="0"/>
                  <a:pt x="104" y="0"/>
                </a:cubicBezTo>
                <a:cubicBezTo>
                  <a:pt x="104" y="0"/>
                  <a:pt x="103" y="0"/>
                  <a:pt x="103" y="0"/>
                </a:cubicBezTo>
                <a:cubicBezTo>
                  <a:pt x="102" y="0"/>
                  <a:pt x="102" y="1"/>
                  <a:pt x="101" y="1"/>
                </a:cubicBezTo>
                <a:cubicBezTo>
                  <a:pt x="101" y="1"/>
                  <a:pt x="101" y="1"/>
                  <a:pt x="100" y="1"/>
                </a:cubicBezTo>
                <a:cubicBezTo>
                  <a:pt x="100" y="1"/>
                  <a:pt x="100" y="1"/>
                  <a:pt x="100" y="1"/>
                </a:cubicBezTo>
                <a:cubicBezTo>
                  <a:pt x="99" y="1"/>
                  <a:pt x="99" y="2"/>
                  <a:pt x="99" y="2"/>
                </a:cubicBezTo>
                <a:cubicBezTo>
                  <a:pt x="98" y="2"/>
                  <a:pt x="98" y="3"/>
                  <a:pt x="97" y="3"/>
                </a:cubicBezTo>
                <a:cubicBezTo>
                  <a:pt x="97" y="3"/>
                  <a:pt x="97" y="3"/>
                  <a:pt x="97" y="3"/>
                </a:cubicBezTo>
                <a:lnTo>
                  <a:pt x="3" y="97"/>
                </a:lnTo>
                <a:cubicBezTo>
                  <a:pt x="0" y="101"/>
                  <a:pt x="0" y="105"/>
                  <a:pt x="0" y="109"/>
                </a:cubicBezTo>
                <a:cubicBezTo>
                  <a:pt x="2" y="113"/>
                  <a:pt x="6" y="116"/>
                  <a:pt x="10" y="116"/>
                </a:cubicBezTo>
                <a:lnTo>
                  <a:pt x="94" y="116"/>
                </a:lnTo>
                <a:lnTo>
                  <a:pt x="94" y="238"/>
                </a:lnTo>
                <a:cubicBezTo>
                  <a:pt x="94" y="238"/>
                  <a:pt x="94" y="238"/>
                  <a:pt x="94" y="238"/>
                </a:cubicBezTo>
                <a:cubicBezTo>
                  <a:pt x="94" y="238"/>
                  <a:pt x="94" y="238"/>
                  <a:pt x="94" y="239"/>
                </a:cubicBezTo>
                <a:cubicBezTo>
                  <a:pt x="94" y="239"/>
                  <a:pt x="94" y="239"/>
                  <a:pt x="94" y="239"/>
                </a:cubicBezTo>
                <a:cubicBezTo>
                  <a:pt x="94" y="240"/>
                  <a:pt x="94" y="241"/>
                  <a:pt x="95" y="242"/>
                </a:cubicBezTo>
                <a:cubicBezTo>
                  <a:pt x="95" y="243"/>
                  <a:pt x="95" y="243"/>
                  <a:pt x="95" y="243"/>
                </a:cubicBezTo>
                <a:cubicBezTo>
                  <a:pt x="96" y="244"/>
                  <a:pt x="96" y="245"/>
                  <a:pt x="97" y="246"/>
                </a:cubicBezTo>
                <a:cubicBezTo>
                  <a:pt x="97" y="246"/>
                  <a:pt x="97" y="246"/>
                  <a:pt x="97" y="246"/>
                </a:cubicBezTo>
                <a:lnTo>
                  <a:pt x="213" y="348"/>
                </a:lnTo>
                <a:cubicBezTo>
                  <a:pt x="213" y="348"/>
                  <a:pt x="213" y="348"/>
                  <a:pt x="213" y="348"/>
                </a:cubicBezTo>
                <a:cubicBezTo>
                  <a:pt x="214" y="350"/>
                  <a:pt x="214" y="351"/>
                  <a:pt x="216" y="352"/>
                </a:cubicBezTo>
                <a:lnTo>
                  <a:pt x="306" y="443"/>
                </a:lnTo>
                <a:cubicBezTo>
                  <a:pt x="308" y="445"/>
                  <a:pt x="311" y="446"/>
                  <a:pt x="314" y="446"/>
                </a:cubicBezTo>
                <a:cubicBezTo>
                  <a:pt x="315" y="446"/>
                  <a:pt x="317" y="446"/>
                  <a:pt x="318" y="445"/>
                </a:cubicBezTo>
                <a:cubicBezTo>
                  <a:pt x="322" y="444"/>
                  <a:pt x="325" y="440"/>
                  <a:pt x="325" y="435"/>
                </a:cubicBezTo>
                <a:lnTo>
                  <a:pt x="325" y="268"/>
                </a:lnTo>
                <a:lnTo>
                  <a:pt x="592" y="48"/>
                </a:lnTo>
                <a:cubicBezTo>
                  <a:pt x="596" y="45"/>
                  <a:pt x="597" y="40"/>
                  <a:pt x="596" y="36"/>
                </a:cubicBezTo>
                <a:lnTo>
                  <a:pt x="596" y="36"/>
                </a:lnTo>
                <a:close/>
                <a:moveTo>
                  <a:pt x="115" y="213"/>
                </a:moveTo>
                <a:lnTo>
                  <a:pt x="115" y="213"/>
                </a:lnTo>
                <a:lnTo>
                  <a:pt x="115" y="37"/>
                </a:lnTo>
                <a:lnTo>
                  <a:pt x="203" y="125"/>
                </a:lnTo>
                <a:lnTo>
                  <a:pt x="115" y="213"/>
                </a:lnTo>
                <a:close/>
                <a:moveTo>
                  <a:pt x="36" y="94"/>
                </a:moveTo>
                <a:lnTo>
                  <a:pt x="36" y="94"/>
                </a:lnTo>
                <a:lnTo>
                  <a:pt x="94" y="37"/>
                </a:lnTo>
                <a:lnTo>
                  <a:pt x="94" y="94"/>
                </a:lnTo>
                <a:lnTo>
                  <a:pt x="36" y="94"/>
                </a:lnTo>
                <a:close/>
                <a:moveTo>
                  <a:pt x="303" y="410"/>
                </a:moveTo>
                <a:lnTo>
                  <a:pt x="303" y="410"/>
                </a:lnTo>
                <a:lnTo>
                  <a:pt x="239" y="345"/>
                </a:lnTo>
                <a:lnTo>
                  <a:pt x="303" y="288"/>
                </a:lnTo>
                <a:lnTo>
                  <a:pt x="303" y="410"/>
                </a:lnTo>
                <a:close/>
                <a:moveTo>
                  <a:pt x="220" y="326"/>
                </a:moveTo>
                <a:lnTo>
                  <a:pt x="220" y="326"/>
                </a:lnTo>
                <a:lnTo>
                  <a:pt x="120" y="238"/>
                </a:lnTo>
                <a:lnTo>
                  <a:pt x="324" y="50"/>
                </a:lnTo>
                <a:lnTo>
                  <a:pt x="556" y="50"/>
                </a:lnTo>
                <a:lnTo>
                  <a:pt x="220" y="326"/>
                </a:lnTo>
                <a:close/>
                <a:moveTo>
                  <a:pt x="220" y="326"/>
                </a:moveTo>
                <a:lnTo>
                  <a:pt x="220" y="326"/>
                </a:lnTo>
                <a:close/>
              </a:path>
            </a:pathLst>
          </a:custGeom>
          <a:solidFill>
            <a:schemeClr val="accent3"/>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5126" name="AutoShape 27"/>
          <p:cNvSpPr>
            <a:spLocks noChangeAspect="1" noChangeArrowheads="1" noTextEdit="1"/>
          </p:cNvSpPr>
          <p:nvPr/>
        </p:nvSpPr>
        <p:spPr bwMode="auto">
          <a:xfrm>
            <a:off x="6781806" y="2784477"/>
            <a:ext cx="153988" cy="179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8" tIns="45708" rIns="91418" bIns="45708" numCol="1" anchor="t" anchorCtr="0" compatLnSpc="1">
            <a:prstTxWarp prst="textNoShape">
              <a:avLst/>
            </a:prstTxWarp>
          </a:bodyPr>
          <a:lstStyle/>
          <a:p>
            <a:endParaRPr lang="en-US" sz="2400"/>
          </a:p>
        </p:txBody>
      </p:sp>
      <p:sp>
        <p:nvSpPr>
          <p:cNvPr id="5127" name="Freeform 29"/>
          <p:cNvSpPr>
            <a:spLocks noEditPoints="1"/>
          </p:cNvSpPr>
          <p:nvPr/>
        </p:nvSpPr>
        <p:spPr bwMode="auto">
          <a:xfrm>
            <a:off x="6765950" y="2776527"/>
            <a:ext cx="155577" cy="180976"/>
          </a:xfrm>
          <a:custGeom>
            <a:avLst/>
            <a:gdLst>
              <a:gd name="T0" fmla="*/ 194 w 821"/>
              <a:gd name="T1" fmla="*/ 205 h 959"/>
              <a:gd name="T2" fmla="*/ 194 w 821"/>
              <a:gd name="T3" fmla="*/ 205 h 959"/>
              <a:gd name="T4" fmla="*/ 39 w 821"/>
              <a:gd name="T5" fmla="*/ 205 h 959"/>
              <a:gd name="T6" fmla="*/ 234 w 821"/>
              <a:gd name="T7" fmla="*/ 9 h 959"/>
              <a:gd name="T8" fmla="*/ 234 w 821"/>
              <a:gd name="T9" fmla="*/ 167 h 959"/>
              <a:gd name="T10" fmla="*/ 194 w 821"/>
              <a:gd name="T11" fmla="*/ 205 h 959"/>
              <a:gd name="T12" fmla="*/ 745 w 821"/>
              <a:gd name="T13" fmla="*/ 127 h 959"/>
              <a:gd name="T14" fmla="*/ 745 w 821"/>
              <a:gd name="T15" fmla="*/ 127 h 959"/>
              <a:gd name="T16" fmla="*/ 597 w 821"/>
              <a:gd name="T17" fmla="*/ 66 h 959"/>
              <a:gd name="T18" fmla="*/ 481 w 821"/>
              <a:gd name="T19" fmla="*/ 66 h 959"/>
              <a:gd name="T20" fmla="*/ 356 w 821"/>
              <a:gd name="T21" fmla="*/ 0 h 959"/>
              <a:gd name="T22" fmla="*/ 274 w 821"/>
              <a:gd name="T23" fmla="*/ 71 h 959"/>
              <a:gd name="T24" fmla="*/ 274 w 821"/>
              <a:gd name="T25" fmla="*/ 206 h 959"/>
              <a:gd name="T26" fmla="*/ 235 w 821"/>
              <a:gd name="T27" fmla="*/ 248 h 959"/>
              <a:gd name="T28" fmla="*/ 51 w 821"/>
              <a:gd name="T29" fmla="*/ 248 h 959"/>
              <a:gd name="T30" fmla="*/ 0 w 821"/>
              <a:gd name="T31" fmla="*/ 356 h 959"/>
              <a:gd name="T32" fmla="*/ 176 w 821"/>
              <a:gd name="T33" fmla="*/ 711 h 959"/>
              <a:gd name="T34" fmla="*/ 390 w 821"/>
              <a:gd name="T35" fmla="*/ 644 h 959"/>
              <a:gd name="T36" fmla="*/ 391 w 821"/>
              <a:gd name="T37" fmla="*/ 537 h 959"/>
              <a:gd name="T38" fmla="*/ 525 w 821"/>
              <a:gd name="T39" fmla="*/ 639 h 959"/>
              <a:gd name="T40" fmla="*/ 652 w 821"/>
              <a:gd name="T41" fmla="*/ 733 h 959"/>
              <a:gd name="T42" fmla="*/ 652 w 821"/>
              <a:gd name="T43" fmla="*/ 821 h 959"/>
              <a:gd name="T44" fmla="*/ 602 w 821"/>
              <a:gd name="T45" fmla="*/ 876 h 959"/>
              <a:gd name="T46" fmla="*/ 501 w 821"/>
              <a:gd name="T47" fmla="*/ 876 h 959"/>
              <a:gd name="T48" fmla="*/ 468 w 821"/>
              <a:gd name="T49" fmla="*/ 814 h 959"/>
              <a:gd name="T50" fmla="*/ 503 w 821"/>
              <a:gd name="T51" fmla="*/ 769 h 959"/>
              <a:gd name="T52" fmla="*/ 537 w 821"/>
              <a:gd name="T53" fmla="*/ 771 h 959"/>
              <a:gd name="T54" fmla="*/ 537 w 821"/>
              <a:gd name="T55" fmla="*/ 696 h 959"/>
              <a:gd name="T56" fmla="*/ 385 w 821"/>
              <a:gd name="T57" fmla="*/ 812 h 959"/>
              <a:gd name="T58" fmla="*/ 528 w 821"/>
              <a:gd name="T59" fmla="*/ 959 h 959"/>
              <a:gd name="T60" fmla="*/ 633 w 821"/>
              <a:gd name="T61" fmla="*/ 959 h 959"/>
              <a:gd name="T62" fmla="*/ 821 w 821"/>
              <a:gd name="T63" fmla="*/ 563 h 959"/>
              <a:gd name="T64" fmla="*/ 745 w 821"/>
              <a:gd name="T65" fmla="*/ 127 h 959"/>
              <a:gd name="T66" fmla="*/ 745 w 821"/>
              <a:gd name="T67" fmla="*/ 127 h 959"/>
              <a:gd name="T68" fmla="*/ 558 w 821"/>
              <a:gd name="T69" fmla="*/ 461 h 959"/>
              <a:gd name="T70" fmla="*/ 558 w 821"/>
              <a:gd name="T71" fmla="*/ 461 h 959"/>
              <a:gd name="T72" fmla="*/ 603 w 821"/>
              <a:gd name="T73" fmla="*/ 399 h 959"/>
              <a:gd name="T74" fmla="*/ 687 w 821"/>
              <a:gd name="T75" fmla="*/ 481 h 959"/>
              <a:gd name="T76" fmla="*/ 558 w 821"/>
              <a:gd name="T77" fmla="*/ 461 h 959"/>
              <a:gd name="T78" fmla="*/ 558 w 821"/>
              <a:gd name="T79" fmla="*/ 461 h 959"/>
              <a:gd name="T80" fmla="*/ 558 w 821"/>
              <a:gd name="T81" fmla="*/ 461 h 959"/>
              <a:gd name="T82" fmla="*/ 558 w 821"/>
              <a:gd name="T83" fmla="*/ 461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1" h="959">
                <a:moveTo>
                  <a:pt x="194" y="205"/>
                </a:moveTo>
                <a:lnTo>
                  <a:pt x="194" y="205"/>
                </a:lnTo>
                <a:lnTo>
                  <a:pt x="39" y="205"/>
                </a:lnTo>
                <a:lnTo>
                  <a:pt x="234" y="9"/>
                </a:lnTo>
                <a:lnTo>
                  <a:pt x="234" y="167"/>
                </a:lnTo>
                <a:lnTo>
                  <a:pt x="194" y="205"/>
                </a:lnTo>
                <a:close/>
                <a:moveTo>
                  <a:pt x="745" y="127"/>
                </a:moveTo>
                <a:lnTo>
                  <a:pt x="745" y="127"/>
                </a:lnTo>
                <a:cubicBezTo>
                  <a:pt x="729" y="99"/>
                  <a:pt x="642" y="66"/>
                  <a:pt x="597" y="66"/>
                </a:cubicBezTo>
                <a:lnTo>
                  <a:pt x="481" y="66"/>
                </a:lnTo>
                <a:cubicBezTo>
                  <a:pt x="481" y="66"/>
                  <a:pt x="444" y="0"/>
                  <a:pt x="356" y="0"/>
                </a:cubicBezTo>
                <a:cubicBezTo>
                  <a:pt x="269" y="0"/>
                  <a:pt x="274" y="38"/>
                  <a:pt x="274" y="71"/>
                </a:cubicBezTo>
                <a:lnTo>
                  <a:pt x="274" y="206"/>
                </a:lnTo>
                <a:lnTo>
                  <a:pt x="235" y="248"/>
                </a:lnTo>
                <a:lnTo>
                  <a:pt x="51" y="248"/>
                </a:lnTo>
                <a:cubicBezTo>
                  <a:pt x="51" y="248"/>
                  <a:pt x="0" y="282"/>
                  <a:pt x="0" y="356"/>
                </a:cubicBezTo>
                <a:cubicBezTo>
                  <a:pt x="0" y="430"/>
                  <a:pt x="22" y="687"/>
                  <a:pt x="176" y="711"/>
                </a:cubicBezTo>
                <a:cubicBezTo>
                  <a:pt x="359" y="739"/>
                  <a:pt x="390" y="655"/>
                  <a:pt x="390" y="644"/>
                </a:cubicBezTo>
                <a:cubicBezTo>
                  <a:pt x="390" y="602"/>
                  <a:pt x="391" y="537"/>
                  <a:pt x="391" y="537"/>
                </a:cubicBezTo>
                <a:cubicBezTo>
                  <a:pt x="391" y="537"/>
                  <a:pt x="444" y="639"/>
                  <a:pt x="525" y="639"/>
                </a:cubicBezTo>
                <a:cubicBezTo>
                  <a:pt x="605" y="639"/>
                  <a:pt x="652" y="685"/>
                  <a:pt x="652" y="733"/>
                </a:cubicBezTo>
                <a:lnTo>
                  <a:pt x="652" y="821"/>
                </a:lnTo>
                <a:cubicBezTo>
                  <a:pt x="652" y="821"/>
                  <a:pt x="649" y="876"/>
                  <a:pt x="602" y="876"/>
                </a:cubicBezTo>
                <a:lnTo>
                  <a:pt x="501" y="876"/>
                </a:lnTo>
                <a:cubicBezTo>
                  <a:pt x="501" y="876"/>
                  <a:pt x="468" y="850"/>
                  <a:pt x="468" y="814"/>
                </a:cubicBezTo>
                <a:cubicBezTo>
                  <a:pt x="468" y="779"/>
                  <a:pt x="484" y="769"/>
                  <a:pt x="503" y="769"/>
                </a:cubicBezTo>
                <a:cubicBezTo>
                  <a:pt x="522" y="769"/>
                  <a:pt x="537" y="771"/>
                  <a:pt x="537" y="771"/>
                </a:cubicBezTo>
                <a:lnTo>
                  <a:pt x="537" y="696"/>
                </a:lnTo>
                <a:cubicBezTo>
                  <a:pt x="537" y="696"/>
                  <a:pt x="385" y="695"/>
                  <a:pt x="385" y="812"/>
                </a:cubicBezTo>
                <a:cubicBezTo>
                  <a:pt x="385" y="929"/>
                  <a:pt x="464" y="959"/>
                  <a:pt x="528" y="959"/>
                </a:cubicBezTo>
                <a:lnTo>
                  <a:pt x="633" y="959"/>
                </a:lnTo>
                <a:cubicBezTo>
                  <a:pt x="633" y="959"/>
                  <a:pt x="821" y="934"/>
                  <a:pt x="821" y="563"/>
                </a:cubicBezTo>
                <a:cubicBezTo>
                  <a:pt x="821" y="191"/>
                  <a:pt x="762" y="156"/>
                  <a:pt x="745" y="127"/>
                </a:cubicBezTo>
                <a:lnTo>
                  <a:pt x="745" y="127"/>
                </a:lnTo>
                <a:close/>
                <a:moveTo>
                  <a:pt x="558" y="461"/>
                </a:moveTo>
                <a:lnTo>
                  <a:pt x="558" y="461"/>
                </a:lnTo>
                <a:cubicBezTo>
                  <a:pt x="558" y="461"/>
                  <a:pt x="567" y="399"/>
                  <a:pt x="603" y="399"/>
                </a:cubicBezTo>
                <a:cubicBezTo>
                  <a:pt x="639" y="399"/>
                  <a:pt x="687" y="481"/>
                  <a:pt x="687" y="481"/>
                </a:cubicBezTo>
                <a:cubicBezTo>
                  <a:pt x="687" y="481"/>
                  <a:pt x="576" y="461"/>
                  <a:pt x="558" y="461"/>
                </a:cubicBezTo>
                <a:lnTo>
                  <a:pt x="558" y="461"/>
                </a:lnTo>
                <a:close/>
                <a:moveTo>
                  <a:pt x="558" y="461"/>
                </a:moveTo>
                <a:lnTo>
                  <a:pt x="558" y="461"/>
                </a:lnTo>
                <a:close/>
              </a:path>
            </a:pathLst>
          </a:custGeom>
          <a:solidFill>
            <a:schemeClr val="accent3"/>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5129" name="AutoShape 31"/>
          <p:cNvSpPr>
            <a:spLocks noChangeAspect="1" noChangeArrowheads="1" noTextEdit="1"/>
          </p:cNvSpPr>
          <p:nvPr/>
        </p:nvSpPr>
        <p:spPr bwMode="auto">
          <a:xfrm>
            <a:off x="6392868" y="2513036"/>
            <a:ext cx="138112"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8" tIns="45708" rIns="91418" bIns="45708" numCol="1" anchor="t" anchorCtr="0" compatLnSpc="1">
            <a:prstTxWarp prst="textNoShape">
              <a:avLst/>
            </a:prstTxWarp>
          </a:bodyPr>
          <a:lstStyle/>
          <a:p>
            <a:endParaRPr lang="en-US" sz="2400"/>
          </a:p>
        </p:txBody>
      </p:sp>
      <p:sp>
        <p:nvSpPr>
          <p:cNvPr id="5130" name="Freeform 33"/>
          <p:cNvSpPr>
            <a:spLocks noEditPoints="1"/>
          </p:cNvSpPr>
          <p:nvPr/>
        </p:nvSpPr>
        <p:spPr bwMode="auto">
          <a:xfrm>
            <a:off x="6392869" y="2514650"/>
            <a:ext cx="139700" cy="180975"/>
          </a:xfrm>
          <a:custGeom>
            <a:avLst/>
            <a:gdLst>
              <a:gd name="T0" fmla="*/ 427 w 806"/>
              <a:gd name="T1" fmla="*/ 0 h 1044"/>
              <a:gd name="T2" fmla="*/ 427 w 806"/>
              <a:gd name="T3" fmla="*/ 0 h 1044"/>
              <a:gd name="T4" fmla="*/ 0 w 806"/>
              <a:gd name="T5" fmla="*/ 374 h 1044"/>
              <a:gd name="T6" fmla="*/ 122 w 806"/>
              <a:gd name="T7" fmla="*/ 603 h 1044"/>
              <a:gd name="T8" fmla="*/ 152 w 806"/>
              <a:gd name="T9" fmla="*/ 588 h 1044"/>
              <a:gd name="T10" fmla="*/ 164 w 806"/>
              <a:gd name="T11" fmla="*/ 540 h 1044"/>
              <a:gd name="T12" fmla="*/ 156 w 806"/>
              <a:gd name="T13" fmla="*/ 506 h 1044"/>
              <a:gd name="T14" fmla="*/ 116 w 806"/>
              <a:gd name="T15" fmla="*/ 389 h 1044"/>
              <a:gd name="T16" fmla="*/ 411 w 806"/>
              <a:gd name="T17" fmla="*/ 102 h 1044"/>
              <a:gd name="T18" fmla="*/ 660 w 806"/>
              <a:gd name="T19" fmla="*/ 332 h 1044"/>
              <a:gd name="T20" fmla="*/ 470 w 806"/>
              <a:gd name="T21" fmla="*/ 650 h 1044"/>
              <a:gd name="T22" fmla="*/ 376 w 806"/>
              <a:gd name="T23" fmla="*/ 535 h 1044"/>
              <a:gd name="T24" fmla="*/ 428 w 806"/>
              <a:gd name="T25" fmla="*/ 322 h 1044"/>
              <a:gd name="T26" fmla="*/ 348 w 806"/>
              <a:gd name="T27" fmla="*/ 233 h 1044"/>
              <a:gd name="T28" fmla="*/ 232 w 806"/>
              <a:gd name="T29" fmla="*/ 387 h 1044"/>
              <a:gd name="T30" fmla="*/ 251 w 806"/>
              <a:gd name="T31" fmla="*/ 482 h 1044"/>
              <a:gd name="T32" fmla="*/ 174 w 806"/>
              <a:gd name="T33" fmla="*/ 808 h 1044"/>
              <a:gd name="T34" fmla="*/ 173 w 806"/>
              <a:gd name="T35" fmla="*/ 1036 h 1044"/>
              <a:gd name="T36" fmla="*/ 187 w 806"/>
              <a:gd name="T37" fmla="*/ 1039 h 1044"/>
              <a:gd name="T38" fmla="*/ 295 w 806"/>
              <a:gd name="T39" fmla="*/ 843 h 1044"/>
              <a:gd name="T40" fmla="*/ 337 w 806"/>
              <a:gd name="T41" fmla="*/ 679 h 1044"/>
              <a:gd name="T42" fmla="*/ 483 w 806"/>
              <a:gd name="T43" fmla="*/ 753 h 1044"/>
              <a:gd name="T44" fmla="*/ 806 w 806"/>
              <a:gd name="T45" fmla="*/ 343 h 1044"/>
              <a:gd name="T46" fmla="*/ 427 w 806"/>
              <a:gd name="T47" fmla="*/ 0 h 1044"/>
              <a:gd name="T48" fmla="*/ 427 w 806"/>
              <a:gd name="T49" fmla="*/ 0 h 1044"/>
              <a:gd name="T50" fmla="*/ 427 w 806"/>
              <a:gd name="T51" fmla="*/ 0 h 1044"/>
              <a:gd name="T52" fmla="*/ 427 w 806"/>
              <a:gd name="T53" fmla="*/ 0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6" h="1044">
                <a:moveTo>
                  <a:pt x="427" y="0"/>
                </a:moveTo>
                <a:lnTo>
                  <a:pt x="427" y="0"/>
                </a:lnTo>
                <a:cubicBezTo>
                  <a:pt x="143" y="0"/>
                  <a:pt x="0" y="204"/>
                  <a:pt x="0" y="374"/>
                </a:cubicBezTo>
                <a:cubicBezTo>
                  <a:pt x="0" y="477"/>
                  <a:pt x="38" y="569"/>
                  <a:pt x="122" y="603"/>
                </a:cubicBezTo>
                <a:cubicBezTo>
                  <a:pt x="136" y="608"/>
                  <a:pt x="148" y="603"/>
                  <a:pt x="152" y="588"/>
                </a:cubicBezTo>
                <a:cubicBezTo>
                  <a:pt x="155" y="577"/>
                  <a:pt x="161" y="551"/>
                  <a:pt x="164" y="540"/>
                </a:cubicBezTo>
                <a:cubicBezTo>
                  <a:pt x="168" y="525"/>
                  <a:pt x="167" y="520"/>
                  <a:pt x="156" y="506"/>
                </a:cubicBezTo>
                <a:cubicBezTo>
                  <a:pt x="132" y="478"/>
                  <a:pt x="116" y="441"/>
                  <a:pt x="116" y="389"/>
                </a:cubicBezTo>
                <a:cubicBezTo>
                  <a:pt x="116" y="238"/>
                  <a:pt x="229" y="102"/>
                  <a:pt x="411" y="102"/>
                </a:cubicBezTo>
                <a:cubicBezTo>
                  <a:pt x="571" y="102"/>
                  <a:pt x="660" y="201"/>
                  <a:pt x="660" y="332"/>
                </a:cubicBezTo>
                <a:cubicBezTo>
                  <a:pt x="660" y="504"/>
                  <a:pt x="583" y="650"/>
                  <a:pt x="470" y="650"/>
                </a:cubicBezTo>
                <a:cubicBezTo>
                  <a:pt x="407" y="650"/>
                  <a:pt x="361" y="598"/>
                  <a:pt x="376" y="535"/>
                </a:cubicBezTo>
                <a:cubicBezTo>
                  <a:pt x="394" y="459"/>
                  <a:pt x="428" y="377"/>
                  <a:pt x="428" y="322"/>
                </a:cubicBezTo>
                <a:cubicBezTo>
                  <a:pt x="428" y="273"/>
                  <a:pt x="402" y="233"/>
                  <a:pt x="348" y="233"/>
                </a:cubicBezTo>
                <a:cubicBezTo>
                  <a:pt x="284" y="233"/>
                  <a:pt x="232" y="299"/>
                  <a:pt x="232" y="387"/>
                </a:cubicBezTo>
                <a:cubicBezTo>
                  <a:pt x="232" y="444"/>
                  <a:pt x="251" y="482"/>
                  <a:pt x="251" y="482"/>
                </a:cubicBezTo>
                <a:cubicBezTo>
                  <a:pt x="251" y="482"/>
                  <a:pt x="186" y="760"/>
                  <a:pt x="174" y="808"/>
                </a:cubicBezTo>
                <a:cubicBezTo>
                  <a:pt x="152" y="905"/>
                  <a:pt x="171" y="1024"/>
                  <a:pt x="173" y="1036"/>
                </a:cubicBezTo>
                <a:cubicBezTo>
                  <a:pt x="174" y="1043"/>
                  <a:pt x="183" y="1044"/>
                  <a:pt x="187" y="1039"/>
                </a:cubicBezTo>
                <a:cubicBezTo>
                  <a:pt x="193" y="1031"/>
                  <a:pt x="269" y="937"/>
                  <a:pt x="295" y="843"/>
                </a:cubicBezTo>
                <a:cubicBezTo>
                  <a:pt x="302" y="817"/>
                  <a:pt x="337" y="679"/>
                  <a:pt x="337" y="679"/>
                </a:cubicBezTo>
                <a:cubicBezTo>
                  <a:pt x="358" y="718"/>
                  <a:pt x="419" y="753"/>
                  <a:pt x="483" y="753"/>
                </a:cubicBezTo>
                <a:cubicBezTo>
                  <a:pt x="675" y="753"/>
                  <a:pt x="806" y="578"/>
                  <a:pt x="806" y="343"/>
                </a:cubicBezTo>
                <a:cubicBezTo>
                  <a:pt x="806" y="166"/>
                  <a:pt x="656" y="0"/>
                  <a:pt x="427" y="0"/>
                </a:cubicBezTo>
                <a:lnTo>
                  <a:pt x="427" y="0"/>
                </a:lnTo>
                <a:close/>
                <a:moveTo>
                  <a:pt x="427" y="0"/>
                </a:moveTo>
                <a:lnTo>
                  <a:pt x="427" y="0"/>
                </a:lnTo>
                <a:close/>
              </a:path>
            </a:pathLst>
          </a:custGeom>
          <a:solidFill>
            <a:schemeClr val="accent3"/>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5132" name="AutoShape 35"/>
          <p:cNvSpPr>
            <a:spLocks noChangeAspect="1" noChangeArrowheads="1" noTextEdit="1"/>
          </p:cNvSpPr>
          <p:nvPr/>
        </p:nvSpPr>
        <p:spPr bwMode="auto">
          <a:xfrm>
            <a:off x="5884866" y="1871720"/>
            <a:ext cx="203200" cy="179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8" tIns="45708" rIns="91418" bIns="45708" numCol="1" anchor="t" anchorCtr="0" compatLnSpc="1">
            <a:prstTxWarp prst="textNoShape">
              <a:avLst/>
            </a:prstTxWarp>
          </a:bodyPr>
          <a:lstStyle/>
          <a:p>
            <a:endParaRPr lang="en-US" sz="2400"/>
          </a:p>
        </p:txBody>
      </p:sp>
      <p:sp>
        <p:nvSpPr>
          <p:cNvPr id="5133" name="Freeform 37"/>
          <p:cNvSpPr>
            <a:spLocks noEditPoints="1"/>
          </p:cNvSpPr>
          <p:nvPr/>
        </p:nvSpPr>
        <p:spPr bwMode="auto">
          <a:xfrm>
            <a:off x="5869019" y="1870128"/>
            <a:ext cx="214313" cy="168275"/>
          </a:xfrm>
          <a:custGeom>
            <a:avLst/>
            <a:gdLst>
              <a:gd name="T0" fmla="*/ 189 w 222"/>
              <a:gd name="T1" fmla="*/ 0 h 178"/>
              <a:gd name="T2" fmla="*/ 189 w 222"/>
              <a:gd name="T3" fmla="*/ 0 h 178"/>
              <a:gd name="T4" fmla="*/ 222 w 222"/>
              <a:gd name="T5" fmla="*/ 36 h 178"/>
              <a:gd name="T6" fmla="*/ 222 w 222"/>
              <a:gd name="T7" fmla="*/ 40 h 178"/>
              <a:gd name="T8" fmla="*/ 176 w 222"/>
              <a:gd name="T9" fmla="*/ 123 h 178"/>
              <a:gd name="T10" fmla="*/ 100 w 222"/>
              <a:gd name="T11" fmla="*/ 178 h 178"/>
              <a:gd name="T12" fmla="*/ 67 w 222"/>
              <a:gd name="T13" fmla="*/ 145 h 178"/>
              <a:gd name="T14" fmla="*/ 58 w 222"/>
              <a:gd name="T15" fmla="*/ 114 h 178"/>
              <a:gd name="T16" fmla="*/ 49 w 222"/>
              <a:gd name="T17" fmla="*/ 83 h 178"/>
              <a:gd name="T18" fmla="*/ 27 w 222"/>
              <a:gd name="T19" fmla="*/ 50 h 178"/>
              <a:gd name="T20" fmla="*/ 10 w 222"/>
              <a:gd name="T21" fmla="*/ 60 h 178"/>
              <a:gd name="T22" fmla="*/ 0 w 222"/>
              <a:gd name="T23" fmla="*/ 47 h 178"/>
              <a:gd name="T24" fmla="*/ 16 w 222"/>
              <a:gd name="T25" fmla="*/ 33 h 178"/>
              <a:gd name="T26" fmla="*/ 32 w 222"/>
              <a:gd name="T27" fmla="*/ 20 h 178"/>
              <a:gd name="T28" fmla="*/ 65 w 222"/>
              <a:gd name="T29" fmla="*/ 1 h 178"/>
              <a:gd name="T30" fmla="*/ 68 w 222"/>
              <a:gd name="T31" fmla="*/ 1 h 178"/>
              <a:gd name="T32" fmla="*/ 97 w 222"/>
              <a:gd name="T33" fmla="*/ 34 h 178"/>
              <a:gd name="T34" fmla="*/ 102 w 222"/>
              <a:gd name="T35" fmla="*/ 65 h 178"/>
              <a:gd name="T36" fmla="*/ 106 w 222"/>
              <a:gd name="T37" fmla="*/ 82 h 178"/>
              <a:gd name="T38" fmla="*/ 122 w 222"/>
              <a:gd name="T39" fmla="*/ 114 h 178"/>
              <a:gd name="T40" fmla="*/ 143 w 222"/>
              <a:gd name="T41" fmla="*/ 93 h 178"/>
              <a:gd name="T42" fmla="*/ 158 w 222"/>
              <a:gd name="T43" fmla="*/ 62 h 178"/>
              <a:gd name="T44" fmla="*/ 158 w 222"/>
              <a:gd name="T45" fmla="*/ 58 h 178"/>
              <a:gd name="T46" fmla="*/ 143 w 222"/>
              <a:gd name="T47" fmla="*/ 44 h 178"/>
              <a:gd name="T48" fmla="*/ 127 w 222"/>
              <a:gd name="T49" fmla="*/ 47 h 178"/>
              <a:gd name="T50" fmla="*/ 187 w 222"/>
              <a:gd name="T51" fmla="*/ 0 h 178"/>
              <a:gd name="T52" fmla="*/ 189 w 222"/>
              <a:gd name="T53" fmla="*/ 0 h 178"/>
              <a:gd name="T54" fmla="*/ 189 w 222"/>
              <a:gd name="T55" fmla="*/ 0 h 178"/>
              <a:gd name="T56" fmla="*/ 189 w 222"/>
              <a:gd name="T5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2" h="178">
                <a:moveTo>
                  <a:pt x="189" y="0"/>
                </a:moveTo>
                <a:lnTo>
                  <a:pt x="189" y="0"/>
                </a:lnTo>
                <a:cubicBezTo>
                  <a:pt x="211" y="0"/>
                  <a:pt x="222" y="12"/>
                  <a:pt x="222" y="36"/>
                </a:cubicBezTo>
                <a:cubicBezTo>
                  <a:pt x="222" y="37"/>
                  <a:pt x="222" y="39"/>
                  <a:pt x="222" y="40"/>
                </a:cubicBezTo>
                <a:cubicBezTo>
                  <a:pt x="221" y="61"/>
                  <a:pt x="206" y="88"/>
                  <a:pt x="176" y="123"/>
                </a:cubicBezTo>
                <a:cubicBezTo>
                  <a:pt x="146" y="160"/>
                  <a:pt x="121" y="178"/>
                  <a:pt x="100" y="178"/>
                </a:cubicBezTo>
                <a:cubicBezTo>
                  <a:pt x="87" y="178"/>
                  <a:pt x="76" y="167"/>
                  <a:pt x="67" y="145"/>
                </a:cubicBezTo>
                <a:lnTo>
                  <a:pt x="58" y="114"/>
                </a:lnTo>
                <a:lnTo>
                  <a:pt x="49" y="83"/>
                </a:lnTo>
                <a:cubicBezTo>
                  <a:pt x="42" y="61"/>
                  <a:pt x="35" y="50"/>
                  <a:pt x="27" y="50"/>
                </a:cubicBezTo>
                <a:cubicBezTo>
                  <a:pt x="26" y="50"/>
                  <a:pt x="20" y="53"/>
                  <a:pt x="10" y="60"/>
                </a:cubicBezTo>
                <a:lnTo>
                  <a:pt x="0" y="47"/>
                </a:lnTo>
                <a:lnTo>
                  <a:pt x="16" y="33"/>
                </a:lnTo>
                <a:lnTo>
                  <a:pt x="32" y="20"/>
                </a:lnTo>
                <a:cubicBezTo>
                  <a:pt x="46" y="8"/>
                  <a:pt x="57" y="2"/>
                  <a:pt x="65" y="1"/>
                </a:cubicBezTo>
                <a:cubicBezTo>
                  <a:pt x="66" y="1"/>
                  <a:pt x="67" y="1"/>
                  <a:pt x="68" y="1"/>
                </a:cubicBezTo>
                <a:cubicBezTo>
                  <a:pt x="83" y="1"/>
                  <a:pt x="93" y="12"/>
                  <a:pt x="97" y="34"/>
                </a:cubicBezTo>
                <a:cubicBezTo>
                  <a:pt x="99" y="47"/>
                  <a:pt x="101" y="57"/>
                  <a:pt x="102" y="65"/>
                </a:cubicBezTo>
                <a:cubicBezTo>
                  <a:pt x="104" y="73"/>
                  <a:pt x="105" y="79"/>
                  <a:pt x="106" y="82"/>
                </a:cubicBezTo>
                <a:cubicBezTo>
                  <a:pt x="111" y="103"/>
                  <a:pt x="116" y="113"/>
                  <a:pt x="122" y="114"/>
                </a:cubicBezTo>
                <a:cubicBezTo>
                  <a:pt x="127" y="114"/>
                  <a:pt x="134" y="107"/>
                  <a:pt x="143" y="93"/>
                </a:cubicBezTo>
                <a:cubicBezTo>
                  <a:pt x="152" y="79"/>
                  <a:pt x="157" y="69"/>
                  <a:pt x="158" y="62"/>
                </a:cubicBezTo>
                <a:cubicBezTo>
                  <a:pt x="158" y="60"/>
                  <a:pt x="158" y="59"/>
                  <a:pt x="158" y="58"/>
                </a:cubicBezTo>
                <a:cubicBezTo>
                  <a:pt x="158" y="49"/>
                  <a:pt x="153" y="44"/>
                  <a:pt x="143" y="44"/>
                </a:cubicBezTo>
                <a:cubicBezTo>
                  <a:pt x="138" y="44"/>
                  <a:pt x="133" y="45"/>
                  <a:pt x="127" y="47"/>
                </a:cubicBezTo>
                <a:cubicBezTo>
                  <a:pt x="137" y="15"/>
                  <a:pt x="157" y="0"/>
                  <a:pt x="187" y="0"/>
                </a:cubicBezTo>
                <a:lnTo>
                  <a:pt x="189" y="0"/>
                </a:lnTo>
                <a:close/>
                <a:moveTo>
                  <a:pt x="189" y="0"/>
                </a:moveTo>
                <a:lnTo>
                  <a:pt x="189" y="0"/>
                </a:lnTo>
                <a:close/>
              </a:path>
            </a:pathLst>
          </a:custGeom>
          <a:solidFill>
            <a:schemeClr val="accent3"/>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5135" name="AutoShape 39"/>
          <p:cNvSpPr>
            <a:spLocks noChangeAspect="1" noChangeArrowheads="1" noTextEdit="1"/>
          </p:cNvSpPr>
          <p:nvPr/>
        </p:nvSpPr>
        <p:spPr bwMode="auto">
          <a:xfrm>
            <a:off x="5519760" y="2341570"/>
            <a:ext cx="107951"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8" tIns="45708" rIns="91418" bIns="45708" numCol="1" anchor="t" anchorCtr="0" compatLnSpc="1">
            <a:prstTxWarp prst="textNoShape">
              <a:avLst/>
            </a:prstTxWarp>
          </a:bodyPr>
          <a:lstStyle/>
          <a:p>
            <a:endParaRPr lang="en-US" sz="2400"/>
          </a:p>
        </p:txBody>
      </p:sp>
      <p:sp>
        <p:nvSpPr>
          <p:cNvPr id="5136" name="Freeform 41"/>
          <p:cNvSpPr>
            <a:spLocks noEditPoints="1"/>
          </p:cNvSpPr>
          <p:nvPr/>
        </p:nvSpPr>
        <p:spPr bwMode="auto">
          <a:xfrm>
            <a:off x="5519760" y="2317767"/>
            <a:ext cx="107951" cy="212725"/>
          </a:xfrm>
          <a:custGeom>
            <a:avLst/>
            <a:gdLst>
              <a:gd name="T0" fmla="*/ 26 w 123"/>
              <a:gd name="T1" fmla="*/ 46 h 245"/>
              <a:gd name="T2" fmla="*/ 26 w 123"/>
              <a:gd name="T3" fmla="*/ 46 h 245"/>
              <a:gd name="T4" fmla="*/ 27 w 123"/>
              <a:gd name="T5" fmla="*/ 36 h 245"/>
              <a:gd name="T6" fmla="*/ 33 w 123"/>
              <a:gd name="T7" fmla="*/ 20 h 245"/>
              <a:gd name="T8" fmla="*/ 49 w 123"/>
              <a:gd name="T9" fmla="*/ 5 h 245"/>
              <a:gd name="T10" fmla="*/ 83 w 123"/>
              <a:gd name="T11" fmla="*/ 0 h 245"/>
              <a:gd name="T12" fmla="*/ 123 w 123"/>
              <a:gd name="T13" fmla="*/ 0 h 245"/>
              <a:gd name="T14" fmla="*/ 123 w 123"/>
              <a:gd name="T15" fmla="*/ 43 h 245"/>
              <a:gd name="T16" fmla="*/ 94 w 123"/>
              <a:gd name="T17" fmla="*/ 43 h 245"/>
              <a:gd name="T18" fmla="*/ 85 w 123"/>
              <a:gd name="T19" fmla="*/ 46 h 245"/>
              <a:gd name="T20" fmla="*/ 82 w 123"/>
              <a:gd name="T21" fmla="*/ 53 h 245"/>
              <a:gd name="T22" fmla="*/ 82 w 123"/>
              <a:gd name="T23" fmla="*/ 80 h 245"/>
              <a:gd name="T24" fmla="*/ 123 w 123"/>
              <a:gd name="T25" fmla="*/ 80 h 245"/>
              <a:gd name="T26" fmla="*/ 122 w 123"/>
              <a:gd name="T27" fmla="*/ 96 h 245"/>
              <a:gd name="T28" fmla="*/ 120 w 123"/>
              <a:gd name="T29" fmla="*/ 109 h 245"/>
              <a:gd name="T30" fmla="*/ 118 w 123"/>
              <a:gd name="T31" fmla="*/ 122 h 245"/>
              <a:gd name="T32" fmla="*/ 81 w 123"/>
              <a:gd name="T33" fmla="*/ 122 h 245"/>
              <a:gd name="T34" fmla="*/ 81 w 123"/>
              <a:gd name="T35" fmla="*/ 245 h 245"/>
              <a:gd name="T36" fmla="*/ 26 w 123"/>
              <a:gd name="T37" fmla="*/ 245 h 245"/>
              <a:gd name="T38" fmla="*/ 26 w 123"/>
              <a:gd name="T39" fmla="*/ 122 h 245"/>
              <a:gd name="T40" fmla="*/ 0 w 123"/>
              <a:gd name="T41" fmla="*/ 122 h 245"/>
              <a:gd name="T42" fmla="*/ 0 w 123"/>
              <a:gd name="T43" fmla="*/ 80 h 245"/>
              <a:gd name="T44" fmla="*/ 26 w 123"/>
              <a:gd name="T45" fmla="*/ 80 h 245"/>
              <a:gd name="T46" fmla="*/ 26 w 123"/>
              <a:gd name="T47" fmla="*/ 46 h 245"/>
              <a:gd name="T48" fmla="*/ 26 w 123"/>
              <a:gd name="T49" fmla="*/ 46 h 245"/>
              <a:gd name="T50" fmla="*/ 26 w 123"/>
              <a:gd name="T51" fmla="*/ 4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 h="245">
                <a:moveTo>
                  <a:pt x="26" y="46"/>
                </a:moveTo>
                <a:lnTo>
                  <a:pt x="26" y="46"/>
                </a:lnTo>
                <a:cubicBezTo>
                  <a:pt x="26" y="45"/>
                  <a:pt x="27" y="41"/>
                  <a:pt x="27" y="36"/>
                </a:cubicBezTo>
                <a:cubicBezTo>
                  <a:pt x="27" y="31"/>
                  <a:pt x="29" y="26"/>
                  <a:pt x="33" y="20"/>
                </a:cubicBezTo>
                <a:cubicBezTo>
                  <a:pt x="36" y="15"/>
                  <a:pt x="42" y="10"/>
                  <a:pt x="49" y="5"/>
                </a:cubicBezTo>
                <a:cubicBezTo>
                  <a:pt x="57" y="1"/>
                  <a:pt x="68" y="0"/>
                  <a:pt x="83" y="0"/>
                </a:cubicBezTo>
                <a:lnTo>
                  <a:pt x="123" y="0"/>
                </a:lnTo>
                <a:lnTo>
                  <a:pt x="123" y="43"/>
                </a:lnTo>
                <a:lnTo>
                  <a:pt x="94" y="43"/>
                </a:lnTo>
                <a:cubicBezTo>
                  <a:pt x="91" y="43"/>
                  <a:pt x="88" y="44"/>
                  <a:pt x="85" y="46"/>
                </a:cubicBezTo>
                <a:cubicBezTo>
                  <a:pt x="83" y="49"/>
                  <a:pt x="82" y="51"/>
                  <a:pt x="82" y="53"/>
                </a:cubicBezTo>
                <a:lnTo>
                  <a:pt x="82" y="80"/>
                </a:lnTo>
                <a:lnTo>
                  <a:pt x="123" y="80"/>
                </a:lnTo>
                <a:cubicBezTo>
                  <a:pt x="123" y="86"/>
                  <a:pt x="122" y="91"/>
                  <a:pt x="122" y="96"/>
                </a:cubicBezTo>
                <a:lnTo>
                  <a:pt x="120" y="109"/>
                </a:lnTo>
                <a:cubicBezTo>
                  <a:pt x="120" y="114"/>
                  <a:pt x="119" y="118"/>
                  <a:pt x="118" y="122"/>
                </a:cubicBezTo>
                <a:lnTo>
                  <a:pt x="81" y="122"/>
                </a:lnTo>
                <a:lnTo>
                  <a:pt x="81" y="245"/>
                </a:lnTo>
                <a:lnTo>
                  <a:pt x="26" y="245"/>
                </a:lnTo>
                <a:lnTo>
                  <a:pt x="26" y="122"/>
                </a:lnTo>
                <a:lnTo>
                  <a:pt x="0" y="122"/>
                </a:lnTo>
                <a:lnTo>
                  <a:pt x="0" y="80"/>
                </a:lnTo>
                <a:lnTo>
                  <a:pt x="26" y="80"/>
                </a:lnTo>
                <a:lnTo>
                  <a:pt x="26" y="46"/>
                </a:lnTo>
                <a:close/>
                <a:moveTo>
                  <a:pt x="26" y="46"/>
                </a:moveTo>
                <a:lnTo>
                  <a:pt x="26" y="46"/>
                </a:lnTo>
                <a:close/>
              </a:path>
            </a:pathLst>
          </a:custGeom>
          <a:solidFill>
            <a:schemeClr val="accent3"/>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5138" name="AutoShape 43"/>
          <p:cNvSpPr>
            <a:spLocks noChangeAspect="1" noChangeArrowheads="1" noTextEdit="1"/>
          </p:cNvSpPr>
          <p:nvPr/>
        </p:nvSpPr>
        <p:spPr bwMode="auto">
          <a:xfrm>
            <a:off x="5853130" y="2875007"/>
            <a:ext cx="225427" cy="142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8" tIns="45708" rIns="91418" bIns="45708" numCol="1" anchor="t" anchorCtr="0" compatLnSpc="1">
            <a:prstTxWarp prst="textNoShape">
              <a:avLst/>
            </a:prstTxWarp>
          </a:bodyPr>
          <a:lstStyle/>
          <a:p>
            <a:endParaRPr lang="en-US" sz="2400"/>
          </a:p>
        </p:txBody>
      </p:sp>
      <p:sp>
        <p:nvSpPr>
          <p:cNvPr id="5139" name="Freeform 45"/>
          <p:cNvSpPr>
            <a:spLocks noEditPoints="1"/>
          </p:cNvSpPr>
          <p:nvPr/>
        </p:nvSpPr>
        <p:spPr bwMode="auto">
          <a:xfrm>
            <a:off x="5837271" y="2873378"/>
            <a:ext cx="228601" cy="141288"/>
          </a:xfrm>
          <a:custGeom>
            <a:avLst/>
            <a:gdLst>
              <a:gd name="T0" fmla="*/ 626 w 960"/>
              <a:gd name="T1" fmla="*/ 24 h 596"/>
              <a:gd name="T2" fmla="*/ 866 w 960"/>
              <a:gd name="T3" fmla="*/ 83 h 596"/>
              <a:gd name="T4" fmla="*/ 626 w 960"/>
              <a:gd name="T5" fmla="*/ 24 h 596"/>
              <a:gd name="T6" fmla="*/ 466 w 960"/>
              <a:gd name="T7" fmla="*/ 328 h 596"/>
              <a:gd name="T8" fmla="*/ 463 w 960"/>
              <a:gd name="T9" fmla="*/ 511 h 596"/>
              <a:gd name="T10" fmla="*/ 353 w 960"/>
              <a:gd name="T11" fmla="*/ 588 h 596"/>
              <a:gd name="T12" fmla="*/ 0 w 960"/>
              <a:gd name="T13" fmla="*/ 596 h 596"/>
              <a:gd name="T14" fmla="*/ 288 w 960"/>
              <a:gd name="T15" fmla="*/ 0 h 596"/>
              <a:gd name="T16" fmla="*/ 470 w 960"/>
              <a:gd name="T17" fmla="*/ 154 h 596"/>
              <a:gd name="T18" fmla="*/ 397 w 960"/>
              <a:gd name="T19" fmla="*/ 276 h 596"/>
              <a:gd name="T20" fmla="*/ 466 w 960"/>
              <a:gd name="T21" fmla="*/ 328 h 596"/>
              <a:gd name="T22" fmla="*/ 137 w 960"/>
              <a:gd name="T23" fmla="*/ 234 h 596"/>
              <a:gd name="T24" fmla="*/ 327 w 960"/>
              <a:gd name="T25" fmla="*/ 220 h 596"/>
              <a:gd name="T26" fmla="*/ 319 w 960"/>
              <a:gd name="T27" fmla="*/ 112 h 596"/>
              <a:gd name="T28" fmla="*/ 137 w 960"/>
              <a:gd name="T29" fmla="*/ 103 h 596"/>
              <a:gd name="T30" fmla="*/ 363 w 960"/>
              <a:gd name="T31" fmla="*/ 407 h 596"/>
              <a:gd name="T32" fmla="*/ 325 w 960"/>
              <a:gd name="T33" fmla="*/ 343 h 596"/>
              <a:gd name="T34" fmla="*/ 137 w 960"/>
              <a:gd name="T35" fmla="*/ 333 h 596"/>
              <a:gd name="T36" fmla="*/ 264 w 960"/>
              <a:gd name="T37" fmla="*/ 492 h 596"/>
              <a:gd name="T38" fmla="*/ 363 w 960"/>
              <a:gd name="T39" fmla="*/ 407 h 596"/>
              <a:gd name="T40" fmla="*/ 956 w 960"/>
              <a:gd name="T41" fmla="*/ 310 h 596"/>
              <a:gd name="T42" fmla="*/ 959 w 960"/>
              <a:gd name="T43" fmla="*/ 395 h 596"/>
              <a:gd name="T44" fmla="*/ 693 w 960"/>
              <a:gd name="T45" fmla="*/ 485 h 596"/>
              <a:gd name="T46" fmla="*/ 816 w 960"/>
              <a:gd name="T47" fmla="*/ 482 h 596"/>
              <a:gd name="T48" fmla="*/ 954 w 960"/>
              <a:gd name="T49" fmla="*/ 452 h 596"/>
              <a:gd name="T50" fmla="*/ 751 w 960"/>
              <a:gd name="T51" fmla="*/ 592 h 596"/>
              <a:gd name="T52" fmla="*/ 535 w 960"/>
              <a:gd name="T53" fmla="*/ 368 h 596"/>
              <a:gd name="T54" fmla="*/ 747 w 960"/>
              <a:gd name="T55" fmla="*/ 138 h 596"/>
              <a:gd name="T56" fmla="*/ 922 w 960"/>
              <a:gd name="T57" fmla="*/ 222 h 596"/>
              <a:gd name="T58" fmla="*/ 956 w 960"/>
              <a:gd name="T59" fmla="*/ 310 h 596"/>
              <a:gd name="T60" fmla="*/ 843 w 960"/>
              <a:gd name="T61" fmla="*/ 321 h 596"/>
              <a:gd name="T62" fmla="*/ 747 w 960"/>
              <a:gd name="T63" fmla="*/ 231 h 596"/>
              <a:gd name="T64" fmla="*/ 651 w 960"/>
              <a:gd name="T65" fmla="*/ 321 h 596"/>
              <a:gd name="T66" fmla="*/ 843 w 960"/>
              <a:gd name="T67" fmla="*/ 321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0" h="596">
                <a:moveTo>
                  <a:pt x="626" y="24"/>
                </a:moveTo>
                <a:lnTo>
                  <a:pt x="626" y="24"/>
                </a:lnTo>
                <a:lnTo>
                  <a:pt x="866" y="24"/>
                </a:lnTo>
                <a:lnTo>
                  <a:pt x="866" y="83"/>
                </a:lnTo>
                <a:lnTo>
                  <a:pt x="626" y="83"/>
                </a:lnTo>
                <a:lnTo>
                  <a:pt x="626" y="24"/>
                </a:lnTo>
                <a:close/>
                <a:moveTo>
                  <a:pt x="466" y="328"/>
                </a:moveTo>
                <a:lnTo>
                  <a:pt x="466" y="328"/>
                </a:lnTo>
                <a:cubicBezTo>
                  <a:pt x="481" y="352"/>
                  <a:pt x="489" y="382"/>
                  <a:pt x="489" y="416"/>
                </a:cubicBezTo>
                <a:cubicBezTo>
                  <a:pt x="489" y="451"/>
                  <a:pt x="480" y="483"/>
                  <a:pt x="463" y="511"/>
                </a:cubicBezTo>
                <a:cubicBezTo>
                  <a:pt x="451" y="530"/>
                  <a:pt x="437" y="545"/>
                  <a:pt x="420" y="558"/>
                </a:cubicBezTo>
                <a:cubicBezTo>
                  <a:pt x="401" y="573"/>
                  <a:pt x="379" y="583"/>
                  <a:pt x="353" y="588"/>
                </a:cubicBezTo>
                <a:cubicBezTo>
                  <a:pt x="327" y="593"/>
                  <a:pt x="299" y="596"/>
                  <a:pt x="269" y="596"/>
                </a:cubicBezTo>
                <a:lnTo>
                  <a:pt x="0" y="596"/>
                </a:lnTo>
                <a:lnTo>
                  <a:pt x="0" y="0"/>
                </a:lnTo>
                <a:lnTo>
                  <a:pt x="288" y="0"/>
                </a:lnTo>
                <a:cubicBezTo>
                  <a:pt x="361" y="1"/>
                  <a:pt x="412" y="21"/>
                  <a:pt x="443" y="62"/>
                </a:cubicBezTo>
                <a:cubicBezTo>
                  <a:pt x="461" y="88"/>
                  <a:pt x="470" y="118"/>
                  <a:pt x="470" y="154"/>
                </a:cubicBezTo>
                <a:cubicBezTo>
                  <a:pt x="470" y="190"/>
                  <a:pt x="461" y="219"/>
                  <a:pt x="442" y="242"/>
                </a:cubicBezTo>
                <a:cubicBezTo>
                  <a:pt x="432" y="254"/>
                  <a:pt x="417" y="265"/>
                  <a:pt x="397" y="276"/>
                </a:cubicBezTo>
                <a:cubicBezTo>
                  <a:pt x="427" y="287"/>
                  <a:pt x="450" y="304"/>
                  <a:pt x="466" y="328"/>
                </a:cubicBezTo>
                <a:lnTo>
                  <a:pt x="466" y="328"/>
                </a:lnTo>
                <a:close/>
                <a:moveTo>
                  <a:pt x="137" y="234"/>
                </a:moveTo>
                <a:lnTo>
                  <a:pt x="137" y="234"/>
                </a:lnTo>
                <a:lnTo>
                  <a:pt x="264" y="234"/>
                </a:lnTo>
                <a:cubicBezTo>
                  <a:pt x="290" y="234"/>
                  <a:pt x="311" y="229"/>
                  <a:pt x="327" y="220"/>
                </a:cubicBezTo>
                <a:cubicBezTo>
                  <a:pt x="343" y="210"/>
                  <a:pt x="351" y="192"/>
                  <a:pt x="351" y="167"/>
                </a:cubicBezTo>
                <a:cubicBezTo>
                  <a:pt x="351" y="139"/>
                  <a:pt x="340" y="121"/>
                  <a:pt x="319" y="112"/>
                </a:cubicBezTo>
                <a:cubicBezTo>
                  <a:pt x="301" y="106"/>
                  <a:pt x="277" y="103"/>
                  <a:pt x="248" y="103"/>
                </a:cubicBezTo>
                <a:lnTo>
                  <a:pt x="137" y="103"/>
                </a:lnTo>
                <a:lnTo>
                  <a:pt x="137" y="234"/>
                </a:lnTo>
                <a:close/>
                <a:moveTo>
                  <a:pt x="363" y="407"/>
                </a:moveTo>
                <a:lnTo>
                  <a:pt x="363" y="407"/>
                </a:lnTo>
                <a:cubicBezTo>
                  <a:pt x="363" y="376"/>
                  <a:pt x="351" y="355"/>
                  <a:pt x="325" y="343"/>
                </a:cubicBezTo>
                <a:cubicBezTo>
                  <a:pt x="311" y="337"/>
                  <a:pt x="291" y="333"/>
                  <a:pt x="265" y="333"/>
                </a:cubicBezTo>
                <a:lnTo>
                  <a:pt x="137" y="333"/>
                </a:lnTo>
                <a:lnTo>
                  <a:pt x="137" y="492"/>
                </a:lnTo>
                <a:lnTo>
                  <a:pt x="264" y="492"/>
                </a:lnTo>
                <a:cubicBezTo>
                  <a:pt x="289" y="492"/>
                  <a:pt x="309" y="489"/>
                  <a:pt x="324" y="482"/>
                </a:cubicBezTo>
                <a:cubicBezTo>
                  <a:pt x="350" y="469"/>
                  <a:pt x="363" y="444"/>
                  <a:pt x="363" y="407"/>
                </a:cubicBezTo>
                <a:lnTo>
                  <a:pt x="363" y="407"/>
                </a:lnTo>
                <a:close/>
                <a:moveTo>
                  <a:pt x="956" y="310"/>
                </a:moveTo>
                <a:lnTo>
                  <a:pt x="956" y="310"/>
                </a:lnTo>
                <a:cubicBezTo>
                  <a:pt x="959" y="330"/>
                  <a:pt x="960" y="358"/>
                  <a:pt x="959" y="395"/>
                </a:cubicBezTo>
                <a:lnTo>
                  <a:pt x="648" y="395"/>
                </a:lnTo>
                <a:cubicBezTo>
                  <a:pt x="650" y="438"/>
                  <a:pt x="664" y="468"/>
                  <a:pt x="693" y="485"/>
                </a:cubicBezTo>
                <a:cubicBezTo>
                  <a:pt x="710" y="496"/>
                  <a:pt x="730" y="501"/>
                  <a:pt x="754" y="501"/>
                </a:cubicBezTo>
                <a:cubicBezTo>
                  <a:pt x="780" y="501"/>
                  <a:pt x="800" y="495"/>
                  <a:pt x="816" y="482"/>
                </a:cubicBezTo>
                <a:cubicBezTo>
                  <a:pt x="825" y="475"/>
                  <a:pt x="833" y="465"/>
                  <a:pt x="839" y="452"/>
                </a:cubicBezTo>
                <a:lnTo>
                  <a:pt x="954" y="452"/>
                </a:lnTo>
                <a:cubicBezTo>
                  <a:pt x="950" y="478"/>
                  <a:pt x="937" y="504"/>
                  <a:pt x="912" y="530"/>
                </a:cubicBezTo>
                <a:cubicBezTo>
                  <a:pt x="874" y="571"/>
                  <a:pt x="820" y="592"/>
                  <a:pt x="751" y="592"/>
                </a:cubicBezTo>
                <a:cubicBezTo>
                  <a:pt x="694" y="592"/>
                  <a:pt x="644" y="575"/>
                  <a:pt x="600" y="540"/>
                </a:cubicBezTo>
                <a:cubicBezTo>
                  <a:pt x="557" y="504"/>
                  <a:pt x="535" y="447"/>
                  <a:pt x="535" y="368"/>
                </a:cubicBezTo>
                <a:cubicBezTo>
                  <a:pt x="535" y="294"/>
                  <a:pt x="555" y="237"/>
                  <a:pt x="594" y="198"/>
                </a:cubicBezTo>
                <a:cubicBezTo>
                  <a:pt x="633" y="158"/>
                  <a:pt x="684" y="138"/>
                  <a:pt x="747" y="138"/>
                </a:cubicBezTo>
                <a:cubicBezTo>
                  <a:pt x="784" y="138"/>
                  <a:pt x="818" y="145"/>
                  <a:pt x="848" y="158"/>
                </a:cubicBezTo>
                <a:cubicBezTo>
                  <a:pt x="878" y="172"/>
                  <a:pt x="902" y="193"/>
                  <a:pt x="922" y="222"/>
                </a:cubicBezTo>
                <a:cubicBezTo>
                  <a:pt x="939" y="247"/>
                  <a:pt x="950" y="277"/>
                  <a:pt x="956" y="310"/>
                </a:cubicBezTo>
                <a:lnTo>
                  <a:pt x="956" y="310"/>
                </a:lnTo>
                <a:close/>
                <a:moveTo>
                  <a:pt x="843" y="321"/>
                </a:moveTo>
                <a:lnTo>
                  <a:pt x="843" y="321"/>
                </a:lnTo>
                <a:cubicBezTo>
                  <a:pt x="841" y="292"/>
                  <a:pt x="831" y="269"/>
                  <a:pt x="813" y="254"/>
                </a:cubicBezTo>
                <a:cubicBezTo>
                  <a:pt x="796" y="238"/>
                  <a:pt x="774" y="231"/>
                  <a:pt x="747" y="231"/>
                </a:cubicBezTo>
                <a:cubicBezTo>
                  <a:pt x="718" y="231"/>
                  <a:pt x="696" y="239"/>
                  <a:pt x="680" y="255"/>
                </a:cubicBezTo>
                <a:cubicBezTo>
                  <a:pt x="664" y="271"/>
                  <a:pt x="655" y="293"/>
                  <a:pt x="651" y="321"/>
                </a:cubicBezTo>
                <a:lnTo>
                  <a:pt x="843" y="321"/>
                </a:lnTo>
                <a:close/>
                <a:moveTo>
                  <a:pt x="843" y="321"/>
                </a:moveTo>
                <a:lnTo>
                  <a:pt x="843" y="321"/>
                </a:lnTo>
                <a:close/>
              </a:path>
            </a:pathLst>
          </a:custGeom>
          <a:solidFill>
            <a:schemeClr val="accent3"/>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grpSp>
        <p:nvGrpSpPr>
          <p:cNvPr id="5144" name="Skupina 5143"/>
          <p:cNvGrpSpPr/>
          <p:nvPr/>
        </p:nvGrpSpPr>
        <p:grpSpPr>
          <a:xfrm>
            <a:off x="6159522" y="1481128"/>
            <a:ext cx="241300" cy="215900"/>
            <a:chOff x="6935788" y="1273175"/>
            <a:chExt cx="241300" cy="215900"/>
          </a:xfrm>
          <a:solidFill>
            <a:schemeClr val="accent3"/>
          </a:solidFill>
        </p:grpSpPr>
        <p:sp>
          <p:nvSpPr>
            <p:cNvPr id="5142" name="Freeform 49"/>
            <p:cNvSpPr>
              <a:spLocks noEditPoints="1"/>
            </p:cNvSpPr>
            <p:nvPr/>
          </p:nvSpPr>
          <p:spPr bwMode="auto">
            <a:xfrm>
              <a:off x="6935788" y="1273175"/>
              <a:ext cx="133350" cy="215900"/>
            </a:xfrm>
            <a:custGeom>
              <a:avLst/>
              <a:gdLst>
                <a:gd name="T0" fmla="*/ 93 w 93"/>
                <a:gd name="T1" fmla="*/ 0 h 143"/>
                <a:gd name="T2" fmla="*/ 93 w 93"/>
                <a:gd name="T3" fmla="*/ 0 h 143"/>
                <a:gd name="T4" fmla="*/ 48 w 93"/>
                <a:gd name="T5" fmla="*/ 0 h 143"/>
                <a:gd name="T6" fmla="*/ 9 w 93"/>
                <a:gd name="T7" fmla="*/ 32 h 143"/>
                <a:gd name="T8" fmla="*/ 43 w 93"/>
                <a:gd name="T9" fmla="*/ 64 h 143"/>
                <a:gd name="T10" fmla="*/ 47 w 93"/>
                <a:gd name="T11" fmla="*/ 64 h 143"/>
                <a:gd name="T12" fmla="*/ 45 w 93"/>
                <a:gd name="T13" fmla="*/ 72 h 143"/>
                <a:gd name="T14" fmla="*/ 51 w 93"/>
                <a:gd name="T15" fmla="*/ 85 h 143"/>
                <a:gd name="T16" fmla="*/ 43 w 93"/>
                <a:gd name="T17" fmla="*/ 85 h 143"/>
                <a:gd name="T18" fmla="*/ 0 w 93"/>
                <a:gd name="T19" fmla="*/ 117 h 143"/>
                <a:gd name="T20" fmla="*/ 45 w 93"/>
                <a:gd name="T21" fmla="*/ 143 h 143"/>
                <a:gd name="T22" fmla="*/ 89 w 93"/>
                <a:gd name="T23" fmla="*/ 111 h 143"/>
                <a:gd name="T24" fmla="*/ 73 w 93"/>
                <a:gd name="T25" fmla="*/ 82 h 143"/>
                <a:gd name="T26" fmla="*/ 62 w 93"/>
                <a:gd name="T27" fmla="*/ 68 h 143"/>
                <a:gd name="T28" fmla="*/ 70 w 93"/>
                <a:gd name="T29" fmla="*/ 55 h 143"/>
                <a:gd name="T30" fmla="*/ 83 w 93"/>
                <a:gd name="T31" fmla="*/ 32 h 143"/>
                <a:gd name="T32" fmla="*/ 69 w 93"/>
                <a:gd name="T33" fmla="*/ 6 h 143"/>
                <a:gd name="T34" fmla="*/ 83 w 93"/>
                <a:gd name="T35" fmla="*/ 6 h 143"/>
                <a:gd name="T36" fmla="*/ 93 w 93"/>
                <a:gd name="T37" fmla="*/ 0 h 143"/>
                <a:gd name="T38" fmla="*/ 77 w 93"/>
                <a:gd name="T39" fmla="*/ 108 h 143"/>
                <a:gd name="T40" fmla="*/ 77 w 93"/>
                <a:gd name="T41" fmla="*/ 108 h 143"/>
                <a:gd name="T42" fmla="*/ 78 w 93"/>
                <a:gd name="T43" fmla="*/ 113 h 143"/>
                <a:gd name="T44" fmla="*/ 45 w 93"/>
                <a:gd name="T45" fmla="*/ 136 h 143"/>
                <a:gd name="T46" fmla="*/ 16 w 93"/>
                <a:gd name="T47" fmla="*/ 112 h 143"/>
                <a:gd name="T48" fmla="*/ 48 w 93"/>
                <a:gd name="T49" fmla="*/ 89 h 143"/>
                <a:gd name="T50" fmla="*/ 59 w 93"/>
                <a:gd name="T51" fmla="*/ 91 h 143"/>
                <a:gd name="T52" fmla="*/ 77 w 93"/>
                <a:gd name="T53" fmla="*/ 108 h 143"/>
                <a:gd name="T54" fmla="*/ 77 w 93"/>
                <a:gd name="T55" fmla="*/ 108 h 143"/>
                <a:gd name="T56" fmla="*/ 50 w 93"/>
                <a:gd name="T57" fmla="*/ 60 h 143"/>
                <a:gd name="T58" fmla="*/ 50 w 93"/>
                <a:gd name="T59" fmla="*/ 60 h 143"/>
                <a:gd name="T60" fmla="*/ 25 w 93"/>
                <a:gd name="T61" fmla="*/ 32 h 143"/>
                <a:gd name="T62" fmla="*/ 42 w 93"/>
                <a:gd name="T63" fmla="*/ 5 h 143"/>
                <a:gd name="T64" fmla="*/ 67 w 93"/>
                <a:gd name="T65" fmla="*/ 33 h 143"/>
                <a:gd name="T66" fmla="*/ 50 w 93"/>
                <a:gd name="T67" fmla="*/ 60 h 143"/>
                <a:gd name="T68" fmla="*/ 50 w 93"/>
                <a:gd name="T69" fmla="*/ 60 h 143"/>
                <a:gd name="T70" fmla="*/ 50 w 93"/>
                <a:gd name="T71" fmla="*/ 60 h 143"/>
                <a:gd name="T72" fmla="*/ 50 w 93"/>
                <a:gd name="T73" fmla="*/ 6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143">
                  <a:moveTo>
                    <a:pt x="93" y="0"/>
                  </a:moveTo>
                  <a:lnTo>
                    <a:pt x="93" y="0"/>
                  </a:lnTo>
                  <a:lnTo>
                    <a:pt x="48" y="0"/>
                  </a:lnTo>
                  <a:cubicBezTo>
                    <a:pt x="28" y="0"/>
                    <a:pt x="9" y="14"/>
                    <a:pt x="9" y="32"/>
                  </a:cubicBezTo>
                  <a:cubicBezTo>
                    <a:pt x="9" y="50"/>
                    <a:pt x="23" y="64"/>
                    <a:pt x="43" y="64"/>
                  </a:cubicBezTo>
                  <a:lnTo>
                    <a:pt x="47" y="64"/>
                  </a:lnTo>
                  <a:cubicBezTo>
                    <a:pt x="46" y="67"/>
                    <a:pt x="45" y="69"/>
                    <a:pt x="45" y="72"/>
                  </a:cubicBezTo>
                  <a:cubicBezTo>
                    <a:pt x="45" y="77"/>
                    <a:pt x="48" y="81"/>
                    <a:pt x="51" y="85"/>
                  </a:cubicBezTo>
                  <a:lnTo>
                    <a:pt x="43" y="85"/>
                  </a:lnTo>
                  <a:cubicBezTo>
                    <a:pt x="19" y="85"/>
                    <a:pt x="0" y="101"/>
                    <a:pt x="0" y="117"/>
                  </a:cubicBezTo>
                  <a:cubicBezTo>
                    <a:pt x="0" y="133"/>
                    <a:pt x="20" y="143"/>
                    <a:pt x="45" y="143"/>
                  </a:cubicBezTo>
                  <a:cubicBezTo>
                    <a:pt x="73" y="143"/>
                    <a:pt x="89" y="127"/>
                    <a:pt x="89" y="111"/>
                  </a:cubicBezTo>
                  <a:cubicBezTo>
                    <a:pt x="89" y="98"/>
                    <a:pt x="85" y="90"/>
                    <a:pt x="73" y="82"/>
                  </a:cubicBezTo>
                  <a:cubicBezTo>
                    <a:pt x="69" y="79"/>
                    <a:pt x="62" y="72"/>
                    <a:pt x="62" y="68"/>
                  </a:cubicBezTo>
                  <a:cubicBezTo>
                    <a:pt x="62" y="63"/>
                    <a:pt x="63" y="61"/>
                    <a:pt x="70" y="55"/>
                  </a:cubicBezTo>
                  <a:cubicBezTo>
                    <a:pt x="78" y="50"/>
                    <a:pt x="83" y="41"/>
                    <a:pt x="83" y="32"/>
                  </a:cubicBezTo>
                  <a:cubicBezTo>
                    <a:pt x="83" y="21"/>
                    <a:pt x="78" y="10"/>
                    <a:pt x="69" y="6"/>
                  </a:cubicBezTo>
                  <a:lnTo>
                    <a:pt x="83" y="6"/>
                  </a:lnTo>
                  <a:lnTo>
                    <a:pt x="93" y="0"/>
                  </a:lnTo>
                  <a:close/>
                  <a:moveTo>
                    <a:pt x="77" y="108"/>
                  </a:moveTo>
                  <a:lnTo>
                    <a:pt x="77" y="108"/>
                  </a:lnTo>
                  <a:cubicBezTo>
                    <a:pt x="77" y="110"/>
                    <a:pt x="78" y="111"/>
                    <a:pt x="78" y="113"/>
                  </a:cubicBezTo>
                  <a:cubicBezTo>
                    <a:pt x="78" y="126"/>
                    <a:pt x="69" y="136"/>
                    <a:pt x="45" y="136"/>
                  </a:cubicBezTo>
                  <a:cubicBezTo>
                    <a:pt x="28" y="136"/>
                    <a:pt x="16" y="125"/>
                    <a:pt x="16" y="112"/>
                  </a:cubicBezTo>
                  <a:cubicBezTo>
                    <a:pt x="16" y="99"/>
                    <a:pt x="31" y="89"/>
                    <a:pt x="48" y="89"/>
                  </a:cubicBezTo>
                  <a:cubicBezTo>
                    <a:pt x="52" y="89"/>
                    <a:pt x="56" y="90"/>
                    <a:pt x="59" y="91"/>
                  </a:cubicBezTo>
                  <a:cubicBezTo>
                    <a:pt x="69" y="97"/>
                    <a:pt x="75" y="101"/>
                    <a:pt x="77" y="108"/>
                  </a:cubicBezTo>
                  <a:lnTo>
                    <a:pt x="77" y="108"/>
                  </a:lnTo>
                  <a:close/>
                  <a:moveTo>
                    <a:pt x="50" y="60"/>
                  </a:moveTo>
                  <a:lnTo>
                    <a:pt x="50" y="60"/>
                  </a:lnTo>
                  <a:cubicBezTo>
                    <a:pt x="38" y="59"/>
                    <a:pt x="27" y="47"/>
                    <a:pt x="25" y="32"/>
                  </a:cubicBezTo>
                  <a:cubicBezTo>
                    <a:pt x="23" y="17"/>
                    <a:pt x="31" y="5"/>
                    <a:pt x="42" y="5"/>
                  </a:cubicBezTo>
                  <a:cubicBezTo>
                    <a:pt x="54" y="6"/>
                    <a:pt x="65" y="18"/>
                    <a:pt x="67" y="33"/>
                  </a:cubicBezTo>
                  <a:cubicBezTo>
                    <a:pt x="69" y="48"/>
                    <a:pt x="61" y="60"/>
                    <a:pt x="50" y="60"/>
                  </a:cubicBezTo>
                  <a:lnTo>
                    <a:pt x="50" y="60"/>
                  </a:lnTo>
                  <a:close/>
                  <a:moveTo>
                    <a:pt x="50" y="60"/>
                  </a:moveTo>
                  <a:lnTo>
                    <a:pt x="50" y="6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143" name="Freeform 50"/>
            <p:cNvSpPr>
              <a:spLocks noEditPoints="1"/>
            </p:cNvSpPr>
            <p:nvPr/>
          </p:nvSpPr>
          <p:spPr bwMode="auto">
            <a:xfrm>
              <a:off x="7069138" y="1273175"/>
              <a:ext cx="107950" cy="112713"/>
            </a:xfrm>
            <a:custGeom>
              <a:avLst/>
              <a:gdLst>
                <a:gd name="T0" fmla="*/ 43 w 75"/>
                <a:gd name="T1" fmla="*/ 31 h 74"/>
                <a:gd name="T2" fmla="*/ 43 w 75"/>
                <a:gd name="T3" fmla="*/ 31 h 74"/>
                <a:gd name="T4" fmla="*/ 43 w 75"/>
                <a:gd name="T5" fmla="*/ 0 h 74"/>
                <a:gd name="T6" fmla="*/ 33 w 75"/>
                <a:gd name="T7" fmla="*/ 0 h 74"/>
                <a:gd name="T8" fmla="*/ 33 w 75"/>
                <a:gd name="T9" fmla="*/ 31 h 74"/>
                <a:gd name="T10" fmla="*/ 0 w 75"/>
                <a:gd name="T11" fmla="*/ 31 h 74"/>
                <a:gd name="T12" fmla="*/ 0 w 75"/>
                <a:gd name="T13" fmla="*/ 41 h 74"/>
                <a:gd name="T14" fmla="*/ 33 w 75"/>
                <a:gd name="T15" fmla="*/ 41 h 74"/>
                <a:gd name="T16" fmla="*/ 33 w 75"/>
                <a:gd name="T17" fmla="*/ 74 h 74"/>
                <a:gd name="T18" fmla="*/ 43 w 75"/>
                <a:gd name="T19" fmla="*/ 74 h 74"/>
                <a:gd name="T20" fmla="*/ 43 w 75"/>
                <a:gd name="T21" fmla="*/ 41 h 74"/>
                <a:gd name="T22" fmla="*/ 75 w 75"/>
                <a:gd name="T23" fmla="*/ 41 h 74"/>
                <a:gd name="T24" fmla="*/ 75 w 75"/>
                <a:gd name="T25" fmla="*/ 31 h 74"/>
                <a:gd name="T26" fmla="*/ 43 w 75"/>
                <a:gd name="T27" fmla="*/ 31 h 74"/>
                <a:gd name="T28" fmla="*/ 43 w 75"/>
                <a:gd name="T29" fmla="*/ 31 h 74"/>
                <a:gd name="T30" fmla="*/ 43 w 75"/>
                <a:gd name="T31" fmla="*/ 3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74">
                  <a:moveTo>
                    <a:pt x="43" y="31"/>
                  </a:moveTo>
                  <a:lnTo>
                    <a:pt x="43" y="31"/>
                  </a:lnTo>
                  <a:lnTo>
                    <a:pt x="43" y="0"/>
                  </a:lnTo>
                  <a:lnTo>
                    <a:pt x="33" y="0"/>
                  </a:lnTo>
                  <a:lnTo>
                    <a:pt x="33" y="31"/>
                  </a:lnTo>
                  <a:lnTo>
                    <a:pt x="0" y="31"/>
                  </a:lnTo>
                  <a:lnTo>
                    <a:pt x="0" y="41"/>
                  </a:lnTo>
                  <a:lnTo>
                    <a:pt x="33" y="41"/>
                  </a:lnTo>
                  <a:lnTo>
                    <a:pt x="33" y="74"/>
                  </a:lnTo>
                  <a:lnTo>
                    <a:pt x="43" y="74"/>
                  </a:lnTo>
                  <a:lnTo>
                    <a:pt x="43" y="41"/>
                  </a:lnTo>
                  <a:lnTo>
                    <a:pt x="75" y="41"/>
                  </a:lnTo>
                  <a:lnTo>
                    <a:pt x="75" y="31"/>
                  </a:lnTo>
                  <a:lnTo>
                    <a:pt x="43" y="31"/>
                  </a:lnTo>
                  <a:close/>
                  <a:moveTo>
                    <a:pt x="43" y="31"/>
                  </a:moveTo>
                  <a:lnTo>
                    <a:pt x="43" y="31"/>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5147" name="Freeform 54"/>
          <p:cNvSpPr>
            <a:spLocks noEditPoints="1"/>
          </p:cNvSpPr>
          <p:nvPr/>
        </p:nvSpPr>
        <p:spPr bwMode="auto">
          <a:xfrm>
            <a:off x="371480" y="1862182"/>
            <a:ext cx="654051" cy="271463"/>
          </a:xfrm>
          <a:custGeom>
            <a:avLst/>
            <a:gdLst>
              <a:gd name="T0" fmla="*/ 7678 w 7686"/>
              <a:gd name="T1" fmla="*/ 2469 h 3196"/>
              <a:gd name="T2" fmla="*/ 7678 w 7686"/>
              <a:gd name="T3" fmla="*/ 2469 h 3196"/>
              <a:gd name="T4" fmla="*/ 7678 w 7686"/>
              <a:gd name="T5" fmla="*/ 2469 h 3196"/>
              <a:gd name="T6" fmla="*/ 7653 w 7686"/>
              <a:gd name="T7" fmla="*/ 2366 h 3196"/>
              <a:gd name="T8" fmla="*/ 7288 w 7686"/>
              <a:gd name="T9" fmla="*/ 1186 h 3196"/>
              <a:gd name="T10" fmla="*/ 7244 w 7686"/>
              <a:gd name="T11" fmla="*/ 1054 h 3196"/>
              <a:gd name="T12" fmla="*/ 7244 w 7686"/>
              <a:gd name="T13" fmla="*/ 1053 h 3196"/>
              <a:gd name="T14" fmla="*/ 6996 w 7686"/>
              <a:gd name="T15" fmla="*/ 778 h 3196"/>
              <a:gd name="T16" fmla="*/ 6957 w 7686"/>
              <a:gd name="T17" fmla="*/ 756 h 3196"/>
              <a:gd name="T18" fmla="*/ 6935 w 7686"/>
              <a:gd name="T19" fmla="*/ 746 h 3196"/>
              <a:gd name="T20" fmla="*/ 6071 w 7686"/>
              <a:gd name="T21" fmla="*/ 385 h 3196"/>
              <a:gd name="T22" fmla="*/ 5063 w 7686"/>
              <a:gd name="T23" fmla="*/ 1 h 3196"/>
              <a:gd name="T24" fmla="*/ 4325 w 7686"/>
              <a:gd name="T25" fmla="*/ 2192 h 3196"/>
              <a:gd name="T26" fmla="*/ 4251 w 7686"/>
              <a:gd name="T27" fmla="*/ 613 h 3196"/>
              <a:gd name="T28" fmla="*/ 4312 w 7686"/>
              <a:gd name="T29" fmla="*/ 493 h 3196"/>
              <a:gd name="T30" fmla="*/ 4555 w 7686"/>
              <a:gd name="T31" fmla="*/ 12 h 3196"/>
              <a:gd name="T32" fmla="*/ 3839 w 7686"/>
              <a:gd name="T33" fmla="*/ 245 h 3196"/>
              <a:gd name="T34" fmla="*/ 3135 w 7686"/>
              <a:gd name="T35" fmla="*/ 21 h 3196"/>
              <a:gd name="T36" fmla="*/ 3374 w 7686"/>
              <a:gd name="T37" fmla="*/ 493 h 3196"/>
              <a:gd name="T38" fmla="*/ 3435 w 7686"/>
              <a:gd name="T39" fmla="*/ 613 h 3196"/>
              <a:gd name="T40" fmla="*/ 3362 w 7686"/>
              <a:gd name="T41" fmla="*/ 2192 h 3196"/>
              <a:gd name="T42" fmla="*/ 2622 w 7686"/>
              <a:gd name="T43" fmla="*/ 0 h 3196"/>
              <a:gd name="T44" fmla="*/ 1614 w 7686"/>
              <a:gd name="T45" fmla="*/ 384 h 3196"/>
              <a:gd name="T46" fmla="*/ 750 w 7686"/>
              <a:gd name="T47" fmla="*/ 745 h 3196"/>
              <a:gd name="T48" fmla="*/ 728 w 7686"/>
              <a:gd name="T49" fmla="*/ 755 h 3196"/>
              <a:gd name="T50" fmla="*/ 690 w 7686"/>
              <a:gd name="T51" fmla="*/ 777 h 3196"/>
              <a:gd name="T52" fmla="*/ 441 w 7686"/>
              <a:gd name="T53" fmla="*/ 1053 h 3196"/>
              <a:gd name="T54" fmla="*/ 441 w 7686"/>
              <a:gd name="T55" fmla="*/ 1054 h 3196"/>
              <a:gd name="T56" fmla="*/ 397 w 7686"/>
              <a:gd name="T57" fmla="*/ 1186 h 3196"/>
              <a:gd name="T58" fmla="*/ 33 w 7686"/>
              <a:gd name="T59" fmla="*/ 2366 h 3196"/>
              <a:gd name="T60" fmla="*/ 7 w 7686"/>
              <a:gd name="T61" fmla="*/ 2469 h 3196"/>
              <a:gd name="T62" fmla="*/ 0 w 7686"/>
              <a:gd name="T63" fmla="*/ 2565 h 3196"/>
              <a:gd name="T64" fmla="*/ 629 w 7686"/>
              <a:gd name="T65" fmla="*/ 3195 h 3196"/>
              <a:gd name="T66" fmla="*/ 1229 w 7686"/>
              <a:gd name="T67" fmla="*/ 3195 h 3196"/>
              <a:gd name="T68" fmla="*/ 3809 w 7686"/>
              <a:gd name="T69" fmla="*/ 3195 h 3196"/>
              <a:gd name="T70" fmla="*/ 7057 w 7686"/>
              <a:gd name="T71" fmla="*/ 3195 h 3196"/>
              <a:gd name="T72" fmla="*/ 7686 w 7686"/>
              <a:gd name="T73" fmla="*/ 2565 h 3196"/>
              <a:gd name="T74" fmla="*/ 7678 w 7686"/>
              <a:gd name="T75" fmla="*/ 2469 h 3196"/>
              <a:gd name="T76" fmla="*/ 7678 w 7686"/>
              <a:gd name="T77" fmla="*/ 2469 h 3196"/>
              <a:gd name="T78" fmla="*/ 7678 w 7686"/>
              <a:gd name="T79" fmla="*/ 2469 h 3196"/>
              <a:gd name="T80" fmla="*/ 7678 w 7686"/>
              <a:gd name="T81" fmla="*/ 2469 h 3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86" h="3196">
                <a:moveTo>
                  <a:pt x="7678" y="2469"/>
                </a:moveTo>
                <a:lnTo>
                  <a:pt x="7678" y="2469"/>
                </a:lnTo>
                <a:lnTo>
                  <a:pt x="7678" y="2469"/>
                </a:lnTo>
                <a:cubicBezTo>
                  <a:pt x="7673" y="2433"/>
                  <a:pt x="7665" y="2399"/>
                  <a:pt x="7653" y="2366"/>
                </a:cubicBezTo>
                <a:cubicBezTo>
                  <a:pt x="7569" y="2042"/>
                  <a:pt x="7375" y="1451"/>
                  <a:pt x="7288" y="1186"/>
                </a:cubicBezTo>
                <a:cubicBezTo>
                  <a:pt x="7278" y="1140"/>
                  <a:pt x="7264" y="1096"/>
                  <a:pt x="7244" y="1054"/>
                </a:cubicBezTo>
                <a:lnTo>
                  <a:pt x="7244" y="1053"/>
                </a:lnTo>
                <a:cubicBezTo>
                  <a:pt x="7191" y="938"/>
                  <a:pt x="7104" y="842"/>
                  <a:pt x="6996" y="778"/>
                </a:cubicBezTo>
                <a:cubicBezTo>
                  <a:pt x="6989" y="773"/>
                  <a:pt x="6975" y="766"/>
                  <a:pt x="6957" y="756"/>
                </a:cubicBezTo>
                <a:cubicBezTo>
                  <a:pt x="6950" y="753"/>
                  <a:pt x="6942" y="749"/>
                  <a:pt x="6935" y="746"/>
                </a:cubicBezTo>
                <a:cubicBezTo>
                  <a:pt x="6723" y="645"/>
                  <a:pt x="6071" y="385"/>
                  <a:pt x="6071" y="385"/>
                </a:cubicBezTo>
                <a:cubicBezTo>
                  <a:pt x="5745" y="244"/>
                  <a:pt x="5408" y="124"/>
                  <a:pt x="5063" y="1"/>
                </a:cubicBezTo>
                <a:cubicBezTo>
                  <a:pt x="5001" y="257"/>
                  <a:pt x="4418" y="1956"/>
                  <a:pt x="4325" y="2192"/>
                </a:cubicBezTo>
                <a:lnTo>
                  <a:pt x="4251" y="613"/>
                </a:lnTo>
                <a:cubicBezTo>
                  <a:pt x="4276" y="576"/>
                  <a:pt x="4293" y="533"/>
                  <a:pt x="4312" y="493"/>
                </a:cubicBezTo>
                <a:lnTo>
                  <a:pt x="4555" y="12"/>
                </a:lnTo>
                <a:cubicBezTo>
                  <a:pt x="4384" y="155"/>
                  <a:pt x="4126" y="245"/>
                  <a:pt x="3839" y="245"/>
                </a:cubicBezTo>
                <a:cubicBezTo>
                  <a:pt x="3559" y="245"/>
                  <a:pt x="3307" y="159"/>
                  <a:pt x="3135" y="21"/>
                </a:cubicBezTo>
                <a:lnTo>
                  <a:pt x="3374" y="493"/>
                </a:lnTo>
                <a:cubicBezTo>
                  <a:pt x="3394" y="533"/>
                  <a:pt x="3411" y="576"/>
                  <a:pt x="3435" y="613"/>
                </a:cubicBezTo>
                <a:lnTo>
                  <a:pt x="3362" y="2192"/>
                </a:lnTo>
                <a:cubicBezTo>
                  <a:pt x="3268" y="1956"/>
                  <a:pt x="2683" y="256"/>
                  <a:pt x="2622" y="0"/>
                </a:cubicBezTo>
                <a:cubicBezTo>
                  <a:pt x="2278" y="123"/>
                  <a:pt x="1941" y="243"/>
                  <a:pt x="1614" y="384"/>
                </a:cubicBezTo>
                <a:cubicBezTo>
                  <a:pt x="1614" y="384"/>
                  <a:pt x="963" y="645"/>
                  <a:pt x="750" y="745"/>
                </a:cubicBezTo>
                <a:cubicBezTo>
                  <a:pt x="743" y="748"/>
                  <a:pt x="735" y="751"/>
                  <a:pt x="728" y="755"/>
                </a:cubicBezTo>
                <a:cubicBezTo>
                  <a:pt x="710" y="764"/>
                  <a:pt x="696" y="771"/>
                  <a:pt x="690" y="777"/>
                </a:cubicBezTo>
                <a:cubicBezTo>
                  <a:pt x="582" y="842"/>
                  <a:pt x="494" y="938"/>
                  <a:pt x="441" y="1053"/>
                </a:cubicBezTo>
                <a:lnTo>
                  <a:pt x="441" y="1054"/>
                </a:lnTo>
                <a:cubicBezTo>
                  <a:pt x="422" y="1096"/>
                  <a:pt x="407" y="1140"/>
                  <a:pt x="397" y="1186"/>
                </a:cubicBezTo>
                <a:cubicBezTo>
                  <a:pt x="310" y="1451"/>
                  <a:pt x="117" y="2041"/>
                  <a:pt x="33" y="2366"/>
                </a:cubicBezTo>
                <a:cubicBezTo>
                  <a:pt x="21" y="2399"/>
                  <a:pt x="12" y="2434"/>
                  <a:pt x="7" y="2469"/>
                </a:cubicBezTo>
                <a:cubicBezTo>
                  <a:pt x="2" y="2500"/>
                  <a:pt x="0" y="2533"/>
                  <a:pt x="0" y="2565"/>
                </a:cubicBezTo>
                <a:cubicBezTo>
                  <a:pt x="0" y="2913"/>
                  <a:pt x="281" y="3195"/>
                  <a:pt x="629" y="3195"/>
                </a:cubicBezTo>
                <a:lnTo>
                  <a:pt x="1229" y="3195"/>
                </a:lnTo>
                <a:cubicBezTo>
                  <a:pt x="2089" y="3195"/>
                  <a:pt x="2949" y="3196"/>
                  <a:pt x="3809" y="3195"/>
                </a:cubicBezTo>
                <a:lnTo>
                  <a:pt x="7057" y="3195"/>
                </a:lnTo>
                <a:cubicBezTo>
                  <a:pt x="7404" y="3195"/>
                  <a:pt x="7686" y="2913"/>
                  <a:pt x="7686" y="2565"/>
                </a:cubicBezTo>
                <a:cubicBezTo>
                  <a:pt x="7686" y="2533"/>
                  <a:pt x="7683" y="2500"/>
                  <a:pt x="7678" y="2469"/>
                </a:cubicBezTo>
                <a:lnTo>
                  <a:pt x="7678" y="2469"/>
                </a:lnTo>
                <a:close/>
                <a:moveTo>
                  <a:pt x="7678" y="2469"/>
                </a:moveTo>
                <a:lnTo>
                  <a:pt x="7678" y="2469"/>
                </a:lnTo>
                <a:close/>
              </a:path>
            </a:pathLst>
          </a:custGeom>
          <a:solidFill>
            <a:schemeClr val="accent3"/>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5148" name="Freeform 55"/>
          <p:cNvSpPr>
            <a:spLocks noEditPoints="1"/>
          </p:cNvSpPr>
          <p:nvPr/>
        </p:nvSpPr>
        <p:spPr bwMode="auto">
          <a:xfrm>
            <a:off x="523880" y="1422401"/>
            <a:ext cx="349251" cy="414339"/>
          </a:xfrm>
          <a:custGeom>
            <a:avLst/>
            <a:gdLst>
              <a:gd name="T0" fmla="*/ 3692 w 4097"/>
              <a:gd name="T1" fmla="*/ 2234 h 4868"/>
              <a:gd name="T2" fmla="*/ 3692 w 4097"/>
              <a:gd name="T3" fmla="*/ 2234 h 4868"/>
              <a:gd name="T4" fmla="*/ 3714 w 4097"/>
              <a:gd name="T5" fmla="*/ 1627 h 4868"/>
              <a:gd name="T6" fmla="*/ 2086 w 4097"/>
              <a:gd name="T7" fmla="*/ 0 h 4868"/>
              <a:gd name="T8" fmla="*/ 2011 w 4097"/>
              <a:gd name="T9" fmla="*/ 0 h 4868"/>
              <a:gd name="T10" fmla="*/ 382 w 4097"/>
              <a:gd name="T11" fmla="*/ 1629 h 4868"/>
              <a:gd name="T12" fmla="*/ 404 w 4097"/>
              <a:gd name="T13" fmla="*/ 2235 h 4868"/>
              <a:gd name="T14" fmla="*/ 39 w 4097"/>
              <a:gd name="T15" fmla="*/ 2586 h 4868"/>
              <a:gd name="T16" fmla="*/ 486 w 4097"/>
              <a:gd name="T17" fmla="*/ 3333 h 4868"/>
              <a:gd name="T18" fmla="*/ 1194 w 4097"/>
              <a:gd name="T19" fmla="*/ 4474 h 4868"/>
              <a:gd name="T20" fmla="*/ 2015 w 4097"/>
              <a:gd name="T21" fmla="*/ 4867 h 4868"/>
              <a:gd name="T22" fmla="*/ 2049 w 4097"/>
              <a:gd name="T23" fmla="*/ 4868 h 4868"/>
              <a:gd name="T24" fmla="*/ 2083 w 4097"/>
              <a:gd name="T25" fmla="*/ 4867 h 4868"/>
              <a:gd name="T26" fmla="*/ 2898 w 4097"/>
              <a:gd name="T27" fmla="*/ 4479 h 4868"/>
              <a:gd name="T28" fmla="*/ 3610 w 4097"/>
              <a:gd name="T29" fmla="*/ 3333 h 4868"/>
              <a:gd name="T30" fmla="*/ 4057 w 4097"/>
              <a:gd name="T31" fmla="*/ 2586 h 4868"/>
              <a:gd name="T32" fmla="*/ 3692 w 4097"/>
              <a:gd name="T33" fmla="*/ 2234 h 4868"/>
              <a:gd name="T34" fmla="*/ 3692 w 4097"/>
              <a:gd name="T35" fmla="*/ 2234 h 4868"/>
              <a:gd name="T36" fmla="*/ 3692 w 4097"/>
              <a:gd name="T37" fmla="*/ 2234 h 4868"/>
              <a:gd name="T38" fmla="*/ 3692 w 4097"/>
              <a:gd name="T39" fmla="*/ 2234 h 4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7" h="4868">
                <a:moveTo>
                  <a:pt x="3692" y="2234"/>
                </a:moveTo>
                <a:lnTo>
                  <a:pt x="3692" y="2234"/>
                </a:lnTo>
                <a:cubicBezTo>
                  <a:pt x="3692" y="2123"/>
                  <a:pt x="3714" y="1720"/>
                  <a:pt x="3714" y="1627"/>
                </a:cubicBezTo>
                <a:cubicBezTo>
                  <a:pt x="3715" y="728"/>
                  <a:pt x="2985" y="0"/>
                  <a:pt x="2086" y="0"/>
                </a:cubicBezTo>
                <a:lnTo>
                  <a:pt x="2011" y="0"/>
                </a:lnTo>
                <a:cubicBezTo>
                  <a:pt x="1112" y="0"/>
                  <a:pt x="382" y="729"/>
                  <a:pt x="382" y="1629"/>
                </a:cubicBezTo>
                <a:cubicBezTo>
                  <a:pt x="382" y="1721"/>
                  <a:pt x="404" y="2123"/>
                  <a:pt x="404" y="2235"/>
                </a:cubicBezTo>
                <a:cubicBezTo>
                  <a:pt x="364" y="2238"/>
                  <a:pt x="0" y="2150"/>
                  <a:pt x="39" y="2586"/>
                </a:cubicBezTo>
                <a:cubicBezTo>
                  <a:pt x="122" y="3512"/>
                  <a:pt x="475" y="3333"/>
                  <a:pt x="486" y="3333"/>
                </a:cubicBezTo>
                <a:cubicBezTo>
                  <a:pt x="660" y="3891"/>
                  <a:pt x="930" y="4247"/>
                  <a:pt x="1194" y="4474"/>
                </a:cubicBezTo>
                <a:cubicBezTo>
                  <a:pt x="1607" y="4829"/>
                  <a:pt x="2007" y="4867"/>
                  <a:pt x="2015" y="4867"/>
                </a:cubicBezTo>
                <a:cubicBezTo>
                  <a:pt x="2026" y="4867"/>
                  <a:pt x="2037" y="4868"/>
                  <a:pt x="2049" y="4868"/>
                </a:cubicBezTo>
                <a:cubicBezTo>
                  <a:pt x="2059" y="4868"/>
                  <a:pt x="2071" y="4868"/>
                  <a:pt x="2083" y="4867"/>
                </a:cubicBezTo>
                <a:cubicBezTo>
                  <a:pt x="2089" y="4867"/>
                  <a:pt x="2487" y="4829"/>
                  <a:pt x="2898" y="4479"/>
                </a:cubicBezTo>
                <a:cubicBezTo>
                  <a:pt x="3163" y="4253"/>
                  <a:pt x="3435" y="3895"/>
                  <a:pt x="3610" y="3333"/>
                </a:cubicBezTo>
                <a:cubicBezTo>
                  <a:pt x="3621" y="3333"/>
                  <a:pt x="3974" y="3512"/>
                  <a:pt x="4057" y="2586"/>
                </a:cubicBezTo>
                <a:cubicBezTo>
                  <a:pt x="4097" y="2149"/>
                  <a:pt x="3732" y="2237"/>
                  <a:pt x="3692" y="2234"/>
                </a:cubicBezTo>
                <a:lnTo>
                  <a:pt x="3692" y="2234"/>
                </a:lnTo>
                <a:close/>
                <a:moveTo>
                  <a:pt x="3692" y="2234"/>
                </a:moveTo>
                <a:lnTo>
                  <a:pt x="3692" y="2234"/>
                </a:lnTo>
                <a:close/>
              </a:path>
            </a:pathLst>
          </a:custGeom>
          <a:solidFill>
            <a:schemeClr val="accent3"/>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27</a:t>
            </a:fld>
            <a:endParaRPr lang="en-US"/>
          </a:p>
        </p:txBody>
      </p:sp>
    </p:spTree>
    <p:extLst>
      <p:ext uri="{BB962C8B-B14F-4D97-AF65-F5344CB8AC3E}">
        <p14:creationId xmlns:p14="http://schemas.microsoft.com/office/powerpoint/2010/main" val="2345622658"/>
      </p:ext>
    </p:extLst>
  </p:cSld>
  <p:clrMapOvr>
    <a:masterClrMapping/>
  </p:clrMapOvr>
  <mc:AlternateContent xmlns:mc="http://schemas.openxmlformats.org/markup-compatibility/2006" xmlns:p14="http://schemas.microsoft.com/office/powerpoint/2010/main">
    <mc:Choice Requires="p14">
      <p:transition spd="slow" p14:dur="1300" advClick="0" advTm="3000">
        <p14:pan dir="r"/>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300"/>
                                        <p:tgtEl>
                                          <p:spTgt spid="7">
                                            <p:txEl>
                                              <p:pRg st="0" end="0"/>
                                            </p:txEl>
                                          </p:spTgt>
                                        </p:tgtEl>
                                      </p:cBhvr>
                                    </p:animEffect>
                                  </p:childTnLst>
                                </p:cTn>
                              </p:par>
                            </p:childTnLst>
                          </p:cTn>
                        </p:par>
                        <p:par>
                          <p:cTn id="8" fill="hold">
                            <p:stCondLst>
                              <p:cond delay="300"/>
                            </p:stCondLst>
                            <p:childTnLst>
                              <p:par>
                                <p:cTn id="9" presetID="22" presetClass="entr" presetSubtype="8"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wipe(left)">
                                      <p:cBhvr>
                                        <p:cTn id="11" dur="300"/>
                                        <p:tgtEl>
                                          <p:spTgt spid="7">
                                            <p:txEl>
                                              <p:pRg st="1" end="1"/>
                                            </p:txEl>
                                          </p:spTgt>
                                        </p:tgtEl>
                                      </p:cBhvr>
                                    </p:animEffect>
                                  </p:childTnLst>
                                </p:cTn>
                              </p:par>
                            </p:childTnLst>
                          </p:cTn>
                        </p:par>
                        <p:par>
                          <p:cTn id="12" fill="hold">
                            <p:stCondLst>
                              <p:cond delay="600"/>
                            </p:stCondLst>
                            <p:childTnLst>
                              <p:par>
                                <p:cTn id="13" presetID="22" presetClass="entr" presetSubtype="8"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wipe(left)">
                                      <p:cBhvr>
                                        <p:cTn id="15" dur="300"/>
                                        <p:tgtEl>
                                          <p:spTgt spid="7">
                                            <p:txEl>
                                              <p:pRg st="2" end="2"/>
                                            </p:txEl>
                                          </p:spTgt>
                                        </p:tgtEl>
                                      </p:cBhvr>
                                    </p:animEffect>
                                  </p:childTnLst>
                                </p:cTn>
                              </p:par>
                            </p:childTnLst>
                          </p:cTn>
                        </p:par>
                        <p:par>
                          <p:cTn id="16" fill="hold">
                            <p:stCondLst>
                              <p:cond delay="900"/>
                            </p:stCondLst>
                            <p:childTnLst>
                              <p:par>
                                <p:cTn id="17" presetID="22" presetClass="entr" presetSubtype="8" fill="hold" grpId="0"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wipe(left)">
                                      <p:cBhvr>
                                        <p:cTn id="19" dur="300"/>
                                        <p:tgtEl>
                                          <p:spTgt spid="7">
                                            <p:txEl>
                                              <p:pRg st="3" end="3"/>
                                            </p:txEl>
                                          </p:spTgt>
                                        </p:tgtEl>
                                      </p:cBhvr>
                                    </p:animEffect>
                                  </p:childTnLst>
                                </p:cTn>
                              </p:par>
                            </p:childTnLst>
                          </p:cTn>
                        </p:par>
                        <p:par>
                          <p:cTn id="20" fill="hold">
                            <p:stCondLst>
                              <p:cond delay="1200"/>
                            </p:stCondLst>
                            <p:childTnLst>
                              <p:par>
                                <p:cTn id="21" presetID="22" presetClass="entr" presetSubtype="8" fill="hold" grpId="0"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wipe(left)">
                                      <p:cBhvr>
                                        <p:cTn id="23" dur="300"/>
                                        <p:tgtEl>
                                          <p:spTgt spid="7">
                                            <p:txEl>
                                              <p:pRg st="4" end="4"/>
                                            </p:txEl>
                                          </p:spTgt>
                                        </p:tgtEl>
                                      </p:cBhvr>
                                    </p:animEffect>
                                  </p:childTnLst>
                                </p:cTn>
                              </p:par>
                              <p:par>
                                <p:cTn id="24" presetID="2" presetClass="entr" presetSubtype="1"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1500" fill="hold"/>
                                        <p:tgtEl>
                                          <p:spTgt spid="23"/>
                                        </p:tgtEl>
                                        <p:attrNameLst>
                                          <p:attrName>ppt_x</p:attrName>
                                        </p:attrNameLst>
                                      </p:cBhvr>
                                      <p:tavLst>
                                        <p:tav tm="0">
                                          <p:val>
                                            <p:strVal val="#ppt_x"/>
                                          </p:val>
                                        </p:tav>
                                        <p:tav tm="100000">
                                          <p:val>
                                            <p:strVal val="#ppt_x"/>
                                          </p:val>
                                        </p:tav>
                                      </p:tavLst>
                                    </p:anim>
                                    <p:anim calcmode="lin" valueType="num">
                                      <p:cBhvr additive="base">
                                        <p:cTn id="27" dur="1500" fill="hold"/>
                                        <p:tgtEl>
                                          <p:spTgt spid="23"/>
                                        </p:tgtEl>
                                        <p:attrNameLst>
                                          <p:attrName>ppt_y</p:attrName>
                                        </p:attrNameLst>
                                      </p:cBhvr>
                                      <p:tavLst>
                                        <p:tav tm="0">
                                          <p:val>
                                            <p:strVal val="0-#ppt_h/2"/>
                                          </p:val>
                                        </p:tav>
                                        <p:tav tm="100000">
                                          <p:val>
                                            <p:strVal val="#ppt_y"/>
                                          </p:val>
                                        </p:tav>
                                      </p:tavLst>
                                    </p:anim>
                                  </p:childTnLst>
                                </p:cTn>
                              </p:par>
                              <p:par>
                                <p:cTn id="28" presetID="2" presetClass="entr" presetSubtype="1" fill="hold" grpId="0" nodeType="withEffect">
                                  <p:stCondLst>
                                    <p:cond delay="0"/>
                                  </p:stCondLst>
                                  <p:childTnLst>
                                    <p:set>
                                      <p:cBhvr>
                                        <p:cTn id="29" dur="1" fill="hold">
                                          <p:stCondLst>
                                            <p:cond delay="0"/>
                                          </p:stCondLst>
                                        </p:cTn>
                                        <p:tgtEl>
                                          <p:spTgt spid="5133"/>
                                        </p:tgtEl>
                                        <p:attrNameLst>
                                          <p:attrName>style.visibility</p:attrName>
                                        </p:attrNameLst>
                                      </p:cBhvr>
                                      <p:to>
                                        <p:strVal val="visible"/>
                                      </p:to>
                                    </p:set>
                                    <p:anim calcmode="lin" valueType="num">
                                      <p:cBhvr additive="base">
                                        <p:cTn id="30" dur="1500" fill="hold"/>
                                        <p:tgtEl>
                                          <p:spTgt spid="5133"/>
                                        </p:tgtEl>
                                        <p:attrNameLst>
                                          <p:attrName>ppt_x</p:attrName>
                                        </p:attrNameLst>
                                      </p:cBhvr>
                                      <p:tavLst>
                                        <p:tav tm="0">
                                          <p:val>
                                            <p:strVal val="#ppt_x"/>
                                          </p:val>
                                        </p:tav>
                                        <p:tav tm="100000">
                                          <p:val>
                                            <p:strVal val="#ppt_x"/>
                                          </p:val>
                                        </p:tav>
                                      </p:tavLst>
                                    </p:anim>
                                    <p:anim calcmode="lin" valueType="num">
                                      <p:cBhvr additive="base">
                                        <p:cTn id="31" dur="1500" fill="hold"/>
                                        <p:tgtEl>
                                          <p:spTgt spid="5133"/>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0"/>
                                  </p:stCondLst>
                                  <p:childTnLst>
                                    <p:set>
                                      <p:cBhvr>
                                        <p:cTn id="33" dur="1" fill="hold">
                                          <p:stCondLst>
                                            <p:cond delay="0"/>
                                          </p:stCondLst>
                                        </p:cTn>
                                        <p:tgtEl>
                                          <p:spTgt spid="5136"/>
                                        </p:tgtEl>
                                        <p:attrNameLst>
                                          <p:attrName>style.visibility</p:attrName>
                                        </p:attrNameLst>
                                      </p:cBhvr>
                                      <p:to>
                                        <p:strVal val="visible"/>
                                      </p:to>
                                    </p:set>
                                    <p:anim calcmode="lin" valueType="num">
                                      <p:cBhvr additive="base">
                                        <p:cTn id="34" dur="1500" fill="hold"/>
                                        <p:tgtEl>
                                          <p:spTgt spid="5136"/>
                                        </p:tgtEl>
                                        <p:attrNameLst>
                                          <p:attrName>ppt_x</p:attrName>
                                        </p:attrNameLst>
                                      </p:cBhvr>
                                      <p:tavLst>
                                        <p:tav tm="0">
                                          <p:val>
                                            <p:strVal val="#ppt_x"/>
                                          </p:val>
                                        </p:tav>
                                        <p:tav tm="100000">
                                          <p:val>
                                            <p:strVal val="#ppt_x"/>
                                          </p:val>
                                        </p:tav>
                                      </p:tavLst>
                                    </p:anim>
                                    <p:anim calcmode="lin" valueType="num">
                                      <p:cBhvr additive="base">
                                        <p:cTn id="35" dur="1500" fill="hold"/>
                                        <p:tgtEl>
                                          <p:spTgt spid="5136"/>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stCondLst>
                                    <p:cond delay="0"/>
                                  </p:stCondLst>
                                  <p:childTnLst>
                                    <p:set>
                                      <p:cBhvr>
                                        <p:cTn id="37" dur="1" fill="hold">
                                          <p:stCondLst>
                                            <p:cond delay="0"/>
                                          </p:stCondLst>
                                        </p:cTn>
                                        <p:tgtEl>
                                          <p:spTgt spid="5139"/>
                                        </p:tgtEl>
                                        <p:attrNameLst>
                                          <p:attrName>style.visibility</p:attrName>
                                        </p:attrNameLst>
                                      </p:cBhvr>
                                      <p:to>
                                        <p:strVal val="visible"/>
                                      </p:to>
                                    </p:set>
                                    <p:anim calcmode="lin" valueType="num">
                                      <p:cBhvr additive="base">
                                        <p:cTn id="38" dur="1500" fill="hold"/>
                                        <p:tgtEl>
                                          <p:spTgt spid="5139"/>
                                        </p:tgtEl>
                                        <p:attrNameLst>
                                          <p:attrName>ppt_x</p:attrName>
                                        </p:attrNameLst>
                                      </p:cBhvr>
                                      <p:tavLst>
                                        <p:tav tm="0">
                                          <p:val>
                                            <p:strVal val="#ppt_x"/>
                                          </p:val>
                                        </p:tav>
                                        <p:tav tm="100000">
                                          <p:val>
                                            <p:strVal val="#ppt_x"/>
                                          </p:val>
                                        </p:tav>
                                      </p:tavLst>
                                    </p:anim>
                                    <p:anim calcmode="lin" valueType="num">
                                      <p:cBhvr additive="base">
                                        <p:cTn id="39" dur="1500" fill="hold"/>
                                        <p:tgtEl>
                                          <p:spTgt spid="5139"/>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stCondLst>
                                    <p:cond delay="0"/>
                                  </p:stCondLst>
                                  <p:childTnLst>
                                    <p:set>
                                      <p:cBhvr>
                                        <p:cTn id="41" dur="1" fill="hold">
                                          <p:stCondLst>
                                            <p:cond delay="0"/>
                                          </p:stCondLst>
                                        </p:cTn>
                                        <p:tgtEl>
                                          <p:spTgt spid="5130"/>
                                        </p:tgtEl>
                                        <p:attrNameLst>
                                          <p:attrName>style.visibility</p:attrName>
                                        </p:attrNameLst>
                                      </p:cBhvr>
                                      <p:to>
                                        <p:strVal val="visible"/>
                                      </p:to>
                                    </p:set>
                                    <p:anim calcmode="lin" valueType="num">
                                      <p:cBhvr additive="base">
                                        <p:cTn id="42" dur="1500" fill="hold"/>
                                        <p:tgtEl>
                                          <p:spTgt spid="5130"/>
                                        </p:tgtEl>
                                        <p:attrNameLst>
                                          <p:attrName>ppt_x</p:attrName>
                                        </p:attrNameLst>
                                      </p:cBhvr>
                                      <p:tavLst>
                                        <p:tav tm="0">
                                          <p:val>
                                            <p:strVal val="#ppt_x"/>
                                          </p:val>
                                        </p:tav>
                                        <p:tav tm="100000">
                                          <p:val>
                                            <p:strVal val="#ppt_x"/>
                                          </p:val>
                                        </p:tav>
                                      </p:tavLst>
                                    </p:anim>
                                    <p:anim calcmode="lin" valueType="num">
                                      <p:cBhvr additive="base">
                                        <p:cTn id="43" dur="1500" fill="hold"/>
                                        <p:tgtEl>
                                          <p:spTgt spid="5130"/>
                                        </p:tgtEl>
                                        <p:attrNameLst>
                                          <p:attrName>ppt_y</p:attrName>
                                        </p:attrNameLst>
                                      </p:cBhvr>
                                      <p:tavLst>
                                        <p:tav tm="0">
                                          <p:val>
                                            <p:strVal val="0-#ppt_h/2"/>
                                          </p:val>
                                        </p:tav>
                                        <p:tav tm="100000">
                                          <p:val>
                                            <p:strVal val="#ppt_y"/>
                                          </p:val>
                                        </p:tav>
                                      </p:tavLst>
                                    </p:anim>
                                  </p:childTnLst>
                                </p:cTn>
                              </p:par>
                              <p:par>
                                <p:cTn id="44" presetID="2" presetClass="entr" presetSubtype="1" fill="hold" grpId="0" nodeType="withEffect">
                                  <p:stCondLst>
                                    <p:cond delay="0"/>
                                  </p:stCondLst>
                                  <p:childTnLst>
                                    <p:set>
                                      <p:cBhvr>
                                        <p:cTn id="45" dur="1" fill="hold">
                                          <p:stCondLst>
                                            <p:cond delay="0"/>
                                          </p:stCondLst>
                                        </p:cTn>
                                        <p:tgtEl>
                                          <p:spTgt spid="5127"/>
                                        </p:tgtEl>
                                        <p:attrNameLst>
                                          <p:attrName>style.visibility</p:attrName>
                                        </p:attrNameLst>
                                      </p:cBhvr>
                                      <p:to>
                                        <p:strVal val="visible"/>
                                      </p:to>
                                    </p:set>
                                    <p:anim calcmode="lin" valueType="num">
                                      <p:cBhvr additive="base">
                                        <p:cTn id="46" dur="1500" fill="hold"/>
                                        <p:tgtEl>
                                          <p:spTgt spid="5127"/>
                                        </p:tgtEl>
                                        <p:attrNameLst>
                                          <p:attrName>ppt_x</p:attrName>
                                        </p:attrNameLst>
                                      </p:cBhvr>
                                      <p:tavLst>
                                        <p:tav tm="0">
                                          <p:val>
                                            <p:strVal val="#ppt_x"/>
                                          </p:val>
                                        </p:tav>
                                        <p:tav tm="100000">
                                          <p:val>
                                            <p:strVal val="#ppt_x"/>
                                          </p:val>
                                        </p:tav>
                                      </p:tavLst>
                                    </p:anim>
                                    <p:anim calcmode="lin" valueType="num">
                                      <p:cBhvr additive="base">
                                        <p:cTn id="47" dur="1500" fill="hold"/>
                                        <p:tgtEl>
                                          <p:spTgt spid="5127"/>
                                        </p:tgtEl>
                                        <p:attrNameLst>
                                          <p:attrName>ppt_y</p:attrName>
                                        </p:attrNameLst>
                                      </p:cBhvr>
                                      <p:tavLst>
                                        <p:tav tm="0">
                                          <p:val>
                                            <p:strVal val="0-#ppt_h/2"/>
                                          </p:val>
                                        </p:tav>
                                        <p:tav tm="100000">
                                          <p:val>
                                            <p:strVal val="#ppt_y"/>
                                          </p:val>
                                        </p:tav>
                                      </p:tavLst>
                                    </p:anim>
                                  </p:childTnLst>
                                </p:cTn>
                              </p:par>
                              <p:par>
                                <p:cTn id="48" presetID="2" presetClass="entr" presetSubtype="1" fill="hold" nodeType="withEffect">
                                  <p:stCondLst>
                                    <p:cond delay="0"/>
                                  </p:stCondLst>
                                  <p:childTnLst>
                                    <p:set>
                                      <p:cBhvr>
                                        <p:cTn id="49" dur="1" fill="hold">
                                          <p:stCondLst>
                                            <p:cond delay="0"/>
                                          </p:stCondLst>
                                        </p:cTn>
                                        <p:tgtEl>
                                          <p:spTgt spid="5144"/>
                                        </p:tgtEl>
                                        <p:attrNameLst>
                                          <p:attrName>style.visibility</p:attrName>
                                        </p:attrNameLst>
                                      </p:cBhvr>
                                      <p:to>
                                        <p:strVal val="visible"/>
                                      </p:to>
                                    </p:set>
                                    <p:anim calcmode="lin" valueType="num">
                                      <p:cBhvr additive="base">
                                        <p:cTn id="50" dur="1500" fill="hold"/>
                                        <p:tgtEl>
                                          <p:spTgt spid="5144"/>
                                        </p:tgtEl>
                                        <p:attrNameLst>
                                          <p:attrName>ppt_x</p:attrName>
                                        </p:attrNameLst>
                                      </p:cBhvr>
                                      <p:tavLst>
                                        <p:tav tm="0">
                                          <p:val>
                                            <p:strVal val="#ppt_x"/>
                                          </p:val>
                                        </p:tav>
                                        <p:tav tm="100000">
                                          <p:val>
                                            <p:strVal val="#ppt_x"/>
                                          </p:val>
                                        </p:tav>
                                      </p:tavLst>
                                    </p:anim>
                                    <p:anim calcmode="lin" valueType="num">
                                      <p:cBhvr additive="base">
                                        <p:cTn id="51" dur="1500" fill="hold"/>
                                        <p:tgtEl>
                                          <p:spTgt spid="5144"/>
                                        </p:tgtEl>
                                        <p:attrNameLst>
                                          <p:attrName>ppt_y</p:attrName>
                                        </p:attrNameLst>
                                      </p:cBhvr>
                                      <p:tavLst>
                                        <p:tav tm="0">
                                          <p:val>
                                            <p:strVal val="0-#ppt_h/2"/>
                                          </p:val>
                                        </p:tav>
                                        <p:tav tm="100000">
                                          <p:val>
                                            <p:strVal val="#ppt_y"/>
                                          </p:val>
                                        </p:tav>
                                      </p:tavLst>
                                    </p:anim>
                                  </p:childTnLst>
                                </p:cTn>
                              </p:par>
                              <p:par>
                                <p:cTn id="52" presetID="2" presetClass="entr" presetSubtype="1"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1500" fill="hold"/>
                                        <p:tgtEl>
                                          <p:spTgt spid="26"/>
                                        </p:tgtEl>
                                        <p:attrNameLst>
                                          <p:attrName>ppt_x</p:attrName>
                                        </p:attrNameLst>
                                      </p:cBhvr>
                                      <p:tavLst>
                                        <p:tav tm="0">
                                          <p:val>
                                            <p:strVal val="#ppt_x"/>
                                          </p:val>
                                        </p:tav>
                                        <p:tav tm="100000">
                                          <p:val>
                                            <p:strVal val="#ppt_x"/>
                                          </p:val>
                                        </p:tav>
                                      </p:tavLst>
                                    </p:anim>
                                    <p:anim calcmode="lin" valueType="num">
                                      <p:cBhvr additive="base">
                                        <p:cTn id="55" dur="1500" fill="hold"/>
                                        <p:tgtEl>
                                          <p:spTgt spid="26"/>
                                        </p:tgtEl>
                                        <p:attrNameLst>
                                          <p:attrName>ppt_y</p:attrName>
                                        </p:attrNameLst>
                                      </p:cBhvr>
                                      <p:tavLst>
                                        <p:tav tm="0">
                                          <p:val>
                                            <p:strVal val="0-#ppt_h/2"/>
                                          </p:val>
                                        </p:tav>
                                        <p:tav tm="100000">
                                          <p:val>
                                            <p:strVal val="#ppt_y"/>
                                          </p:val>
                                        </p:tav>
                                      </p:tavLst>
                                    </p:anim>
                                  </p:childTnLst>
                                </p:cTn>
                              </p:par>
                              <p:par>
                                <p:cTn id="56" presetID="2" presetClass="entr" presetSubtype="1"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1500" fill="hold"/>
                                        <p:tgtEl>
                                          <p:spTgt spid="29"/>
                                        </p:tgtEl>
                                        <p:attrNameLst>
                                          <p:attrName>ppt_x</p:attrName>
                                        </p:attrNameLst>
                                      </p:cBhvr>
                                      <p:tavLst>
                                        <p:tav tm="0">
                                          <p:val>
                                            <p:strVal val="#ppt_x"/>
                                          </p:val>
                                        </p:tav>
                                        <p:tav tm="100000">
                                          <p:val>
                                            <p:strVal val="#ppt_x"/>
                                          </p:val>
                                        </p:tav>
                                      </p:tavLst>
                                    </p:anim>
                                    <p:anim calcmode="lin" valueType="num">
                                      <p:cBhvr additive="base">
                                        <p:cTn id="59" dur="1500" fill="hold"/>
                                        <p:tgtEl>
                                          <p:spTgt spid="29"/>
                                        </p:tgtEl>
                                        <p:attrNameLst>
                                          <p:attrName>ppt_y</p:attrName>
                                        </p:attrNameLst>
                                      </p:cBhvr>
                                      <p:tavLst>
                                        <p:tav tm="0">
                                          <p:val>
                                            <p:strVal val="0-#ppt_h/2"/>
                                          </p:val>
                                        </p:tav>
                                        <p:tav tm="100000">
                                          <p:val>
                                            <p:strVal val="#ppt_y"/>
                                          </p:val>
                                        </p:tav>
                                      </p:tavLst>
                                    </p:anim>
                                  </p:childTnLst>
                                </p:cTn>
                              </p:par>
                              <p:par>
                                <p:cTn id="60" presetID="2" presetClass="entr" presetSubtype="1" fill="hold" grpId="0" nodeType="withEffect">
                                  <p:stCondLst>
                                    <p:cond delay="0"/>
                                  </p:stCondLst>
                                  <p:childTnLst>
                                    <p:set>
                                      <p:cBhvr>
                                        <p:cTn id="61" dur="1" fill="hold">
                                          <p:stCondLst>
                                            <p:cond delay="0"/>
                                          </p:stCondLst>
                                        </p:cTn>
                                        <p:tgtEl>
                                          <p:spTgt spid="5120"/>
                                        </p:tgtEl>
                                        <p:attrNameLst>
                                          <p:attrName>style.visibility</p:attrName>
                                        </p:attrNameLst>
                                      </p:cBhvr>
                                      <p:to>
                                        <p:strVal val="visible"/>
                                      </p:to>
                                    </p:set>
                                    <p:anim calcmode="lin" valueType="num">
                                      <p:cBhvr additive="base">
                                        <p:cTn id="62" dur="1500" fill="hold"/>
                                        <p:tgtEl>
                                          <p:spTgt spid="5120"/>
                                        </p:tgtEl>
                                        <p:attrNameLst>
                                          <p:attrName>ppt_x</p:attrName>
                                        </p:attrNameLst>
                                      </p:cBhvr>
                                      <p:tavLst>
                                        <p:tav tm="0">
                                          <p:val>
                                            <p:strVal val="#ppt_x"/>
                                          </p:val>
                                        </p:tav>
                                        <p:tav tm="100000">
                                          <p:val>
                                            <p:strVal val="#ppt_x"/>
                                          </p:val>
                                        </p:tav>
                                      </p:tavLst>
                                    </p:anim>
                                    <p:anim calcmode="lin" valueType="num">
                                      <p:cBhvr additive="base">
                                        <p:cTn id="63" dur="1500" fill="hold"/>
                                        <p:tgtEl>
                                          <p:spTgt spid="5120"/>
                                        </p:tgtEl>
                                        <p:attrNameLst>
                                          <p:attrName>ppt_y</p:attrName>
                                        </p:attrNameLst>
                                      </p:cBhvr>
                                      <p:tavLst>
                                        <p:tav tm="0">
                                          <p:val>
                                            <p:strVal val="0-#ppt_h/2"/>
                                          </p:val>
                                        </p:tav>
                                        <p:tav tm="100000">
                                          <p:val>
                                            <p:strVal val="#ppt_y"/>
                                          </p:val>
                                        </p:tav>
                                      </p:tavLst>
                                    </p:anim>
                                  </p:childTnLst>
                                </p:cTn>
                              </p:par>
                              <p:par>
                                <p:cTn id="64" presetID="2" presetClass="entr" presetSubtype="1" fill="hold" grpId="0" nodeType="withEffect">
                                  <p:stCondLst>
                                    <p:cond delay="0"/>
                                  </p:stCondLst>
                                  <p:childTnLst>
                                    <p:set>
                                      <p:cBhvr>
                                        <p:cTn id="65" dur="1" fill="hold">
                                          <p:stCondLst>
                                            <p:cond delay="0"/>
                                          </p:stCondLst>
                                        </p:cTn>
                                        <p:tgtEl>
                                          <p:spTgt spid="5124"/>
                                        </p:tgtEl>
                                        <p:attrNameLst>
                                          <p:attrName>style.visibility</p:attrName>
                                        </p:attrNameLst>
                                      </p:cBhvr>
                                      <p:to>
                                        <p:strVal val="visible"/>
                                      </p:to>
                                    </p:set>
                                    <p:anim calcmode="lin" valueType="num">
                                      <p:cBhvr additive="base">
                                        <p:cTn id="66" dur="1500" fill="hold"/>
                                        <p:tgtEl>
                                          <p:spTgt spid="5124"/>
                                        </p:tgtEl>
                                        <p:attrNameLst>
                                          <p:attrName>ppt_x</p:attrName>
                                        </p:attrNameLst>
                                      </p:cBhvr>
                                      <p:tavLst>
                                        <p:tav tm="0">
                                          <p:val>
                                            <p:strVal val="#ppt_x"/>
                                          </p:val>
                                        </p:tav>
                                        <p:tav tm="100000">
                                          <p:val>
                                            <p:strVal val="#ppt_x"/>
                                          </p:val>
                                        </p:tav>
                                      </p:tavLst>
                                    </p:anim>
                                    <p:anim calcmode="lin" valueType="num">
                                      <p:cBhvr additive="base">
                                        <p:cTn id="67" dur="1500" fill="hold"/>
                                        <p:tgtEl>
                                          <p:spTgt spid="51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3" grpId="0" animBg="1"/>
      <p:bldP spid="26" grpId="0" animBg="1"/>
      <p:bldP spid="29" grpId="0" animBg="1"/>
      <p:bldP spid="5120" grpId="0" animBg="1"/>
      <p:bldP spid="5124" grpId="0" animBg="1"/>
      <p:bldP spid="5127" grpId="0" animBg="1"/>
      <p:bldP spid="5130" grpId="0" animBg="1"/>
      <p:bldP spid="5133" grpId="0" animBg="1"/>
      <p:bldP spid="5136" grpId="0" animBg="1"/>
      <p:bldP spid="51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ástupný symbol päty 5"/>
          <p:cNvSpPr>
            <a:spLocks noGrp="1"/>
          </p:cNvSpPr>
          <p:nvPr>
            <p:ph type="ftr" sz="quarter" idx="17"/>
          </p:nvPr>
        </p:nvSpPr>
        <p:spPr/>
        <p:txBody>
          <a:bodyPr/>
          <a:lstStyle/>
          <a:p>
            <a:r>
              <a:rPr lang="en-US"/>
              <a:t>www.graphicriver.net/goashape</a:t>
            </a:r>
            <a:endParaRPr lang="en-US" dirty="0"/>
          </a:p>
        </p:txBody>
      </p:sp>
      <p:sp>
        <p:nvSpPr>
          <p:cNvPr id="10" name="Nadpis 9"/>
          <p:cNvSpPr>
            <a:spLocks noGrp="1"/>
          </p:cNvSpPr>
          <p:nvPr>
            <p:ph type="title"/>
          </p:nvPr>
        </p:nvSpPr>
        <p:spPr/>
        <p:txBody>
          <a:bodyPr/>
          <a:lstStyle/>
          <a:p>
            <a:r>
              <a:rPr lang="sk-SK"/>
              <a:t>Mountains Graph</a:t>
            </a:r>
            <a:endParaRPr lang="en-US"/>
          </a:p>
        </p:txBody>
      </p:sp>
      <p:sp>
        <p:nvSpPr>
          <p:cNvPr id="11" name="Podnadpis 10"/>
          <p:cNvSpPr>
            <a:spLocks noGrp="1"/>
          </p:cNvSpPr>
          <p:nvPr>
            <p:ph type="body" sz="quarter" idx="18"/>
          </p:nvPr>
        </p:nvSpPr>
        <p:spPr>
          <a:xfrm>
            <a:off x="252417" y="3572937"/>
            <a:ext cx="8560300" cy="827616"/>
          </a:xfrm>
        </p:spPr>
        <p:txBody>
          <a:bodyPr/>
          <a:lstStyle/>
          <a:p>
            <a:r>
              <a:rPr lang="sk-SK" sz="1400">
                <a:solidFill>
                  <a:schemeClr val="accent2"/>
                </a:solidFill>
              </a:rPr>
              <a:t>Donec orci lectus aliquam</a:t>
            </a:r>
          </a:p>
          <a:p>
            <a:r>
              <a:rPr lang="en-US"/>
              <a:t>Fusce vulputate eleifend sapien. Sed a libero. Vivamus euismod mauris. Pellentesque egestas, neque sit amet convallis pulvinar</a:t>
            </a:r>
          </a:p>
        </p:txBody>
      </p:sp>
      <p:sp>
        <p:nvSpPr>
          <p:cNvPr id="9" name="Isosceles Triangle 8"/>
          <p:cNvSpPr/>
          <p:nvPr/>
        </p:nvSpPr>
        <p:spPr>
          <a:xfrm>
            <a:off x="1890233" y="1914057"/>
            <a:ext cx="1999347" cy="1483032"/>
          </a:xfrm>
          <a:prstGeom prst="triangle">
            <a:avLst>
              <a:gd name="adj" fmla="val 48731"/>
            </a:avLst>
          </a:prstGeom>
          <a:solidFill>
            <a:schemeClr val="accent5">
              <a:alpha val="91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5" name="Isosceles Triangle 24"/>
          <p:cNvSpPr/>
          <p:nvPr/>
        </p:nvSpPr>
        <p:spPr>
          <a:xfrm>
            <a:off x="2776946" y="1746425"/>
            <a:ext cx="2225349" cy="1650675"/>
          </a:xfrm>
          <a:prstGeom prst="triangle">
            <a:avLst>
              <a:gd name="adj" fmla="val 48731"/>
            </a:avLst>
          </a:prstGeom>
          <a:solidFill>
            <a:schemeClr val="accent4">
              <a:alpha val="91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6" name="Isosceles Triangle 25"/>
          <p:cNvSpPr/>
          <p:nvPr/>
        </p:nvSpPr>
        <p:spPr>
          <a:xfrm>
            <a:off x="3982296" y="2333190"/>
            <a:ext cx="1434316" cy="1063919"/>
          </a:xfrm>
          <a:prstGeom prst="triangle">
            <a:avLst>
              <a:gd name="adj" fmla="val 48731"/>
            </a:avLst>
          </a:prstGeom>
          <a:solidFill>
            <a:schemeClr val="accent3">
              <a:alpha val="91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7" name="Isosceles Triangle 26"/>
          <p:cNvSpPr/>
          <p:nvPr/>
        </p:nvSpPr>
        <p:spPr>
          <a:xfrm>
            <a:off x="5734400" y="1914057"/>
            <a:ext cx="1999347" cy="1483032"/>
          </a:xfrm>
          <a:prstGeom prst="triangle">
            <a:avLst>
              <a:gd name="adj" fmla="val 48731"/>
            </a:avLst>
          </a:prstGeom>
          <a:solidFill>
            <a:schemeClr val="accent6">
              <a:alpha val="91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8" name="Isosceles Triangle 27"/>
          <p:cNvSpPr/>
          <p:nvPr/>
        </p:nvSpPr>
        <p:spPr>
          <a:xfrm>
            <a:off x="4732240" y="2103064"/>
            <a:ext cx="1744559" cy="1294043"/>
          </a:xfrm>
          <a:prstGeom prst="triangle">
            <a:avLst>
              <a:gd name="adj" fmla="val 48731"/>
            </a:avLst>
          </a:prstGeom>
          <a:solidFill>
            <a:schemeClr val="accent2">
              <a:alpha val="91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9" name="Isosceles Triangle 28"/>
          <p:cNvSpPr/>
          <p:nvPr/>
        </p:nvSpPr>
        <p:spPr>
          <a:xfrm>
            <a:off x="1410326" y="2632246"/>
            <a:ext cx="1031145" cy="764863"/>
          </a:xfrm>
          <a:prstGeom prst="triangle">
            <a:avLst>
              <a:gd name="adj" fmla="val 48731"/>
            </a:avLst>
          </a:prstGeom>
          <a:solidFill>
            <a:schemeClr val="accent1">
              <a:alpha val="91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3" name="TextBox 32"/>
          <p:cNvSpPr txBox="1"/>
          <p:nvPr/>
        </p:nvSpPr>
        <p:spPr>
          <a:xfrm>
            <a:off x="5192562" y="1685498"/>
            <a:ext cx="761707" cy="246199"/>
          </a:xfrm>
          <a:prstGeom prst="rect">
            <a:avLst/>
          </a:prstGeom>
          <a:noFill/>
        </p:spPr>
        <p:txBody>
          <a:bodyPr wrap="none" lIns="91418" tIns="45708" rIns="91418" bIns="45708" rtlCol="0">
            <a:spAutoFit/>
          </a:bodyPr>
          <a:lstStyle/>
          <a:p>
            <a:r>
              <a:rPr lang="en-US" sz="1000"/>
              <a:t>Plan 2014</a:t>
            </a:r>
          </a:p>
        </p:txBody>
      </p:sp>
      <p:sp>
        <p:nvSpPr>
          <p:cNvPr id="37" name="TextBox 36"/>
          <p:cNvSpPr txBox="1"/>
          <p:nvPr/>
        </p:nvSpPr>
        <p:spPr>
          <a:xfrm>
            <a:off x="6327093" y="1500242"/>
            <a:ext cx="750887" cy="246151"/>
          </a:xfrm>
          <a:prstGeom prst="rect">
            <a:avLst/>
          </a:prstGeom>
          <a:noFill/>
        </p:spPr>
        <p:txBody>
          <a:bodyPr wrap="none" lIns="91418" tIns="45708" rIns="91418" bIns="45708" rtlCol="0">
            <a:spAutoFit/>
          </a:bodyPr>
          <a:lstStyle/>
          <a:p>
            <a:r>
              <a:rPr lang="en-US" sz="1000"/>
              <a:t>Plan 2015</a:t>
            </a:r>
          </a:p>
        </p:txBody>
      </p:sp>
      <p:sp>
        <p:nvSpPr>
          <p:cNvPr id="38" name="TextBox 37"/>
          <p:cNvSpPr txBox="1"/>
          <p:nvPr/>
        </p:nvSpPr>
        <p:spPr>
          <a:xfrm>
            <a:off x="4300446" y="1979984"/>
            <a:ext cx="750887" cy="246151"/>
          </a:xfrm>
          <a:prstGeom prst="rect">
            <a:avLst/>
          </a:prstGeom>
          <a:noFill/>
        </p:spPr>
        <p:txBody>
          <a:bodyPr wrap="none" lIns="91418" tIns="45708" rIns="91418" bIns="45708" rtlCol="0">
            <a:spAutoFit/>
          </a:bodyPr>
          <a:lstStyle/>
          <a:p>
            <a:r>
              <a:rPr lang="en-US" sz="1000"/>
              <a:t>Plan 2013</a:t>
            </a:r>
          </a:p>
        </p:txBody>
      </p:sp>
      <p:sp>
        <p:nvSpPr>
          <p:cNvPr id="39" name="TextBox 38"/>
          <p:cNvSpPr txBox="1"/>
          <p:nvPr/>
        </p:nvSpPr>
        <p:spPr>
          <a:xfrm>
            <a:off x="3487871" y="1377128"/>
            <a:ext cx="750887" cy="246151"/>
          </a:xfrm>
          <a:prstGeom prst="rect">
            <a:avLst/>
          </a:prstGeom>
          <a:noFill/>
        </p:spPr>
        <p:txBody>
          <a:bodyPr wrap="none" lIns="91418" tIns="45708" rIns="91418" bIns="45708" rtlCol="0">
            <a:spAutoFit/>
          </a:bodyPr>
          <a:lstStyle/>
          <a:p>
            <a:r>
              <a:rPr lang="en-US" sz="1000"/>
              <a:t>Plan 2012</a:t>
            </a:r>
          </a:p>
        </p:txBody>
      </p:sp>
      <p:sp>
        <p:nvSpPr>
          <p:cNvPr id="40" name="TextBox 39"/>
          <p:cNvSpPr txBox="1"/>
          <p:nvPr/>
        </p:nvSpPr>
        <p:spPr>
          <a:xfrm>
            <a:off x="2483757" y="1497940"/>
            <a:ext cx="750887" cy="246151"/>
          </a:xfrm>
          <a:prstGeom prst="rect">
            <a:avLst/>
          </a:prstGeom>
          <a:noFill/>
        </p:spPr>
        <p:txBody>
          <a:bodyPr wrap="none" lIns="91418" tIns="45708" rIns="91418" bIns="45708" rtlCol="0">
            <a:spAutoFit/>
          </a:bodyPr>
          <a:lstStyle/>
          <a:p>
            <a:r>
              <a:rPr lang="en-US" sz="1000"/>
              <a:t>Plan 2011</a:t>
            </a:r>
          </a:p>
        </p:txBody>
      </p:sp>
      <p:sp>
        <p:nvSpPr>
          <p:cNvPr id="41" name="TextBox 40"/>
          <p:cNvSpPr txBox="1"/>
          <p:nvPr/>
        </p:nvSpPr>
        <p:spPr>
          <a:xfrm>
            <a:off x="1522442" y="2235508"/>
            <a:ext cx="754493" cy="246151"/>
          </a:xfrm>
          <a:prstGeom prst="rect">
            <a:avLst/>
          </a:prstGeom>
          <a:noFill/>
        </p:spPr>
        <p:txBody>
          <a:bodyPr wrap="none" lIns="91418" tIns="45708" rIns="91418" bIns="45708" rtlCol="0">
            <a:spAutoFit/>
          </a:bodyPr>
          <a:lstStyle/>
          <a:p>
            <a:r>
              <a:rPr lang="en-US" sz="1000"/>
              <a:t>Plan 2010</a:t>
            </a:r>
          </a:p>
        </p:txBody>
      </p:sp>
      <p:cxnSp>
        <p:nvCxnSpPr>
          <p:cNvPr id="42" name="Straight Connector 41"/>
          <p:cNvCxnSpPr/>
          <p:nvPr/>
        </p:nvCxnSpPr>
        <p:spPr>
          <a:xfrm>
            <a:off x="252046" y="3397087"/>
            <a:ext cx="8560715" cy="0"/>
          </a:xfrm>
          <a:prstGeom prst="line">
            <a:avLst/>
          </a:prstGeom>
          <a:ln>
            <a:solidFill>
              <a:schemeClr val="accent3">
                <a:lumMod val="40000"/>
                <a:lumOff val="60000"/>
              </a:schemeClr>
            </a:solidFill>
            <a:prstDash val="solid"/>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28</a:t>
            </a:fld>
            <a:endParaRPr lang="en-US"/>
          </a:p>
        </p:txBody>
      </p:sp>
    </p:spTree>
    <p:extLst>
      <p:ext uri="{BB962C8B-B14F-4D97-AF65-F5344CB8AC3E}">
        <p14:creationId xmlns:p14="http://schemas.microsoft.com/office/powerpoint/2010/main" val="2544162712"/>
      </p:ext>
    </p:extLst>
  </p:cSld>
  <p:clrMapOvr>
    <a:masterClrMapping/>
  </p:clrMapOvr>
  <mc:AlternateContent xmlns:mc="http://schemas.openxmlformats.org/markup-compatibility/2006" xmlns:p14="http://schemas.microsoft.com/office/powerpoint/2010/main">
    <mc:Choice Requires="p14">
      <p:transition spd="slow" p14:dur="2000" advClick="0" advTm="3000">
        <p14:prism isContent="1" isInverted="1"/>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300"/>
                                        <p:tgtEl>
                                          <p:spTgt spid="9"/>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2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300"/>
                                        <p:tgtEl>
                                          <p:spTgt spid="26"/>
                                        </p:tgtEl>
                                      </p:cBhvr>
                                    </p:animEffect>
                                  </p:childTnLst>
                                </p:cTn>
                              </p:par>
                            </p:childTnLst>
                          </p:cTn>
                        </p:par>
                        <p:par>
                          <p:cTn id="16" fill="hold">
                            <p:stCondLst>
                              <p:cond delay="900"/>
                            </p:stCondLst>
                            <p:childTnLst>
                              <p:par>
                                <p:cTn id="17" presetID="22" presetClass="entr" presetSubtype="4"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300"/>
                                        <p:tgtEl>
                                          <p:spTgt spid="27"/>
                                        </p:tgtEl>
                                      </p:cBhvr>
                                    </p:animEffect>
                                  </p:childTnLst>
                                </p:cTn>
                              </p:par>
                            </p:childTnLst>
                          </p:cTn>
                        </p:par>
                        <p:par>
                          <p:cTn id="20" fill="hold">
                            <p:stCondLst>
                              <p:cond delay="1200"/>
                            </p:stCondLst>
                            <p:childTnLst>
                              <p:par>
                                <p:cTn id="21" presetID="22" presetClass="entr" presetSubtype="4"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down)">
                                      <p:cBhvr>
                                        <p:cTn id="23" dur="300"/>
                                        <p:tgtEl>
                                          <p:spTgt spid="28"/>
                                        </p:tgtEl>
                                      </p:cBhvr>
                                    </p:animEffect>
                                  </p:childTnLst>
                                </p:cTn>
                              </p:par>
                            </p:childTnLst>
                          </p:cTn>
                        </p:par>
                        <p:par>
                          <p:cTn id="24" fill="hold">
                            <p:stCondLst>
                              <p:cond delay="1500"/>
                            </p:stCondLst>
                            <p:childTnLst>
                              <p:par>
                                <p:cTn id="25" presetID="22" presetClass="entr" presetSubtype="4"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300"/>
                                        <p:tgtEl>
                                          <p:spTgt spid="29"/>
                                        </p:tgtEl>
                                      </p:cBhvr>
                                    </p:animEffect>
                                  </p:childTnLst>
                                </p:cTn>
                              </p:par>
                            </p:childTnLst>
                          </p:cTn>
                        </p:par>
                        <p:par>
                          <p:cTn id="28" fill="hold">
                            <p:stCondLst>
                              <p:cond delay="1800"/>
                            </p:stCondLst>
                            <p:childTnLst>
                              <p:par>
                                <p:cTn id="29" presetID="12" presetClass="entr" presetSubtype="4" fill="hold" grpId="0" nodeType="after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400"/>
                                        <p:tgtEl>
                                          <p:spTgt spid="11">
                                            <p:txEl>
                                              <p:pRg st="0" end="0"/>
                                            </p:txEl>
                                          </p:spTgt>
                                        </p:tgtEl>
                                        <p:attrNameLst>
                                          <p:attrName>ppt_y</p:attrName>
                                        </p:attrNameLst>
                                      </p:cBhvr>
                                      <p:tavLst>
                                        <p:tav tm="0">
                                          <p:val>
                                            <p:strVal val="#ppt_y+#ppt_h*1.125000"/>
                                          </p:val>
                                        </p:tav>
                                        <p:tav tm="100000">
                                          <p:val>
                                            <p:strVal val="#ppt_y"/>
                                          </p:val>
                                        </p:tav>
                                      </p:tavLst>
                                    </p:anim>
                                    <p:animEffect transition="in" filter="wipe(up)">
                                      <p:cBhvr>
                                        <p:cTn id="32" dur="400"/>
                                        <p:tgtEl>
                                          <p:spTgt spid="11">
                                            <p:txEl>
                                              <p:pRg st="0" end="0"/>
                                            </p:txEl>
                                          </p:spTgt>
                                        </p:tgtEl>
                                      </p:cBhvr>
                                    </p:animEffect>
                                  </p:childTnLst>
                                </p:cTn>
                              </p:par>
                            </p:childTnLst>
                          </p:cTn>
                        </p:par>
                        <p:par>
                          <p:cTn id="33" fill="hold">
                            <p:stCondLst>
                              <p:cond delay="2200"/>
                            </p:stCondLst>
                            <p:childTnLst>
                              <p:par>
                                <p:cTn id="34" presetID="12" presetClass="entr" presetSubtype="4" fill="hold" grpId="0" nodeType="afterEffect">
                                  <p:stCondLst>
                                    <p:cond delay="0"/>
                                  </p:stCondLst>
                                  <p:childTnLst>
                                    <p:set>
                                      <p:cBhvr>
                                        <p:cTn id="35" dur="1" fill="hold">
                                          <p:stCondLst>
                                            <p:cond delay="0"/>
                                          </p:stCondLst>
                                        </p:cTn>
                                        <p:tgtEl>
                                          <p:spTgt spid="11">
                                            <p:txEl>
                                              <p:pRg st="1" end="1"/>
                                            </p:txEl>
                                          </p:spTgt>
                                        </p:tgtEl>
                                        <p:attrNameLst>
                                          <p:attrName>style.visibility</p:attrName>
                                        </p:attrNameLst>
                                      </p:cBhvr>
                                      <p:to>
                                        <p:strVal val="visible"/>
                                      </p:to>
                                    </p:set>
                                    <p:anim calcmode="lin" valueType="num">
                                      <p:cBhvr additive="base">
                                        <p:cTn id="36" dur="400"/>
                                        <p:tgtEl>
                                          <p:spTgt spid="11">
                                            <p:txEl>
                                              <p:pRg st="1" end="1"/>
                                            </p:txEl>
                                          </p:spTgt>
                                        </p:tgtEl>
                                        <p:attrNameLst>
                                          <p:attrName>ppt_y</p:attrName>
                                        </p:attrNameLst>
                                      </p:cBhvr>
                                      <p:tavLst>
                                        <p:tav tm="0">
                                          <p:val>
                                            <p:strVal val="#ppt_y+#ppt_h*1.125000"/>
                                          </p:val>
                                        </p:tav>
                                        <p:tav tm="100000">
                                          <p:val>
                                            <p:strVal val="#ppt_y"/>
                                          </p:val>
                                        </p:tav>
                                      </p:tavLst>
                                    </p:anim>
                                    <p:animEffect transition="in" filter="wipe(up)">
                                      <p:cBhvr>
                                        <p:cTn id="37" dur="400"/>
                                        <p:tgtEl>
                                          <p:spTgt spid="11">
                                            <p:txEl>
                                              <p:pRg st="1" end="1"/>
                                            </p:txEl>
                                          </p:spTgt>
                                        </p:tgtEl>
                                      </p:cBhvr>
                                    </p:animEffect>
                                  </p:childTnLst>
                                </p:cTn>
                              </p:par>
                              <p:par>
                                <p:cTn id="38" presetID="23" presetClass="entr" presetSubtype="16"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 calcmode="lin" valueType="num">
                                      <p:cBhvr>
                                        <p:cTn id="40" dur="200" fill="hold"/>
                                        <p:tgtEl>
                                          <p:spTgt spid="41"/>
                                        </p:tgtEl>
                                        <p:attrNameLst>
                                          <p:attrName>ppt_w</p:attrName>
                                        </p:attrNameLst>
                                      </p:cBhvr>
                                      <p:tavLst>
                                        <p:tav tm="0">
                                          <p:val>
                                            <p:fltVal val="0"/>
                                          </p:val>
                                        </p:tav>
                                        <p:tav tm="100000">
                                          <p:val>
                                            <p:strVal val="#ppt_w"/>
                                          </p:val>
                                        </p:tav>
                                      </p:tavLst>
                                    </p:anim>
                                    <p:anim calcmode="lin" valueType="num">
                                      <p:cBhvr>
                                        <p:cTn id="41" dur="200" fill="hold"/>
                                        <p:tgtEl>
                                          <p:spTgt spid="41"/>
                                        </p:tgtEl>
                                        <p:attrNameLst>
                                          <p:attrName>ppt_h</p:attrName>
                                        </p:attrNameLst>
                                      </p:cBhvr>
                                      <p:tavLst>
                                        <p:tav tm="0">
                                          <p:val>
                                            <p:fltVal val="0"/>
                                          </p:val>
                                        </p:tav>
                                        <p:tav tm="100000">
                                          <p:val>
                                            <p:strVal val="#ppt_h"/>
                                          </p:val>
                                        </p:tav>
                                      </p:tavLst>
                                    </p:anim>
                                  </p:childTnLst>
                                </p:cTn>
                              </p:par>
                              <p:par>
                                <p:cTn id="42" presetID="23" presetClass="entr" presetSubtype="16"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 calcmode="lin" valueType="num">
                                      <p:cBhvr>
                                        <p:cTn id="44" dur="200" fill="hold"/>
                                        <p:tgtEl>
                                          <p:spTgt spid="40"/>
                                        </p:tgtEl>
                                        <p:attrNameLst>
                                          <p:attrName>ppt_w</p:attrName>
                                        </p:attrNameLst>
                                      </p:cBhvr>
                                      <p:tavLst>
                                        <p:tav tm="0">
                                          <p:val>
                                            <p:fltVal val="0"/>
                                          </p:val>
                                        </p:tav>
                                        <p:tav tm="100000">
                                          <p:val>
                                            <p:strVal val="#ppt_w"/>
                                          </p:val>
                                        </p:tav>
                                      </p:tavLst>
                                    </p:anim>
                                    <p:anim calcmode="lin" valueType="num">
                                      <p:cBhvr>
                                        <p:cTn id="45" dur="200" fill="hold"/>
                                        <p:tgtEl>
                                          <p:spTgt spid="40"/>
                                        </p:tgtEl>
                                        <p:attrNameLst>
                                          <p:attrName>ppt_h</p:attrName>
                                        </p:attrNameLst>
                                      </p:cBhvr>
                                      <p:tavLst>
                                        <p:tav tm="0">
                                          <p:val>
                                            <p:fltVal val="0"/>
                                          </p:val>
                                        </p:tav>
                                        <p:tav tm="100000">
                                          <p:val>
                                            <p:strVal val="#ppt_h"/>
                                          </p:val>
                                        </p:tav>
                                      </p:tavLst>
                                    </p:anim>
                                  </p:childTnLst>
                                </p:cTn>
                              </p:par>
                              <p:par>
                                <p:cTn id="46" presetID="23" presetClass="entr" presetSubtype="16"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 calcmode="lin" valueType="num">
                                      <p:cBhvr>
                                        <p:cTn id="48" dur="200" fill="hold"/>
                                        <p:tgtEl>
                                          <p:spTgt spid="39"/>
                                        </p:tgtEl>
                                        <p:attrNameLst>
                                          <p:attrName>ppt_w</p:attrName>
                                        </p:attrNameLst>
                                      </p:cBhvr>
                                      <p:tavLst>
                                        <p:tav tm="0">
                                          <p:val>
                                            <p:fltVal val="0"/>
                                          </p:val>
                                        </p:tav>
                                        <p:tav tm="100000">
                                          <p:val>
                                            <p:strVal val="#ppt_w"/>
                                          </p:val>
                                        </p:tav>
                                      </p:tavLst>
                                    </p:anim>
                                    <p:anim calcmode="lin" valueType="num">
                                      <p:cBhvr>
                                        <p:cTn id="49" dur="200" fill="hold"/>
                                        <p:tgtEl>
                                          <p:spTgt spid="39"/>
                                        </p:tgtEl>
                                        <p:attrNameLst>
                                          <p:attrName>ppt_h</p:attrName>
                                        </p:attrNameLst>
                                      </p:cBhvr>
                                      <p:tavLst>
                                        <p:tav tm="0">
                                          <p:val>
                                            <p:fltVal val="0"/>
                                          </p:val>
                                        </p:tav>
                                        <p:tav tm="100000">
                                          <p:val>
                                            <p:strVal val="#ppt_h"/>
                                          </p:val>
                                        </p:tav>
                                      </p:tavLst>
                                    </p:anim>
                                  </p:childTnLst>
                                </p:cTn>
                              </p:par>
                              <p:par>
                                <p:cTn id="50" presetID="23" presetClass="entr" presetSubtype="16"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p:cTn id="52" dur="200" fill="hold"/>
                                        <p:tgtEl>
                                          <p:spTgt spid="38"/>
                                        </p:tgtEl>
                                        <p:attrNameLst>
                                          <p:attrName>ppt_w</p:attrName>
                                        </p:attrNameLst>
                                      </p:cBhvr>
                                      <p:tavLst>
                                        <p:tav tm="0">
                                          <p:val>
                                            <p:fltVal val="0"/>
                                          </p:val>
                                        </p:tav>
                                        <p:tav tm="100000">
                                          <p:val>
                                            <p:strVal val="#ppt_w"/>
                                          </p:val>
                                        </p:tav>
                                      </p:tavLst>
                                    </p:anim>
                                    <p:anim calcmode="lin" valueType="num">
                                      <p:cBhvr>
                                        <p:cTn id="53" dur="200" fill="hold"/>
                                        <p:tgtEl>
                                          <p:spTgt spid="38"/>
                                        </p:tgtEl>
                                        <p:attrNameLst>
                                          <p:attrName>ppt_h</p:attrName>
                                        </p:attrNameLst>
                                      </p:cBhvr>
                                      <p:tavLst>
                                        <p:tav tm="0">
                                          <p:val>
                                            <p:fltVal val="0"/>
                                          </p:val>
                                        </p:tav>
                                        <p:tav tm="100000">
                                          <p:val>
                                            <p:strVal val="#ppt_h"/>
                                          </p:val>
                                        </p:tav>
                                      </p:tavLst>
                                    </p:anim>
                                  </p:childTnLst>
                                </p:cTn>
                              </p:par>
                              <p:par>
                                <p:cTn id="54" presetID="23" presetClass="entr" presetSubtype="16"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p:cTn id="56" dur="200" fill="hold"/>
                                        <p:tgtEl>
                                          <p:spTgt spid="33"/>
                                        </p:tgtEl>
                                        <p:attrNameLst>
                                          <p:attrName>ppt_w</p:attrName>
                                        </p:attrNameLst>
                                      </p:cBhvr>
                                      <p:tavLst>
                                        <p:tav tm="0">
                                          <p:val>
                                            <p:fltVal val="0"/>
                                          </p:val>
                                        </p:tav>
                                        <p:tav tm="100000">
                                          <p:val>
                                            <p:strVal val="#ppt_w"/>
                                          </p:val>
                                        </p:tav>
                                      </p:tavLst>
                                    </p:anim>
                                    <p:anim calcmode="lin" valueType="num">
                                      <p:cBhvr>
                                        <p:cTn id="57" dur="200" fill="hold"/>
                                        <p:tgtEl>
                                          <p:spTgt spid="33"/>
                                        </p:tgtEl>
                                        <p:attrNameLst>
                                          <p:attrName>ppt_h</p:attrName>
                                        </p:attrNameLst>
                                      </p:cBhvr>
                                      <p:tavLst>
                                        <p:tav tm="0">
                                          <p:val>
                                            <p:fltVal val="0"/>
                                          </p:val>
                                        </p:tav>
                                        <p:tav tm="100000">
                                          <p:val>
                                            <p:strVal val="#ppt_h"/>
                                          </p:val>
                                        </p:tav>
                                      </p:tavLst>
                                    </p:anim>
                                  </p:childTnLst>
                                </p:cTn>
                              </p:par>
                              <p:par>
                                <p:cTn id="58" presetID="23" presetClass="entr" presetSubtype="16"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 calcmode="lin" valueType="num">
                                      <p:cBhvr>
                                        <p:cTn id="60" dur="200" fill="hold"/>
                                        <p:tgtEl>
                                          <p:spTgt spid="37"/>
                                        </p:tgtEl>
                                        <p:attrNameLst>
                                          <p:attrName>ppt_w</p:attrName>
                                        </p:attrNameLst>
                                      </p:cBhvr>
                                      <p:tavLst>
                                        <p:tav tm="0">
                                          <p:val>
                                            <p:fltVal val="0"/>
                                          </p:val>
                                        </p:tav>
                                        <p:tav tm="100000">
                                          <p:val>
                                            <p:strVal val="#ppt_w"/>
                                          </p:val>
                                        </p:tav>
                                      </p:tavLst>
                                    </p:anim>
                                    <p:anim calcmode="lin" valueType="num">
                                      <p:cBhvr>
                                        <p:cTn id="61" dur="20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9" grpId="0" animBg="1"/>
      <p:bldP spid="25" grpId="0" animBg="1"/>
      <p:bldP spid="26" grpId="0" animBg="1"/>
      <p:bldP spid="27" grpId="0" animBg="1"/>
      <p:bldP spid="28" grpId="0" animBg="1"/>
      <p:bldP spid="29" grpId="0" animBg="1"/>
      <p:bldP spid="33" grpId="0"/>
      <p:bldP spid="37" grpId="0"/>
      <p:bldP spid="38" grpId="0"/>
      <p:bldP spid="39" grpId="0"/>
      <p:bldP spid="40" grpId="0"/>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24-Point Star 31"/>
          <p:cNvSpPr/>
          <p:nvPr/>
        </p:nvSpPr>
        <p:spPr>
          <a:xfrm>
            <a:off x="5328058" y="1366904"/>
            <a:ext cx="2881292" cy="2881293"/>
          </a:xfrm>
          <a:prstGeom prst="star24">
            <a:avLst>
              <a:gd name="adj" fmla="val 42913"/>
            </a:avLst>
          </a:prstGeom>
          <a:noFill/>
          <a:ln>
            <a:solidFill>
              <a:schemeClr val="accent3"/>
            </a:solid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15" name="24-Point Star 14"/>
          <p:cNvSpPr/>
          <p:nvPr/>
        </p:nvSpPr>
        <p:spPr>
          <a:xfrm>
            <a:off x="5328058" y="1350965"/>
            <a:ext cx="2881292" cy="2881293"/>
          </a:xfrm>
          <a:prstGeom prst="star24">
            <a:avLst>
              <a:gd name="adj" fmla="val 47756"/>
            </a:avLst>
          </a:prstGeom>
          <a:noFill/>
          <a:ln>
            <a:solidFill>
              <a:schemeClr val="accent4"/>
            </a:solid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11" name="Podnadpis 10"/>
          <p:cNvSpPr>
            <a:spLocks noGrp="1"/>
          </p:cNvSpPr>
          <p:nvPr>
            <p:ph type="subTitle" idx="1"/>
          </p:nvPr>
        </p:nvSpPr>
        <p:spPr/>
        <p:txBody>
          <a:bodyPr/>
          <a:lstStyle/>
          <a:p>
            <a:r>
              <a:rPr lang="sk-SK" sz="1400">
                <a:solidFill>
                  <a:schemeClr val="accent2"/>
                </a:solidFill>
              </a:rPr>
              <a:t>Donec orci lectus aliquam</a:t>
            </a:r>
          </a:p>
          <a:p>
            <a:r>
              <a:rPr lang="en-US"/>
              <a:t>Fusce vulputate eleifend sapien. Sed a libero. Vivamus euismod mauris. Pellentesque egestas, neque sit amet convallis pulvinar Nulla neque dolor, sagittis eget, iaculis quis, molestie non, velit. Pellentesque habitant morbi tristique senectus et netus et malesuada fames ac turpis egestas. </a:t>
            </a:r>
          </a:p>
          <a:p>
            <a:r>
              <a:rPr lang="en-US"/>
              <a:t>Fusce pharetra convallis urna. Lorem ipsum dolor sit amet, consectetuer adipiscing elit. Lorem ipsum dolor sit amet, consectetuer adipiscing elit.</a:t>
            </a:r>
          </a:p>
          <a:p>
            <a:r>
              <a:rPr lang="en-US"/>
              <a:t>Duis leo. Vestibulum purus quam, scelerisque ut, mollis sed, nonummy id, metus.. Proin faucibus arcu quis ante. Fusce risus nisl, viverra et, tempor et, pretium in, sapien.</a:t>
            </a:r>
          </a:p>
        </p:txBody>
      </p:sp>
      <p:sp>
        <p:nvSpPr>
          <p:cNvPr id="6" name="Zástupný symbol päty 5"/>
          <p:cNvSpPr>
            <a:spLocks noGrp="1"/>
          </p:cNvSpPr>
          <p:nvPr>
            <p:ph type="ftr" sz="quarter" idx="17"/>
          </p:nvPr>
        </p:nvSpPr>
        <p:spPr/>
        <p:txBody>
          <a:bodyPr/>
          <a:lstStyle/>
          <a:p>
            <a:r>
              <a:rPr lang="en-US"/>
              <a:t>www.graphicriver.net/goashape</a:t>
            </a:r>
            <a:endParaRPr lang="en-US" dirty="0"/>
          </a:p>
        </p:txBody>
      </p:sp>
      <p:sp>
        <p:nvSpPr>
          <p:cNvPr id="10" name="Nadpis 9"/>
          <p:cNvSpPr>
            <a:spLocks noGrp="1"/>
          </p:cNvSpPr>
          <p:nvPr>
            <p:ph type="title"/>
          </p:nvPr>
        </p:nvSpPr>
        <p:spPr/>
        <p:txBody>
          <a:bodyPr/>
          <a:lstStyle/>
          <a:p>
            <a:r>
              <a:rPr lang="sk-SK"/>
              <a:t>Anniversary Graphic</a:t>
            </a:r>
            <a:endParaRPr lang="en-US"/>
          </a:p>
        </p:txBody>
      </p:sp>
      <p:sp>
        <p:nvSpPr>
          <p:cNvPr id="13" name="Donut 12"/>
          <p:cNvSpPr/>
          <p:nvPr/>
        </p:nvSpPr>
        <p:spPr>
          <a:xfrm>
            <a:off x="5540329" y="1567132"/>
            <a:ext cx="2462060" cy="2462059"/>
          </a:xfrm>
          <a:prstGeom prst="donut">
            <a:avLst>
              <a:gd name="adj" fmla="val 2649"/>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solidFill>
                <a:schemeClr val="tx1"/>
              </a:solidFill>
            </a:endParaRPr>
          </a:p>
        </p:txBody>
      </p:sp>
      <p:sp>
        <p:nvSpPr>
          <p:cNvPr id="30" name="Donut 29"/>
          <p:cNvSpPr/>
          <p:nvPr/>
        </p:nvSpPr>
        <p:spPr>
          <a:xfrm>
            <a:off x="5667342" y="1694121"/>
            <a:ext cx="2215795" cy="2215792"/>
          </a:xfrm>
          <a:prstGeom prst="donut">
            <a:avLst>
              <a:gd name="adj" fmla="val 644"/>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solidFill>
                <a:schemeClr val="tx1"/>
              </a:solidFill>
            </a:endParaRPr>
          </a:p>
        </p:txBody>
      </p:sp>
      <p:sp>
        <p:nvSpPr>
          <p:cNvPr id="34" name="24-Point Star 33"/>
          <p:cNvSpPr/>
          <p:nvPr/>
        </p:nvSpPr>
        <p:spPr>
          <a:xfrm>
            <a:off x="5328058" y="1366904"/>
            <a:ext cx="2881292" cy="2881293"/>
          </a:xfrm>
          <a:prstGeom prst="star24">
            <a:avLst>
              <a:gd name="adj" fmla="val 45762"/>
            </a:avLst>
          </a:prstGeom>
          <a:noFill/>
          <a:ln>
            <a:solidFill>
              <a:schemeClr val="accent6"/>
            </a:solid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8" name="Down Ribbon 7"/>
          <p:cNvSpPr/>
          <p:nvPr/>
        </p:nvSpPr>
        <p:spPr>
          <a:xfrm>
            <a:off x="5864537" y="3431233"/>
            <a:ext cx="1822709" cy="703457"/>
          </a:xfrm>
          <a:prstGeom prst="ribbon">
            <a:avLst>
              <a:gd name="adj1" fmla="val 33333"/>
              <a:gd name="adj2" fmla="val 6434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r>
              <a:rPr lang="en-US" sz="1000"/>
              <a:t>ANNIVERSARY</a:t>
            </a:r>
          </a:p>
        </p:txBody>
      </p:sp>
      <p:sp>
        <p:nvSpPr>
          <p:cNvPr id="20" name="TextBox 19"/>
          <p:cNvSpPr txBox="1"/>
          <p:nvPr/>
        </p:nvSpPr>
        <p:spPr>
          <a:xfrm>
            <a:off x="6115198" y="2190839"/>
            <a:ext cx="1308299" cy="1200306"/>
          </a:xfrm>
          <a:prstGeom prst="rect">
            <a:avLst/>
          </a:prstGeom>
          <a:noFill/>
        </p:spPr>
        <p:txBody>
          <a:bodyPr wrap="square" lIns="91418" tIns="45708" rIns="91418" bIns="45708" rtlCol="0">
            <a:spAutoFit/>
          </a:bodyPr>
          <a:lstStyle/>
          <a:p>
            <a:pPr algn="ctr"/>
            <a:r>
              <a:rPr lang="en-US" sz="7200">
                <a:solidFill>
                  <a:schemeClr val="accent2"/>
                </a:solidFill>
              </a:rPr>
              <a:t>25</a:t>
            </a:r>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29</a:t>
            </a:fld>
            <a:endParaRPr lang="en-US"/>
          </a:p>
        </p:txBody>
      </p:sp>
    </p:spTree>
    <p:extLst>
      <p:ext uri="{BB962C8B-B14F-4D97-AF65-F5344CB8AC3E}">
        <p14:creationId xmlns:p14="http://schemas.microsoft.com/office/powerpoint/2010/main" val="1678140228"/>
      </p:ext>
    </p:extLst>
  </p:cSld>
  <p:clrMapOvr>
    <a:masterClrMapping/>
  </p:clrMapOvr>
  <mc:AlternateContent xmlns:mc="http://schemas.openxmlformats.org/markup-compatibility/2006" xmlns:p14="http://schemas.microsoft.com/office/powerpoint/2010/main">
    <mc:Choice Requires="p14">
      <p:transition spd="slow" p14:dur="2000" advClick="0" advTm="3000">
        <p14:prism isContent="1" isInverted="1"/>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fltVal val="0"/>
                                          </p:val>
                                        </p:tav>
                                        <p:tav tm="100000">
                                          <p:val>
                                            <p:strVal val="#ppt_w"/>
                                          </p:val>
                                        </p:tav>
                                      </p:tavLst>
                                    </p:anim>
                                    <p:anim calcmode="lin" valueType="num">
                                      <p:cBhvr>
                                        <p:cTn id="15" dur="1000" fill="hold"/>
                                        <p:tgtEl>
                                          <p:spTgt spid="15"/>
                                        </p:tgtEl>
                                        <p:attrNameLst>
                                          <p:attrName>ppt_h</p:attrName>
                                        </p:attrNameLst>
                                      </p:cBhvr>
                                      <p:tavLst>
                                        <p:tav tm="0">
                                          <p:val>
                                            <p:fltVal val="0"/>
                                          </p:val>
                                        </p:tav>
                                        <p:tav tm="100000">
                                          <p:val>
                                            <p:strVal val="#ppt_h"/>
                                          </p:val>
                                        </p:tav>
                                      </p:tavLst>
                                    </p:anim>
                                    <p:animEffect transition="in" filter="fade">
                                      <p:cBhvr>
                                        <p:cTn id="16" dur="1000"/>
                                        <p:tgtEl>
                                          <p:spTgt spid="15"/>
                                        </p:tgtEl>
                                      </p:cBhvr>
                                    </p:animEffect>
                                  </p:childTnLst>
                                </p:cTn>
                              </p:par>
                            </p:childTnLst>
                          </p:cTn>
                        </p:par>
                        <p:par>
                          <p:cTn id="17" fill="hold">
                            <p:stCondLst>
                              <p:cond delay="1500"/>
                            </p:stCondLst>
                            <p:childTnLst>
                              <p:par>
                                <p:cTn id="18" presetID="21" presetClass="entr" presetSubtype="1"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heel(1)">
                                      <p:cBhvr>
                                        <p:cTn id="20" dur="2000"/>
                                        <p:tgtEl>
                                          <p:spTgt spid="34"/>
                                        </p:tgtEl>
                                      </p:cBhvr>
                                    </p:animEffect>
                                  </p:childTnLst>
                                </p:cTn>
                              </p:par>
                            </p:childTnLst>
                          </p:cTn>
                        </p:par>
                        <p:par>
                          <p:cTn id="21" fill="hold">
                            <p:stCondLst>
                              <p:cond delay="3500"/>
                            </p:stCondLst>
                            <p:childTnLst>
                              <p:par>
                                <p:cTn id="22" presetID="31"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1000" fill="hold"/>
                                        <p:tgtEl>
                                          <p:spTgt spid="32"/>
                                        </p:tgtEl>
                                        <p:attrNameLst>
                                          <p:attrName>ppt_w</p:attrName>
                                        </p:attrNameLst>
                                      </p:cBhvr>
                                      <p:tavLst>
                                        <p:tav tm="0">
                                          <p:val>
                                            <p:fltVal val="0"/>
                                          </p:val>
                                        </p:tav>
                                        <p:tav tm="100000">
                                          <p:val>
                                            <p:strVal val="#ppt_w"/>
                                          </p:val>
                                        </p:tav>
                                      </p:tavLst>
                                    </p:anim>
                                    <p:anim calcmode="lin" valueType="num">
                                      <p:cBhvr>
                                        <p:cTn id="25" dur="1000" fill="hold"/>
                                        <p:tgtEl>
                                          <p:spTgt spid="32"/>
                                        </p:tgtEl>
                                        <p:attrNameLst>
                                          <p:attrName>ppt_h</p:attrName>
                                        </p:attrNameLst>
                                      </p:cBhvr>
                                      <p:tavLst>
                                        <p:tav tm="0">
                                          <p:val>
                                            <p:fltVal val="0"/>
                                          </p:val>
                                        </p:tav>
                                        <p:tav tm="100000">
                                          <p:val>
                                            <p:strVal val="#ppt_h"/>
                                          </p:val>
                                        </p:tav>
                                      </p:tavLst>
                                    </p:anim>
                                    <p:anim calcmode="lin" valueType="num">
                                      <p:cBhvr>
                                        <p:cTn id="26" dur="1000" fill="hold"/>
                                        <p:tgtEl>
                                          <p:spTgt spid="32"/>
                                        </p:tgtEl>
                                        <p:attrNameLst>
                                          <p:attrName>style.rotation</p:attrName>
                                        </p:attrNameLst>
                                      </p:cBhvr>
                                      <p:tavLst>
                                        <p:tav tm="0">
                                          <p:val>
                                            <p:fltVal val="90"/>
                                          </p:val>
                                        </p:tav>
                                        <p:tav tm="100000">
                                          <p:val>
                                            <p:fltVal val="0"/>
                                          </p:val>
                                        </p:tav>
                                      </p:tavLst>
                                    </p:anim>
                                    <p:animEffect transition="in" filter="fade">
                                      <p:cBhvr>
                                        <p:cTn id="27" dur="10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heel(1)">
                                      <p:cBhvr>
                                        <p:cTn id="32" dur="2000"/>
                                        <p:tgtEl>
                                          <p:spTgt spid="20"/>
                                        </p:tgtEl>
                                      </p:cBhvr>
                                    </p:animEffect>
                                  </p:childTnLst>
                                </p:cTn>
                              </p:par>
                              <p:par>
                                <p:cTn id="33" presetID="49" presetClass="entr" presetSubtype="0" decel="10000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p:cTn id="35" dur="500" fill="hold"/>
                                        <p:tgtEl>
                                          <p:spTgt spid="30"/>
                                        </p:tgtEl>
                                        <p:attrNameLst>
                                          <p:attrName>ppt_w</p:attrName>
                                        </p:attrNameLst>
                                      </p:cBhvr>
                                      <p:tavLst>
                                        <p:tav tm="0">
                                          <p:val>
                                            <p:fltVal val="0"/>
                                          </p:val>
                                        </p:tav>
                                        <p:tav tm="100000">
                                          <p:val>
                                            <p:strVal val="#ppt_w"/>
                                          </p:val>
                                        </p:tav>
                                      </p:tavLst>
                                    </p:anim>
                                    <p:anim calcmode="lin" valueType="num">
                                      <p:cBhvr>
                                        <p:cTn id="36" dur="500" fill="hold"/>
                                        <p:tgtEl>
                                          <p:spTgt spid="30"/>
                                        </p:tgtEl>
                                        <p:attrNameLst>
                                          <p:attrName>ppt_h</p:attrName>
                                        </p:attrNameLst>
                                      </p:cBhvr>
                                      <p:tavLst>
                                        <p:tav tm="0">
                                          <p:val>
                                            <p:fltVal val="0"/>
                                          </p:val>
                                        </p:tav>
                                        <p:tav tm="100000">
                                          <p:val>
                                            <p:strVal val="#ppt_h"/>
                                          </p:val>
                                        </p:tav>
                                      </p:tavLst>
                                    </p:anim>
                                    <p:anim calcmode="lin" valueType="num">
                                      <p:cBhvr>
                                        <p:cTn id="37" dur="500" fill="hold"/>
                                        <p:tgtEl>
                                          <p:spTgt spid="30"/>
                                        </p:tgtEl>
                                        <p:attrNameLst>
                                          <p:attrName>style.rotation</p:attrName>
                                        </p:attrNameLst>
                                      </p:cBhvr>
                                      <p:tavLst>
                                        <p:tav tm="0">
                                          <p:val>
                                            <p:fltVal val="360"/>
                                          </p:val>
                                        </p:tav>
                                        <p:tav tm="100000">
                                          <p:val>
                                            <p:fltVal val="0"/>
                                          </p:val>
                                        </p:tav>
                                      </p:tavLst>
                                    </p:anim>
                                    <p:animEffect transition="in" filter="fade">
                                      <p:cBhvr>
                                        <p:cTn id="38" dur="500"/>
                                        <p:tgtEl>
                                          <p:spTgt spid="30"/>
                                        </p:tgtEl>
                                      </p:cBhvr>
                                    </p:animEffect>
                                  </p:childTnLst>
                                </p:cTn>
                              </p:par>
                            </p:childTnLst>
                          </p:cTn>
                        </p:par>
                        <p:par>
                          <p:cTn id="39" fill="hold">
                            <p:stCondLst>
                              <p:cond delay="2000"/>
                            </p:stCondLst>
                            <p:childTnLst>
                              <p:par>
                                <p:cTn id="40" presetID="55" presetClass="entr" presetSubtype="0"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strVal val="#ppt_w*0.70"/>
                                          </p:val>
                                        </p:tav>
                                        <p:tav tm="100000">
                                          <p:val>
                                            <p:strVal val="#ppt_w"/>
                                          </p:val>
                                        </p:tav>
                                      </p:tavLst>
                                    </p:anim>
                                    <p:anim calcmode="lin" valueType="num">
                                      <p:cBhvr>
                                        <p:cTn id="43" dur="500" fill="hold"/>
                                        <p:tgtEl>
                                          <p:spTgt spid="8"/>
                                        </p:tgtEl>
                                        <p:attrNameLst>
                                          <p:attrName>ppt_h</p:attrName>
                                        </p:attrNameLst>
                                      </p:cBhvr>
                                      <p:tavLst>
                                        <p:tav tm="0">
                                          <p:val>
                                            <p:strVal val="#ppt_h"/>
                                          </p:val>
                                        </p:tav>
                                        <p:tav tm="100000">
                                          <p:val>
                                            <p:strVal val="#ppt_h"/>
                                          </p:val>
                                        </p:tav>
                                      </p:tavLst>
                                    </p:anim>
                                    <p:animEffect transition="in" filter="fade">
                                      <p:cBhvr>
                                        <p:cTn id="44" dur="500"/>
                                        <p:tgtEl>
                                          <p:spTgt spid="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xEl>
                                              <p:pRg st="0" end="0"/>
                                            </p:txEl>
                                          </p:spTgt>
                                        </p:tgtEl>
                                        <p:attrNameLst>
                                          <p:attrName>style.visibility</p:attrName>
                                        </p:attrNameLst>
                                      </p:cBhvr>
                                      <p:to>
                                        <p:strVal val="visible"/>
                                      </p:to>
                                    </p:set>
                                    <p:animEffect transition="in" filter="fade">
                                      <p:cBhvr>
                                        <p:cTn id="47" dur="500"/>
                                        <p:tgtEl>
                                          <p:spTgt spid="11">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xEl>
                                              <p:pRg st="1" end="1"/>
                                            </p:txEl>
                                          </p:spTgt>
                                        </p:tgtEl>
                                        <p:attrNameLst>
                                          <p:attrName>style.visibility</p:attrName>
                                        </p:attrNameLst>
                                      </p:cBhvr>
                                      <p:to>
                                        <p:strVal val="visible"/>
                                      </p:to>
                                    </p:set>
                                    <p:animEffect transition="in" filter="fade">
                                      <p:cBhvr>
                                        <p:cTn id="50" dur="500"/>
                                        <p:tgtEl>
                                          <p:spTgt spid="11">
                                            <p:txEl>
                                              <p:pRg st="1" end="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
                                            <p:txEl>
                                              <p:pRg st="2" end="2"/>
                                            </p:txEl>
                                          </p:spTgt>
                                        </p:tgtEl>
                                        <p:attrNameLst>
                                          <p:attrName>style.visibility</p:attrName>
                                        </p:attrNameLst>
                                      </p:cBhvr>
                                      <p:to>
                                        <p:strVal val="visible"/>
                                      </p:to>
                                    </p:set>
                                    <p:animEffect transition="in" filter="fade">
                                      <p:cBhvr>
                                        <p:cTn id="53" dur="500"/>
                                        <p:tgtEl>
                                          <p:spTgt spid="11">
                                            <p:txEl>
                                              <p:pRg st="2" end="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
                                            <p:txEl>
                                              <p:pRg st="3" end="3"/>
                                            </p:txEl>
                                          </p:spTgt>
                                        </p:tgtEl>
                                        <p:attrNameLst>
                                          <p:attrName>style.visibility</p:attrName>
                                        </p:attrNameLst>
                                      </p:cBhvr>
                                      <p:to>
                                        <p:strVal val="visible"/>
                                      </p:to>
                                    </p:set>
                                    <p:animEffect transition="in" filter="fade">
                                      <p:cBhvr>
                                        <p:cTn id="56"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5" grpId="0" animBg="1"/>
      <p:bldP spid="11" grpId="0" build="p"/>
      <p:bldP spid="13" grpId="0" animBg="1"/>
      <p:bldP spid="30" grpId="0" animBg="1"/>
      <p:bldP spid="34" grpId="0" animBg="1"/>
      <p:bldP spid="8"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080C20-ECAE-48B3-97B1-5682CCC5D0C1}"/>
              </a:ext>
            </a:extLst>
          </p:cNvPr>
          <p:cNvSpPr/>
          <p:nvPr/>
        </p:nvSpPr>
        <p:spPr>
          <a:xfrm>
            <a:off x="6055360" y="0"/>
            <a:ext cx="174752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Subtitle 1"/>
          <p:cNvSpPr>
            <a:spLocks noGrp="1"/>
          </p:cNvSpPr>
          <p:nvPr>
            <p:ph sz="quarter" idx="17"/>
          </p:nvPr>
        </p:nvSpPr>
        <p:spPr>
          <a:xfrm>
            <a:off x="252417" y="1230609"/>
            <a:ext cx="4319588" cy="2895600"/>
          </a:xfrm>
        </p:spPr>
        <p:txBody>
          <a:bodyPr/>
          <a:lstStyle/>
          <a:p>
            <a:pPr marL="228600" indent="-228600">
              <a:buAutoNum type="arabicPeriod" startAt="4"/>
            </a:pPr>
            <a:r>
              <a:rPr lang="id-ID" sz="1100" b="1" dirty="0">
                <a:latin typeface="Arial" panose="020B0604020202020204" pitchFamily="34" charset="0"/>
                <a:cs typeface="Arial" panose="020B0604020202020204" pitchFamily="34" charset="0"/>
              </a:rPr>
              <a:t>Menu Yang Sederhana dan Innovatif</a:t>
            </a:r>
          </a:p>
          <a:p>
            <a:pPr lvl="1"/>
            <a:r>
              <a:rPr lang="id-ID" sz="1100" dirty="0">
                <a:effectLst/>
                <a:latin typeface="Arial" panose="020B0604020202020204" pitchFamily="34" charset="0"/>
                <a:ea typeface="Times New Roman" panose="02020603050405020304" pitchFamily="18" charset="0"/>
                <a:cs typeface="Times New Roman" panose="02020603050405020304" pitchFamily="18" charset="0"/>
              </a:rPr>
              <a:t>Tidak seperti bisnis kuliner yang lain, bisnis coffee shop hanya perlu menawarkan menu yang sederhana yang dikemas secara unik dan modern. Hal ini dilakukan untuk menarik minat konsumen, seperti menu kopi yang banyak varian. Selain menyajikan kopi yang bervarian, kami juga menyajikan makanan ringan yang akan mendampingi konsumen saat meminum kopi, misalnya kentang goreng, burger, cake, dll.</a:t>
            </a:r>
            <a:endParaRPr lang="en-ID"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228600" indent="-228600">
              <a:buAutoNum type="arabicPeriod" startAt="5"/>
            </a:pPr>
            <a:r>
              <a:rPr lang="id-ID" sz="1100" b="1" dirty="0">
                <a:effectLst/>
                <a:latin typeface="Arial" panose="020B0604020202020204" pitchFamily="34" charset="0"/>
                <a:ea typeface="Times New Roman" panose="02020603050405020304" pitchFamily="18" charset="0"/>
                <a:cs typeface="Times New Roman" panose="02020603050405020304" pitchFamily="18" charset="0"/>
              </a:rPr>
              <a:t>Tempat Tidak Menjadi Masalah Besar</a:t>
            </a:r>
            <a:endParaRPr lang="id-ID" sz="1100" b="1" dirty="0">
              <a:latin typeface="Arial" panose="020B0604020202020204" pitchFamily="34" charset="0"/>
              <a:ea typeface="Times New Roman" panose="02020603050405020304" pitchFamily="18" charset="0"/>
              <a:cs typeface="Times New Roman" panose="02020603050405020304" pitchFamily="18" charset="0"/>
            </a:endParaRPr>
          </a:p>
          <a:p>
            <a:pPr lvl="1"/>
            <a:r>
              <a:rPr lang="id-ID" sz="1100" dirty="0">
                <a:effectLst/>
                <a:latin typeface="Arial" panose="020B0604020202020204" pitchFamily="34" charset="0"/>
                <a:ea typeface="Times New Roman" panose="02020603050405020304" pitchFamily="18" charset="0"/>
                <a:cs typeface="Times New Roman" panose="02020603050405020304" pitchFamily="18" charset="0"/>
              </a:rPr>
              <a:t>Tidak perlu menyediakan bangunan coffee shop yang rumit dan terlalu banyak ornamen. Yang penting adalah lokasi yang strategis dan tempat yang nyaman. Karena, saat ini tren masyarakat menikmati kuliner di tempat sederhana akan memberikan unsur yang membuat mereka merasa nyaman seperti minum kopi dirumah.</a:t>
            </a:r>
            <a:endParaRPr lang="en-ID"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algn="l">
              <a:lnSpc>
                <a:spcPct val="105000"/>
              </a:lnSpc>
              <a:spcAft>
                <a:spcPts val="800"/>
              </a:spcAft>
            </a:pPr>
            <a:r>
              <a:rPr lang="id-ID" sz="1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ID" sz="1800" dirty="0">
              <a:effectLst/>
              <a:latin typeface="Calibri" panose="020F0502020204030204" pitchFamily="34" charset="0"/>
              <a:ea typeface="Times New Roman" panose="02020603050405020304" pitchFamily="18" charset="0"/>
              <a:cs typeface="Times New Roman" panose="02020603050405020304" pitchFamily="18" charset="0"/>
            </a:endParaRPr>
          </a:p>
          <a:p>
            <a:pPr lvl="1"/>
            <a:endParaRPr lang="en-ID" sz="1100" dirty="0">
              <a:effectLst/>
              <a:latin typeface="Calibri" panose="020F0502020204030204" pitchFamily="34" charset="0"/>
              <a:ea typeface="Times New Roman" panose="02020603050405020304" pitchFamily="18" charset="0"/>
              <a:cs typeface="Times New Roman" panose="02020603050405020304" pitchFamily="18" charset="0"/>
            </a:endParaRPr>
          </a:p>
          <a:p>
            <a:pPr lvl="1"/>
            <a:endParaRPr lang="en-US" dirty="0"/>
          </a:p>
        </p:txBody>
      </p:sp>
      <p:sp>
        <p:nvSpPr>
          <p:cNvPr id="4" name="Title 3"/>
          <p:cNvSpPr>
            <a:spLocks noGrp="1"/>
          </p:cNvSpPr>
          <p:nvPr>
            <p:ph type="title"/>
          </p:nvPr>
        </p:nvSpPr>
        <p:spPr>
          <a:xfrm>
            <a:off x="318670" y="628652"/>
            <a:ext cx="7901399" cy="381000"/>
          </a:xfrm>
        </p:spPr>
        <p:txBody>
          <a:bodyPr/>
          <a:lstStyle/>
          <a:p>
            <a:r>
              <a:rPr lang="id-ID" dirty="0"/>
              <a:t>Mengapa Harus Coffee Shop?</a:t>
            </a:r>
            <a:endParaRPr lang="en-US" dirty="0"/>
          </a:p>
        </p:txBody>
      </p:sp>
      <p:sp>
        <p:nvSpPr>
          <p:cNvPr id="3" name="Slide Number Placeholder 2"/>
          <p:cNvSpPr>
            <a:spLocks noGrp="1"/>
          </p:cNvSpPr>
          <p:nvPr>
            <p:ph type="sldNum" sz="quarter" idx="4"/>
          </p:nvPr>
        </p:nvSpPr>
        <p:spPr>
          <a:xfrm>
            <a:off x="6698061" y="407695"/>
            <a:ext cx="462117" cy="441914"/>
          </a:xfrm>
        </p:spPr>
        <p:txBody>
          <a:bodyPr/>
          <a:lstStyle/>
          <a:p>
            <a:pPr defTabSz="685783"/>
            <a:fld id="{77513DED-9F41-6D4C-AADB-00EAAC4B4386}" type="slidenum">
              <a:rPr lang="en-US"/>
              <a:pPr defTabSz="685783"/>
              <a:t>3</a:t>
            </a:fld>
            <a:endParaRPr lang="en-US" dirty="0"/>
          </a:p>
        </p:txBody>
      </p:sp>
    </p:spTree>
    <p:extLst>
      <p:ext uri="{BB962C8B-B14F-4D97-AF65-F5344CB8AC3E}">
        <p14:creationId xmlns:p14="http://schemas.microsoft.com/office/powerpoint/2010/main" val="314262882"/>
      </p:ext>
    </p:extLst>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sz="quarter" idx="14"/>
            <p:extLst>
              <p:ext uri="{D42A27DB-BD31-4B8C-83A1-F6EECF244321}">
                <p14:modId xmlns:p14="http://schemas.microsoft.com/office/powerpoint/2010/main" val="2107870638"/>
              </p:ext>
            </p:extLst>
          </p:nvPr>
        </p:nvGraphicFramePr>
        <p:xfrm>
          <a:off x="252429" y="1352564"/>
          <a:ext cx="8639178" cy="2200051"/>
        </p:xfrm>
        <a:graphic>
          <a:graphicData uri="http://schemas.openxmlformats.org/drawingml/2006/table">
            <a:tbl>
              <a:tblPr firstRow="1" bandRow="1">
                <a:tableStyleId>{5C22544A-7EE6-4342-B048-85BDC9FD1C3A}</a:tableStyleId>
              </a:tblPr>
              <a:tblGrid>
                <a:gridCol w="1439863">
                  <a:extLst>
                    <a:ext uri="{9D8B030D-6E8A-4147-A177-3AD203B41FA5}">
                      <a16:colId xmlns:a16="http://schemas.microsoft.com/office/drawing/2014/main" val="20000"/>
                    </a:ext>
                  </a:extLst>
                </a:gridCol>
                <a:gridCol w="1439863">
                  <a:extLst>
                    <a:ext uri="{9D8B030D-6E8A-4147-A177-3AD203B41FA5}">
                      <a16:colId xmlns:a16="http://schemas.microsoft.com/office/drawing/2014/main" val="20001"/>
                    </a:ext>
                  </a:extLst>
                </a:gridCol>
                <a:gridCol w="1439863">
                  <a:extLst>
                    <a:ext uri="{9D8B030D-6E8A-4147-A177-3AD203B41FA5}">
                      <a16:colId xmlns:a16="http://schemas.microsoft.com/office/drawing/2014/main" val="20002"/>
                    </a:ext>
                  </a:extLst>
                </a:gridCol>
                <a:gridCol w="1439863">
                  <a:extLst>
                    <a:ext uri="{9D8B030D-6E8A-4147-A177-3AD203B41FA5}">
                      <a16:colId xmlns:a16="http://schemas.microsoft.com/office/drawing/2014/main" val="20003"/>
                    </a:ext>
                  </a:extLst>
                </a:gridCol>
                <a:gridCol w="1439863">
                  <a:extLst>
                    <a:ext uri="{9D8B030D-6E8A-4147-A177-3AD203B41FA5}">
                      <a16:colId xmlns:a16="http://schemas.microsoft.com/office/drawing/2014/main" val="20004"/>
                    </a:ext>
                  </a:extLst>
                </a:gridCol>
                <a:gridCol w="1439863">
                  <a:extLst>
                    <a:ext uri="{9D8B030D-6E8A-4147-A177-3AD203B41FA5}">
                      <a16:colId xmlns:a16="http://schemas.microsoft.com/office/drawing/2014/main" val="20005"/>
                    </a:ext>
                  </a:extLst>
                </a:gridCol>
              </a:tblGrid>
              <a:tr h="400051">
                <a:tc>
                  <a:txBody>
                    <a:bodyPr/>
                    <a:lstStyle/>
                    <a:p>
                      <a:pPr algn="ctr">
                        <a:lnSpc>
                          <a:spcPct val="100000"/>
                        </a:lnSpc>
                        <a:spcAft>
                          <a:spcPts val="0"/>
                        </a:spcAft>
                      </a:pPr>
                      <a:r>
                        <a:rPr lang="en-US" sz="1100"/>
                        <a:t>Column 1</a:t>
                      </a:r>
                    </a:p>
                  </a:txBody>
                  <a:tcPr anchor="ctr"/>
                </a:tc>
                <a:tc>
                  <a:txBody>
                    <a:bodyPr/>
                    <a:lstStyle/>
                    <a:p>
                      <a:pPr algn="ctr">
                        <a:lnSpc>
                          <a:spcPct val="100000"/>
                        </a:lnSpc>
                        <a:spcAft>
                          <a:spcPts val="0"/>
                        </a:spcAft>
                      </a:pPr>
                      <a:r>
                        <a:rPr lang="en-US" sz="1100"/>
                        <a:t>Column 2</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t>Column 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t>Column 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t>Column 5</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t>Column 6</a:t>
                      </a:r>
                    </a:p>
                  </a:txBody>
                  <a:tcPr anchor="ctr"/>
                </a:tc>
                <a:extLst>
                  <a:ext uri="{0D108BD9-81ED-4DB2-BD59-A6C34878D82A}">
                    <a16:rowId xmlns:a16="http://schemas.microsoft.com/office/drawing/2014/main" val="10000"/>
                  </a:ext>
                </a:extLst>
              </a:tr>
              <a:tr h="360000">
                <a:tc>
                  <a:txBody>
                    <a:bodyPr/>
                    <a:lstStyle/>
                    <a:p>
                      <a:pPr algn="ctr">
                        <a:lnSpc>
                          <a:spcPct val="100000"/>
                        </a:lnSpc>
                        <a:spcAft>
                          <a:spcPts val="0"/>
                        </a:spcAft>
                      </a:pPr>
                      <a:r>
                        <a:rPr lang="en-US" sz="1100"/>
                        <a:t>Row 1</a:t>
                      </a:r>
                    </a:p>
                  </a:txBody>
                  <a:tcPr anchor="ctr"/>
                </a:tc>
                <a:tc>
                  <a:txBody>
                    <a:bodyPr/>
                    <a:lstStyle/>
                    <a:p>
                      <a:pPr algn="ctr">
                        <a:lnSpc>
                          <a:spcPct val="100000"/>
                        </a:lnSpc>
                        <a:spcAft>
                          <a:spcPts val="0"/>
                        </a:spcAft>
                      </a:pPr>
                      <a:r>
                        <a:rPr lang="en-US" sz="1100"/>
                        <a:t>Row 1</a:t>
                      </a:r>
                    </a:p>
                  </a:txBody>
                  <a:tcPr anchor="ctr"/>
                </a:tc>
                <a:tc>
                  <a:txBody>
                    <a:bodyPr/>
                    <a:lstStyle/>
                    <a:p>
                      <a:pPr algn="ctr">
                        <a:lnSpc>
                          <a:spcPct val="100000"/>
                        </a:lnSpc>
                        <a:spcAft>
                          <a:spcPts val="0"/>
                        </a:spcAft>
                      </a:pPr>
                      <a:r>
                        <a:rPr lang="en-US" sz="1100"/>
                        <a:t>Row 1</a:t>
                      </a:r>
                    </a:p>
                  </a:txBody>
                  <a:tcPr anchor="ctr"/>
                </a:tc>
                <a:tc>
                  <a:txBody>
                    <a:bodyPr/>
                    <a:lstStyle/>
                    <a:p>
                      <a:pPr algn="ctr">
                        <a:lnSpc>
                          <a:spcPct val="100000"/>
                        </a:lnSpc>
                        <a:spcAft>
                          <a:spcPts val="0"/>
                        </a:spcAft>
                      </a:pPr>
                      <a:r>
                        <a:rPr lang="en-US" sz="1100"/>
                        <a:t>Row 1</a:t>
                      </a:r>
                    </a:p>
                  </a:txBody>
                  <a:tcPr anchor="ctr"/>
                </a:tc>
                <a:tc>
                  <a:txBody>
                    <a:bodyPr/>
                    <a:lstStyle/>
                    <a:p>
                      <a:pPr algn="ctr">
                        <a:lnSpc>
                          <a:spcPct val="100000"/>
                        </a:lnSpc>
                        <a:spcAft>
                          <a:spcPts val="0"/>
                        </a:spcAft>
                      </a:pPr>
                      <a:r>
                        <a:rPr lang="en-US" sz="1100"/>
                        <a:t>Row 1</a:t>
                      </a:r>
                    </a:p>
                  </a:txBody>
                  <a:tcPr anchor="ctr"/>
                </a:tc>
                <a:tc>
                  <a:txBody>
                    <a:bodyPr/>
                    <a:lstStyle/>
                    <a:p>
                      <a:pPr algn="ctr">
                        <a:lnSpc>
                          <a:spcPct val="100000"/>
                        </a:lnSpc>
                        <a:spcAft>
                          <a:spcPts val="0"/>
                        </a:spcAft>
                      </a:pPr>
                      <a:r>
                        <a:rPr lang="en-US" sz="1100"/>
                        <a:t>Row 1</a:t>
                      </a:r>
                    </a:p>
                  </a:txBody>
                  <a:tcPr anchor="ctr"/>
                </a:tc>
                <a:extLst>
                  <a:ext uri="{0D108BD9-81ED-4DB2-BD59-A6C34878D82A}">
                    <a16:rowId xmlns:a16="http://schemas.microsoft.com/office/drawing/2014/main" val="10001"/>
                  </a:ext>
                </a:extLst>
              </a:tr>
              <a:tr h="360000">
                <a:tc>
                  <a:txBody>
                    <a:bodyPr/>
                    <a:lstStyle/>
                    <a:p>
                      <a:pPr algn="ctr">
                        <a:lnSpc>
                          <a:spcPct val="100000"/>
                        </a:lnSpc>
                        <a:spcAft>
                          <a:spcPts val="0"/>
                        </a:spcAft>
                      </a:pPr>
                      <a:r>
                        <a:rPr lang="en-US" sz="1100"/>
                        <a:t>Row 2</a:t>
                      </a:r>
                    </a:p>
                  </a:txBody>
                  <a:tcPr anchor="ctr"/>
                </a:tc>
                <a:tc>
                  <a:txBody>
                    <a:bodyPr/>
                    <a:lstStyle/>
                    <a:p>
                      <a:pPr algn="ctr">
                        <a:lnSpc>
                          <a:spcPct val="100000"/>
                        </a:lnSpc>
                        <a:spcAft>
                          <a:spcPts val="0"/>
                        </a:spcAft>
                      </a:pPr>
                      <a:r>
                        <a:rPr lang="en-US" sz="1100"/>
                        <a:t>Row 2</a:t>
                      </a:r>
                    </a:p>
                  </a:txBody>
                  <a:tcPr anchor="ctr"/>
                </a:tc>
                <a:tc>
                  <a:txBody>
                    <a:bodyPr/>
                    <a:lstStyle/>
                    <a:p>
                      <a:pPr algn="ctr">
                        <a:lnSpc>
                          <a:spcPct val="100000"/>
                        </a:lnSpc>
                        <a:spcAft>
                          <a:spcPts val="0"/>
                        </a:spcAft>
                      </a:pPr>
                      <a:r>
                        <a:rPr lang="en-US" sz="1100"/>
                        <a:t>Row 2</a:t>
                      </a:r>
                    </a:p>
                  </a:txBody>
                  <a:tcPr anchor="ctr"/>
                </a:tc>
                <a:tc>
                  <a:txBody>
                    <a:bodyPr/>
                    <a:lstStyle/>
                    <a:p>
                      <a:pPr algn="ctr">
                        <a:lnSpc>
                          <a:spcPct val="100000"/>
                        </a:lnSpc>
                        <a:spcAft>
                          <a:spcPts val="0"/>
                        </a:spcAft>
                      </a:pPr>
                      <a:r>
                        <a:rPr lang="en-US" sz="1100"/>
                        <a:t>Row 2</a:t>
                      </a:r>
                    </a:p>
                  </a:txBody>
                  <a:tcPr anchor="ctr"/>
                </a:tc>
                <a:tc>
                  <a:txBody>
                    <a:bodyPr/>
                    <a:lstStyle/>
                    <a:p>
                      <a:pPr algn="ctr">
                        <a:lnSpc>
                          <a:spcPct val="100000"/>
                        </a:lnSpc>
                        <a:spcAft>
                          <a:spcPts val="0"/>
                        </a:spcAft>
                      </a:pPr>
                      <a:r>
                        <a:rPr lang="en-US" sz="1100"/>
                        <a:t>Row 2</a:t>
                      </a:r>
                    </a:p>
                  </a:txBody>
                  <a:tcPr anchor="ctr"/>
                </a:tc>
                <a:tc>
                  <a:txBody>
                    <a:bodyPr/>
                    <a:lstStyle/>
                    <a:p>
                      <a:pPr algn="ctr">
                        <a:lnSpc>
                          <a:spcPct val="100000"/>
                        </a:lnSpc>
                        <a:spcAft>
                          <a:spcPts val="0"/>
                        </a:spcAft>
                      </a:pPr>
                      <a:r>
                        <a:rPr lang="en-US" sz="1100"/>
                        <a:t>Row 2</a:t>
                      </a:r>
                    </a:p>
                  </a:txBody>
                  <a:tcPr anchor="ctr"/>
                </a:tc>
                <a:extLst>
                  <a:ext uri="{0D108BD9-81ED-4DB2-BD59-A6C34878D82A}">
                    <a16:rowId xmlns:a16="http://schemas.microsoft.com/office/drawing/2014/main" val="10002"/>
                  </a:ext>
                </a:extLst>
              </a:tr>
              <a:tr h="36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t>Row 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t>Row 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t>Row 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t>Row 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t>Row 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t>Row 3</a:t>
                      </a:r>
                    </a:p>
                  </a:txBody>
                  <a:tcPr anchor="ctr"/>
                </a:tc>
                <a:extLst>
                  <a:ext uri="{0D108BD9-81ED-4DB2-BD59-A6C34878D82A}">
                    <a16:rowId xmlns:a16="http://schemas.microsoft.com/office/drawing/2014/main" val="10003"/>
                  </a:ext>
                </a:extLst>
              </a:tr>
              <a:tr h="36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t>Row 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t>Row 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t>Row 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t>Row 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t>Row 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t>Row 4</a:t>
                      </a:r>
                    </a:p>
                  </a:txBody>
                  <a:tcPr anchor="ctr"/>
                </a:tc>
                <a:extLst>
                  <a:ext uri="{0D108BD9-81ED-4DB2-BD59-A6C34878D82A}">
                    <a16:rowId xmlns:a16="http://schemas.microsoft.com/office/drawing/2014/main" val="10004"/>
                  </a:ext>
                </a:extLst>
              </a:tr>
              <a:tr h="36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t>Row 5</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t>Row 5</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t>Row 5</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t>Row 5</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t>Row 5</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t>Row 5</a:t>
                      </a:r>
                    </a:p>
                  </a:txBody>
                  <a:tcPr anchor="ctr"/>
                </a:tc>
                <a:extLst>
                  <a:ext uri="{0D108BD9-81ED-4DB2-BD59-A6C34878D82A}">
                    <a16:rowId xmlns:a16="http://schemas.microsoft.com/office/drawing/2014/main" val="10005"/>
                  </a:ext>
                </a:extLst>
              </a:tr>
            </a:tbl>
          </a:graphicData>
        </a:graphic>
      </p:graphicFrame>
      <p:sp>
        <p:nvSpPr>
          <p:cNvPr id="6" name="Zástupný symbol päty 5"/>
          <p:cNvSpPr>
            <a:spLocks noGrp="1"/>
          </p:cNvSpPr>
          <p:nvPr>
            <p:ph type="ftr" sz="quarter" idx="17"/>
          </p:nvPr>
        </p:nvSpPr>
        <p:spPr/>
        <p:txBody>
          <a:bodyPr/>
          <a:lstStyle/>
          <a:p>
            <a:r>
              <a:rPr lang="en-US"/>
              <a:t>www.graphicriver.net/goashape</a:t>
            </a:r>
            <a:endParaRPr lang="en-US" dirty="0"/>
          </a:p>
        </p:txBody>
      </p:sp>
      <p:sp>
        <p:nvSpPr>
          <p:cNvPr id="10" name="Nadpis 9"/>
          <p:cNvSpPr>
            <a:spLocks noGrp="1"/>
          </p:cNvSpPr>
          <p:nvPr>
            <p:ph type="title"/>
          </p:nvPr>
        </p:nvSpPr>
        <p:spPr/>
        <p:txBody>
          <a:bodyPr/>
          <a:lstStyle/>
          <a:p>
            <a:r>
              <a:rPr lang="sk-SK"/>
              <a:t>Regular Table</a:t>
            </a:r>
            <a:endParaRPr lang="en-US"/>
          </a:p>
        </p:txBody>
      </p:sp>
      <p:sp>
        <p:nvSpPr>
          <p:cNvPr id="7" name="TextBox 6"/>
          <p:cNvSpPr txBox="1"/>
          <p:nvPr/>
        </p:nvSpPr>
        <p:spPr>
          <a:xfrm>
            <a:off x="252464" y="3801588"/>
            <a:ext cx="8639179" cy="399991"/>
          </a:xfrm>
          <a:prstGeom prst="rect">
            <a:avLst/>
          </a:prstGeom>
          <a:noFill/>
        </p:spPr>
        <p:txBody>
          <a:bodyPr wrap="square" lIns="91418" tIns="45708" rIns="91418" bIns="45708" rtlCol="0">
            <a:spAutoFit/>
          </a:bodyPr>
          <a:lstStyle/>
          <a:p>
            <a:r>
              <a:rPr lang="sk-SK" sz="1000" b="1">
                <a:solidFill>
                  <a:schemeClr val="accent2"/>
                </a:solidFill>
              </a:rPr>
              <a:t>John Sandes / Administrative</a:t>
            </a:r>
          </a:p>
          <a:p>
            <a:r>
              <a:rPr lang="en-US" sz="1000"/>
              <a:t>Quisque ut nisi. Fusce ac felis sit amet ligula pharetra condimentum. Quisque libero metus, condimentum nec.</a:t>
            </a:r>
          </a:p>
        </p:txBody>
      </p:sp>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30</a:t>
            </a:fld>
            <a:endParaRPr lang="en-US"/>
          </a:p>
        </p:txBody>
      </p:sp>
    </p:spTree>
    <p:extLst>
      <p:ext uri="{BB962C8B-B14F-4D97-AF65-F5344CB8AC3E}">
        <p14:creationId xmlns:p14="http://schemas.microsoft.com/office/powerpoint/2010/main" val="1861912343"/>
      </p:ext>
    </p:extLst>
  </p:cSld>
  <p:clrMapOvr>
    <a:masterClrMapping/>
  </p:clrMapOvr>
  <mc:AlternateContent xmlns:mc="http://schemas.openxmlformats.org/markup-compatibility/2006" xmlns:p14="http://schemas.microsoft.com/office/powerpoint/2010/main">
    <mc:Choice Requires="p14">
      <p:transition spd="slow" p14:dur="2000" advClick="0" advTm="3000">
        <p14:prism isContent="1" isInverted="1"/>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up)">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Zástupný symbol obrázka 2"/>
          <p:cNvPicPr>
            <a:picLocks noGrp="1" noChangeAspect="1"/>
          </p:cNvPicPr>
          <p:nvPr>
            <p:ph type="pic" sz="quarter" idx="17"/>
          </p:nvPr>
        </p:nvPicPr>
        <p:blipFill>
          <a:blip r:embed="rId3" cstate="screen">
            <a:extLst>
              <a:ext uri="{28A0092B-C50C-407E-A947-70E740481C1C}">
                <a14:useLocalDpi xmlns:a14="http://schemas.microsoft.com/office/drawing/2010/main"/>
              </a:ext>
            </a:extLst>
          </a:blip>
          <a:srcRect/>
          <a:stretch>
            <a:fillRect/>
          </a:stretch>
        </p:blipFill>
        <p:spPr/>
      </p:pic>
      <p:sp>
        <p:nvSpPr>
          <p:cNvPr id="15" name="Content Placeholder 14"/>
          <p:cNvSpPr>
            <a:spLocks noGrp="1"/>
          </p:cNvSpPr>
          <p:nvPr>
            <p:ph type="body" sz="quarter" idx="21"/>
          </p:nvPr>
        </p:nvSpPr>
        <p:spPr/>
        <p:txBody>
          <a:bodyPr/>
          <a:lstStyle/>
          <a:p>
            <a:r>
              <a:rPr lang="sk-SK" sz="1400">
                <a:solidFill>
                  <a:schemeClr val="accent2"/>
                </a:solidFill>
              </a:rPr>
              <a:t>Director</a:t>
            </a:r>
            <a:endParaRPr lang="en-US" sz="1400">
              <a:solidFill>
                <a:schemeClr val="accent2"/>
              </a:solidFill>
            </a:endParaRPr>
          </a:p>
          <a:p>
            <a:r>
              <a:rPr lang="en-US"/>
              <a:t>Quisque ut nisi. Fusce ac felis sit amet ligula pharetra condimentum. libero metus, condimentum nec.</a:t>
            </a:r>
          </a:p>
          <a:p>
            <a:r>
              <a:rPr lang="en-US"/>
              <a:t>Nunc nec neque. Aenean commodo ligula eget dolor. Fusce ac felis sit amet ligula pharetra condimentum. Phasellus accumsan cursus velit. Praesent egestas tristique nibh. Nunc nec neque. Aenean commodo ligula eget dolor. Fusce ac felis sit amet ligula pharetra condimentum. Phasellus accumsan cursus velit. Praesent egestas tristique nibh. Nunc nec neque. Aenean commodo ligula eget dolor. Fusce ac felis sit amet ligula pharetra condimentum. </a:t>
            </a:r>
          </a:p>
        </p:txBody>
      </p:sp>
      <p:sp>
        <p:nvSpPr>
          <p:cNvPr id="4" name="Title 3"/>
          <p:cNvSpPr>
            <a:spLocks noGrp="1"/>
          </p:cNvSpPr>
          <p:nvPr>
            <p:ph type="title"/>
          </p:nvPr>
        </p:nvSpPr>
        <p:spPr/>
        <p:txBody>
          <a:bodyPr/>
          <a:lstStyle/>
          <a:p>
            <a:r>
              <a:rPr lang="sk-SK"/>
              <a:t>Amanda Sanders</a:t>
            </a:r>
            <a:endParaRPr lang="en-US"/>
          </a:p>
        </p:txBody>
      </p:sp>
      <p:graphicFrame>
        <p:nvGraphicFramePr>
          <p:cNvPr id="9" name="Diagram 8"/>
          <p:cNvGraphicFramePr/>
          <p:nvPr>
            <p:extLst>
              <p:ext uri="{D42A27DB-BD31-4B8C-83A1-F6EECF244321}">
                <p14:modId xmlns:p14="http://schemas.microsoft.com/office/powerpoint/2010/main" val="3670060296"/>
              </p:ext>
            </p:extLst>
          </p:nvPr>
        </p:nvGraphicFramePr>
        <p:xfrm>
          <a:off x="252045" y="3721108"/>
          <a:ext cx="3943349" cy="787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Footer Placeholder 1"/>
          <p:cNvSpPr>
            <a:spLocks noGrp="1"/>
          </p:cNvSpPr>
          <p:nvPr>
            <p:ph type="ftr" sz="quarter" idx="22"/>
          </p:nvPr>
        </p:nvSpPr>
        <p:spPr/>
        <p:txBody>
          <a:bodyPr/>
          <a:lstStyle/>
          <a:p>
            <a:r>
              <a:rPr lang="en-US" dirty="0"/>
              <a:t>www.graphicriver.net/goashape</a:t>
            </a:r>
          </a:p>
        </p:txBody>
      </p:sp>
    </p:spTree>
    <p:extLst>
      <p:ext uri="{BB962C8B-B14F-4D97-AF65-F5344CB8AC3E}">
        <p14:creationId xmlns:p14="http://schemas.microsoft.com/office/powerpoint/2010/main" val="2676319008"/>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 calcmode="lin" valueType="num">
                                      <p:cBhvr additive="base">
                                        <p:cTn id="11"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 calcmode="lin" valueType="num">
                                      <p:cBhvr additive="base">
                                        <p:cTn id="15"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300" fill="hold"/>
                                        <p:tgtEl>
                                          <p:spTgt spid="9"/>
                                        </p:tgtEl>
                                        <p:attrNameLst>
                                          <p:attrName>ppt_w</p:attrName>
                                        </p:attrNameLst>
                                      </p:cBhvr>
                                      <p:tavLst>
                                        <p:tav tm="0">
                                          <p:val>
                                            <p:fltVal val="0"/>
                                          </p:val>
                                        </p:tav>
                                        <p:tav tm="100000">
                                          <p:val>
                                            <p:strVal val="#ppt_w"/>
                                          </p:val>
                                        </p:tav>
                                      </p:tavLst>
                                    </p:anim>
                                    <p:anim calcmode="lin" valueType="num">
                                      <p:cBhvr>
                                        <p:cTn id="21" dur="300" fill="hold"/>
                                        <p:tgtEl>
                                          <p:spTgt spid="9"/>
                                        </p:tgtEl>
                                        <p:attrNameLst>
                                          <p:attrName>ppt_h</p:attrName>
                                        </p:attrNameLst>
                                      </p:cBhvr>
                                      <p:tavLst>
                                        <p:tav tm="0">
                                          <p:val>
                                            <p:fltVal val="0"/>
                                          </p:val>
                                        </p:tav>
                                        <p:tav tm="100000">
                                          <p:val>
                                            <p:strVal val="#ppt_h"/>
                                          </p:val>
                                        </p:tav>
                                      </p:tavLst>
                                    </p:anim>
                                    <p:anim calcmode="lin" valueType="num">
                                      <p:cBhvr>
                                        <p:cTn id="22" dur="300" fill="hold"/>
                                        <p:tgtEl>
                                          <p:spTgt spid="9"/>
                                        </p:tgtEl>
                                        <p:attrNameLst>
                                          <p:attrName>style.rotation</p:attrName>
                                        </p:attrNameLst>
                                      </p:cBhvr>
                                      <p:tavLst>
                                        <p:tav tm="0">
                                          <p:val>
                                            <p:fltVal val="360"/>
                                          </p:val>
                                        </p:tav>
                                        <p:tav tm="100000">
                                          <p:val>
                                            <p:fltVal val="0"/>
                                          </p:val>
                                        </p:tav>
                                      </p:tavLst>
                                    </p:anim>
                                    <p:animEffect transition="in" filter="fade">
                                      <p:cBhvr>
                                        <p:cTn id="23"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Graphic spid="9"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Zástupný symbol obrázka 5"/>
          <p:cNvPicPr>
            <a:picLocks noGrp="1" noChangeAspect="1"/>
          </p:cNvPicPr>
          <p:nvPr>
            <p:ph type="pic" sz="quarter" idx="17"/>
          </p:nvPr>
        </p:nvPicPr>
        <p:blipFill>
          <a:blip r:embed="rId3" cstate="screen">
            <a:extLst>
              <a:ext uri="{28A0092B-C50C-407E-A947-70E740481C1C}">
                <a14:useLocalDpi xmlns:a14="http://schemas.microsoft.com/office/drawing/2010/main"/>
              </a:ext>
            </a:extLst>
          </a:blip>
          <a:srcRect/>
          <a:stretch>
            <a:fillRect/>
          </a:stretch>
        </p:blipFill>
        <p:spPr/>
      </p:pic>
      <p:sp>
        <p:nvSpPr>
          <p:cNvPr id="2" name="Zástupný symbol textu 1"/>
          <p:cNvSpPr>
            <a:spLocks noGrp="1"/>
          </p:cNvSpPr>
          <p:nvPr>
            <p:ph type="body" sz="quarter" idx="21"/>
          </p:nvPr>
        </p:nvSpPr>
        <p:spPr/>
        <p:txBody>
          <a:bodyPr/>
          <a:lstStyle/>
          <a:p>
            <a:r>
              <a:rPr lang="en-US"/>
              <a:t>Etiam sollicitudin, ipsum eu pulvinar rutrum, tellus ipsum laoreet sapien, quis venenatis ante odio sit amet eros. In dui magna, posuere eget, vestibulum et, tempor auctor, justo. </a:t>
            </a:r>
            <a:endParaRPr lang="sk-SK"/>
          </a:p>
          <a:p>
            <a:r>
              <a:rPr lang="en-US"/>
              <a:t>Quisque id mi. Cras dapibus. Etiam feugiat lorem non metus. Vestibulum ante ipsum primis in faucibus orci luctus</a:t>
            </a:r>
            <a:r>
              <a:rPr lang="sk-SK"/>
              <a:t>.</a:t>
            </a:r>
            <a:endParaRPr lang="en-US"/>
          </a:p>
        </p:txBody>
      </p:sp>
      <p:sp>
        <p:nvSpPr>
          <p:cNvPr id="4" name="Title 3"/>
          <p:cNvSpPr>
            <a:spLocks noGrp="1"/>
          </p:cNvSpPr>
          <p:nvPr>
            <p:ph type="title"/>
          </p:nvPr>
        </p:nvSpPr>
        <p:spPr/>
        <p:txBody>
          <a:bodyPr/>
          <a:lstStyle/>
          <a:p>
            <a:r>
              <a:rPr lang="sk-SK"/>
              <a:t>Elisabeth Sendler</a:t>
            </a:r>
            <a:endParaRPr lang="en-US"/>
          </a:p>
        </p:txBody>
      </p:sp>
      <p:sp>
        <p:nvSpPr>
          <p:cNvPr id="5" name="Footer Placeholder 4"/>
          <p:cNvSpPr>
            <a:spLocks noGrp="1"/>
          </p:cNvSpPr>
          <p:nvPr>
            <p:ph type="ftr" sz="quarter" idx="22"/>
          </p:nvPr>
        </p:nvSpPr>
        <p:spPr/>
        <p:txBody>
          <a:bodyPr/>
          <a:lstStyle/>
          <a:p>
            <a:r>
              <a:rPr lang="en-US" dirty="0"/>
              <a:t>www.graphicriver.net/goashape</a:t>
            </a:r>
          </a:p>
        </p:txBody>
      </p:sp>
      <p:graphicFrame>
        <p:nvGraphicFramePr>
          <p:cNvPr id="3" name="Diagram 2"/>
          <p:cNvGraphicFramePr/>
          <p:nvPr>
            <p:extLst>
              <p:ext uri="{D42A27DB-BD31-4B8C-83A1-F6EECF244321}">
                <p14:modId xmlns:p14="http://schemas.microsoft.com/office/powerpoint/2010/main" val="3364129032"/>
              </p:ext>
            </p:extLst>
          </p:nvPr>
        </p:nvGraphicFramePr>
        <p:xfrm>
          <a:off x="4867968" y="2765785"/>
          <a:ext cx="3944767" cy="16233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lide Number Placeholder 6"/>
          <p:cNvSpPr>
            <a:spLocks noGrp="1"/>
          </p:cNvSpPr>
          <p:nvPr>
            <p:ph type="sldNum" sz="quarter" idx="4"/>
          </p:nvPr>
        </p:nvSpPr>
        <p:spPr/>
        <p:txBody>
          <a:bodyPr/>
          <a:lstStyle/>
          <a:p>
            <a:pPr defTabSz="685783"/>
            <a:fld id="{77513DED-9F41-6D4C-AADB-00EAAC4B4386}" type="slidenum">
              <a:rPr lang="en-US"/>
              <a:pPr defTabSz="685783"/>
              <a:t>32</a:t>
            </a:fld>
            <a:endParaRPr lang="en-US"/>
          </a:p>
        </p:txBody>
      </p:sp>
    </p:spTree>
    <p:extLst>
      <p:ext uri="{BB962C8B-B14F-4D97-AF65-F5344CB8AC3E}">
        <p14:creationId xmlns:p14="http://schemas.microsoft.com/office/powerpoint/2010/main" val="1331092447"/>
      </p:ext>
    </p:extLst>
  </p:cSld>
  <p:clrMapOvr>
    <a:masterClrMapping/>
  </p:clrMapOvr>
  <mc:AlternateContent xmlns:mc="http://schemas.openxmlformats.org/markup-compatibility/2006" xmlns:p14="http://schemas.microsoft.com/office/powerpoint/2010/main">
    <mc:Choice Requires="p14">
      <p:transition spd="slow" p14:dur="2000" advClick="0" advTm="3000">
        <p14:prism isContent="1"/>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400"/>
                                        <p:tgtEl>
                                          <p:spTgt spid="2">
                                            <p:txEl>
                                              <p:pRg st="0" end="0"/>
                                            </p:txEl>
                                          </p:spTgt>
                                        </p:tgtEl>
                                      </p:cBhvr>
                                    </p:animEffect>
                                  </p:childTnLst>
                                </p:cTn>
                              </p:par>
                            </p:childTnLst>
                          </p:cTn>
                        </p:par>
                        <p:par>
                          <p:cTn id="13" fill="hold">
                            <p:stCondLst>
                              <p:cond delay="900"/>
                            </p:stCondLst>
                            <p:childTnLst>
                              <p:par>
                                <p:cTn id="14" presetID="10" presetClass="entr" presetSubtype="0" fill="hold" grpId="0" nodeType="after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fade">
                                      <p:cBhvr>
                                        <p:cTn id="16" dur="400"/>
                                        <p:tgtEl>
                                          <p:spTgt spid="2">
                                            <p:txEl>
                                              <p:pRg st="1" end="1"/>
                                            </p:txEl>
                                          </p:spTgt>
                                        </p:tgtEl>
                                      </p:cBhvr>
                                    </p:animEffect>
                                  </p:childTnLst>
                                </p:cTn>
                              </p:par>
                            </p:childTnLst>
                          </p:cTn>
                        </p:par>
                        <p:par>
                          <p:cTn id="17" fill="hold">
                            <p:stCondLst>
                              <p:cond delay="1300"/>
                            </p:stCondLst>
                            <p:childTnLst>
                              <p:par>
                                <p:cTn id="18" presetID="10"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Graphic spid="3"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sz="quarter" idx="17"/>
          </p:nvPr>
        </p:nvSpPr>
        <p:spPr/>
        <p:txBody>
          <a:bodyPr numCol="1">
            <a:normAutofit/>
          </a:bodyPr>
          <a:lstStyle/>
          <a:p>
            <a:pPr>
              <a:lnSpc>
                <a:spcPct val="120000"/>
              </a:lnSpc>
            </a:pPr>
            <a:r>
              <a:rPr lang="sk-SK" dirty="0"/>
              <a:t>Suspendisse feugiat. Pellentesque dapibus hendrerit tortor. Etiam sit amet orci eget eros faucibus tincidunt. Ut varius tincidunt libero. In ut quam vitae odio lacinia tincidunt. Morbi nec metus. Praesent adipiscing. Etiam vitae tortor. Vivamus quis mi. Cras non dolor.</a:t>
            </a:r>
          </a:p>
          <a:p>
            <a:r>
              <a:rPr lang="sk-SK" dirty="0"/>
              <a:t>In turpis. Pellentesque commodo eros a enim. Phasellus viverra nulla ut metus varius laoreet. Suspendisse pulvinar, augue ac venenatis condimentum, sem libero volutpat nibh, nec pellentesque velit pede quis nunc. Aenean tellus metus, bibendum sed, posuere ac, mattis non, nunc.</a:t>
            </a:r>
            <a:endParaRPr lang="en-US" dirty="0"/>
          </a:p>
        </p:txBody>
      </p:sp>
      <p:sp>
        <p:nvSpPr>
          <p:cNvPr id="2" name="Title 1"/>
          <p:cNvSpPr>
            <a:spLocks noGrp="1"/>
          </p:cNvSpPr>
          <p:nvPr>
            <p:ph type="title"/>
          </p:nvPr>
        </p:nvSpPr>
        <p:spPr/>
        <p:txBody>
          <a:bodyPr>
            <a:normAutofit fontScale="90000"/>
          </a:bodyPr>
          <a:lstStyle/>
          <a:p>
            <a:r>
              <a:rPr lang="en-US"/>
              <a:t>Clustered Columns</a:t>
            </a:r>
            <a:endParaRPr lang="en-US" dirty="0"/>
          </a:p>
        </p:txBody>
      </p:sp>
      <p:sp>
        <p:nvSpPr>
          <p:cNvPr id="6" name="Footer Placeholder 5"/>
          <p:cNvSpPr>
            <a:spLocks noGrp="1"/>
          </p:cNvSpPr>
          <p:nvPr>
            <p:ph type="ftr" sz="quarter" idx="18"/>
          </p:nvPr>
        </p:nvSpPr>
        <p:spPr/>
        <p:txBody>
          <a:bodyPr/>
          <a:lstStyle/>
          <a:p>
            <a:r>
              <a:rPr lang="en-US" dirty="0"/>
              <a:t>www.graphicriver.net/goashape</a:t>
            </a:r>
          </a:p>
        </p:txBody>
      </p:sp>
      <p:graphicFrame>
        <p:nvGraphicFramePr>
          <p:cNvPr id="8" name="Content Placeholder 7"/>
          <p:cNvGraphicFramePr>
            <a:graphicFrameLocks noGrp="1"/>
          </p:cNvGraphicFramePr>
          <p:nvPr>
            <p:ph sz="quarter" idx="14"/>
            <p:extLst>
              <p:ext uri="{D42A27DB-BD31-4B8C-83A1-F6EECF244321}">
                <p14:modId xmlns:p14="http://schemas.microsoft.com/office/powerpoint/2010/main" val="1846325629"/>
              </p:ext>
            </p:extLst>
          </p:nvPr>
        </p:nvGraphicFramePr>
        <p:xfrm>
          <a:off x="4572004" y="1352551"/>
          <a:ext cx="4319588"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742616" y="3991396"/>
            <a:ext cx="821819" cy="246151"/>
          </a:xfrm>
          <a:prstGeom prst="rect">
            <a:avLst/>
          </a:prstGeom>
          <a:noFill/>
        </p:spPr>
        <p:txBody>
          <a:bodyPr wrap="none" lIns="91418" tIns="45708" rIns="91418" bIns="45708" rtlCol="0">
            <a:spAutoFit/>
          </a:bodyPr>
          <a:lstStyle/>
          <a:p>
            <a:r>
              <a:rPr lang="en-US" sz="1000">
                <a:solidFill>
                  <a:schemeClr val="accent2"/>
                </a:solidFill>
              </a:rPr>
              <a:t>Vestibulum</a:t>
            </a:r>
          </a:p>
        </p:txBody>
      </p:sp>
      <p:sp>
        <p:nvSpPr>
          <p:cNvPr id="14" name="TextBox 13"/>
          <p:cNvSpPr txBox="1"/>
          <p:nvPr/>
        </p:nvSpPr>
        <p:spPr>
          <a:xfrm>
            <a:off x="3248661" y="3991396"/>
            <a:ext cx="685964" cy="246151"/>
          </a:xfrm>
          <a:prstGeom prst="rect">
            <a:avLst/>
          </a:prstGeom>
          <a:noFill/>
        </p:spPr>
        <p:txBody>
          <a:bodyPr wrap="none" lIns="91418" tIns="45708" rIns="91418" bIns="45708" rtlCol="0">
            <a:spAutoFit/>
          </a:bodyPr>
          <a:lstStyle/>
          <a:p>
            <a:r>
              <a:rPr lang="en-US" sz="1000"/>
              <a:t>Praesent</a:t>
            </a:r>
          </a:p>
        </p:txBody>
      </p:sp>
      <p:sp>
        <p:nvSpPr>
          <p:cNvPr id="16" name="TextBox 15"/>
          <p:cNvSpPr txBox="1"/>
          <p:nvPr/>
        </p:nvSpPr>
        <p:spPr>
          <a:xfrm>
            <a:off x="252460" y="3991384"/>
            <a:ext cx="926415" cy="246151"/>
          </a:xfrm>
          <a:prstGeom prst="rect">
            <a:avLst/>
          </a:prstGeom>
          <a:noFill/>
        </p:spPr>
        <p:txBody>
          <a:bodyPr wrap="none" lIns="91418" tIns="45708" rIns="91418" bIns="45708" rtlCol="0">
            <a:spAutoFit/>
          </a:bodyPr>
          <a:lstStyle/>
          <a:p>
            <a:r>
              <a:rPr lang="en-US" sz="1000">
                <a:solidFill>
                  <a:schemeClr val="accent1"/>
                </a:solidFill>
              </a:rPr>
              <a:t>Nam pretium</a:t>
            </a:r>
          </a:p>
        </p:txBody>
      </p:sp>
      <p:sp>
        <p:nvSpPr>
          <p:cNvPr id="11" name="Freeform 5"/>
          <p:cNvSpPr>
            <a:spLocks noEditPoints="1"/>
          </p:cNvSpPr>
          <p:nvPr/>
        </p:nvSpPr>
        <p:spPr bwMode="auto">
          <a:xfrm>
            <a:off x="490581" y="3427459"/>
            <a:ext cx="481013" cy="481013"/>
          </a:xfrm>
          <a:custGeom>
            <a:avLst/>
            <a:gdLst>
              <a:gd name="T0" fmla="*/ 191 w 490"/>
              <a:gd name="T1" fmla="*/ 297 h 489"/>
              <a:gd name="T2" fmla="*/ 191 w 490"/>
              <a:gd name="T3" fmla="*/ 297 h 489"/>
              <a:gd name="T4" fmla="*/ 191 w 490"/>
              <a:gd name="T5" fmla="*/ 244 h 489"/>
              <a:gd name="T6" fmla="*/ 202 w 490"/>
              <a:gd name="T7" fmla="*/ 233 h 489"/>
              <a:gd name="T8" fmla="*/ 266 w 490"/>
              <a:gd name="T9" fmla="*/ 233 h 489"/>
              <a:gd name="T10" fmla="*/ 277 w 490"/>
              <a:gd name="T11" fmla="*/ 223 h 489"/>
              <a:gd name="T12" fmla="*/ 277 w 490"/>
              <a:gd name="T13" fmla="*/ 212 h 489"/>
              <a:gd name="T14" fmla="*/ 266 w 490"/>
              <a:gd name="T15" fmla="*/ 201 h 489"/>
              <a:gd name="T16" fmla="*/ 181 w 490"/>
              <a:gd name="T17" fmla="*/ 201 h 489"/>
              <a:gd name="T18" fmla="*/ 159 w 490"/>
              <a:gd name="T19" fmla="*/ 223 h 489"/>
              <a:gd name="T20" fmla="*/ 159 w 490"/>
              <a:gd name="T21" fmla="*/ 319 h 489"/>
              <a:gd name="T22" fmla="*/ 181 w 490"/>
              <a:gd name="T23" fmla="*/ 340 h 489"/>
              <a:gd name="T24" fmla="*/ 255 w 490"/>
              <a:gd name="T25" fmla="*/ 340 h 489"/>
              <a:gd name="T26" fmla="*/ 277 w 490"/>
              <a:gd name="T27" fmla="*/ 319 h 489"/>
              <a:gd name="T28" fmla="*/ 277 w 490"/>
              <a:gd name="T29" fmla="*/ 308 h 489"/>
              <a:gd name="T30" fmla="*/ 202 w 490"/>
              <a:gd name="T31" fmla="*/ 308 h 489"/>
              <a:gd name="T32" fmla="*/ 191 w 490"/>
              <a:gd name="T33" fmla="*/ 297 h 489"/>
              <a:gd name="T34" fmla="*/ 191 w 490"/>
              <a:gd name="T35" fmla="*/ 297 h 489"/>
              <a:gd name="T36" fmla="*/ 309 w 490"/>
              <a:gd name="T37" fmla="*/ 148 h 489"/>
              <a:gd name="T38" fmla="*/ 309 w 490"/>
              <a:gd name="T39" fmla="*/ 148 h 489"/>
              <a:gd name="T40" fmla="*/ 234 w 490"/>
              <a:gd name="T41" fmla="*/ 148 h 489"/>
              <a:gd name="T42" fmla="*/ 213 w 490"/>
              <a:gd name="T43" fmla="*/ 169 h 489"/>
              <a:gd name="T44" fmla="*/ 213 w 490"/>
              <a:gd name="T45" fmla="*/ 180 h 489"/>
              <a:gd name="T46" fmla="*/ 288 w 490"/>
              <a:gd name="T47" fmla="*/ 180 h 489"/>
              <a:gd name="T48" fmla="*/ 298 w 490"/>
              <a:gd name="T49" fmla="*/ 190 h 489"/>
              <a:gd name="T50" fmla="*/ 298 w 490"/>
              <a:gd name="T51" fmla="*/ 244 h 489"/>
              <a:gd name="T52" fmla="*/ 288 w 490"/>
              <a:gd name="T53" fmla="*/ 254 h 489"/>
              <a:gd name="T54" fmla="*/ 224 w 490"/>
              <a:gd name="T55" fmla="*/ 254 h 489"/>
              <a:gd name="T56" fmla="*/ 213 w 490"/>
              <a:gd name="T57" fmla="*/ 244 h 489"/>
              <a:gd name="T58" fmla="*/ 213 w 490"/>
              <a:gd name="T59" fmla="*/ 276 h 489"/>
              <a:gd name="T60" fmla="*/ 224 w 490"/>
              <a:gd name="T61" fmla="*/ 287 h 489"/>
              <a:gd name="T62" fmla="*/ 309 w 490"/>
              <a:gd name="T63" fmla="*/ 287 h 489"/>
              <a:gd name="T64" fmla="*/ 330 w 490"/>
              <a:gd name="T65" fmla="*/ 265 h 489"/>
              <a:gd name="T66" fmla="*/ 330 w 490"/>
              <a:gd name="T67" fmla="*/ 169 h 489"/>
              <a:gd name="T68" fmla="*/ 309 w 490"/>
              <a:gd name="T69" fmla="*/ 148 h 489"/>
              <a:gd name="T70" fmla="*/ 309 w 490"/>
              <a:gd name="T71" fmla="*/ 148 h 489"/>
              <a:gd name="T72" fmla="*/ 245 w 490"/>
              <a:gd name="T73" fmla="*/ 0 h 489"/>
              <a:gd name="T74" fmla="*/ 245 w 490"/>
              <a:gd name="T75" fmla="*/ 0 h 489"/>
              <a:gd name="T76" fmla="*/ 0 w 490"/>
              <a:gd name="T77" fmla="*/ 244 h 489"/>
              <a:gd name="T78" fmla="*/ 245 w 490"/>
              <a:gd name="T79" fmla="*/ 489 h 489"/>
              <a:gd name="T80" fmla="*/ 490 w 490"/>
              <a:gd name="T81" fmla="*/ 244 h 489"/>
              <a:gd name="T82" fmla="*/ 245 w 490"/>
              <a:gd name="T83" fmla="*/ 0 h 489"/>
              <a:gd name="T84" fmla="*/ 245 w 490"/>
              <a:gd name="T85" fmla="*/ 0 h 489"/>
              <a:gd name="T86" fmla="*/ 245 w 490"/>
              <a:gd name="T87" fmla="*/ 447 h 489"/>
              <a:gd name="T88" fmla="*/ 245 w 490"/>
              <a:gd name="T89" fmla="*/ 447 h 489"/>
              <a:gd name="T90" fmla="*/ 42 w 490"/>
              <a:gd name="T91" fmla="*/ 244 h 489"/>
              <a:gd name="T92" fmla="*/ 245 w 490"/>
              <a:gd name="T93" fmla="*/ 41 h 489"/>
              <a:gd name="T94" fmla="*/ 448 w 490"/>
              <a:gd name="T95" fmla="*/ 244 h 489"/>
              <a:gd name="T96" fmla="*/ 245 w 490"/>
              <a:gd name="T97" fmla="*/ 447 h 489"/>
              <a:gd name="T98" fmla="*/ 245 w 490"/>
              <a:gd name="T99" fmla="*/ 447 h 489"/>
              <a:gd name="T100" fmla="*/ 245 w 490"/>
              <a:gd name="T101" fmla="*/ 447 h 489"/>
              <a:gd name="T102" fmla="*/ 245 w 490"/>
              <a:gd name="T103" fmla="*/ 44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90" h="489">
                <a:moveTo>
                  <a:pt x="191" y="297"/>
                </a:moveTo>
                <a:lnTo>
                  <a:pt x="191" y="297"/>
                </a:lnTo>
                <a:lnTo>
                  <a:pt x="191" y="244"/>
                </a:lnTo>
                <a:cubicBezTo>
                  <a:pt x="191" y="238"/>
                  <a:pt x="196" y="233"/>
                  <a:pt x="202" y="233"/>
                </a:cubicBezTo>
                <a:lnTo>
                  <a:pt x="266" y="233"/>
                </a:lnTo>
                <a:cubicBezTo>
                  <a:pt x="272" y="233"/>
                  <a:pt x="277" y="228"/>
                  <a:pt x="277" y="223"/>
                </a:cubicBezTo>
                <a:lnTo>
                  <a:pt x="277" y="212"/>
                </a:lnTo>
                <a:cubicBezTo>
                  <a:pt x="277" y="206"/>
                  <a:pt x="272" y="201"/>
                  <a:pt x="266" y="201"/>
                </a:cubicBezTo>
                <a:lnTo>
                  <a:pt x="181" y="201"/>
                </a:lnTo>
                <a:cubicBezTo>
                  <a:pt x="169" y="201"/>
                  <a:pt x="159" y="211"/>
                  <a:pt x="159" y="223"/>
                </a:cubicBezTo>
                <a:lnTo>
                  <a:pt x="159" y="319"/>
                </a:lnTo>
                <a:cubicBezTo>
                  <a:pt x="159" y="330"/>
                  <a:pt x="169" y="340"/>
                  <a:pt x="181" y="340"/>
                </a:cubicBezTo>
                <a:lnTo>
                  <a:pt x="255" y="340"/>
                </a:lnTo>
                <a:cubicBezTo>
                  <a:pt x="267" y="340"/>
                  <a:pt x="277" y="330"/>
                  <a:pt x="277" y="319"/>
                </a:cubicBezTo>
                <a:lnTo>
                  <a:pt x="277" y="308"/>
                </a:lnTo>
                <a:lnTo>
                  <a:pt x="202" y="308"/>
                </a:lnTo>
                <a:cubicBezTo>
                  <a:pt x="196" y="308"/>
                  <a:pt x="191" y="303"/>
                  <a:pt x="191" y="297"/>
                </a:cubicBezTo>
                <a:lnTo>
                  <a:pt x="191" y="297"/>
                </a:lnTo>
                <a:close/>
                <a:moveTo>
                  <a:pt x="309" y="148"/>
                </a:moveTo>
                <a:lnTo>
                  <a:pt x="309" y="148"/>
                </a:lnTo>
                <a:lnTo>
                  <a:pt x="234" y="148"/>
                </a:lnTo>
                <a:cubicBezTo>
                  <a:pt x="222" y="148"/>
                  <a:pt x="213" y="157"/>
                  <a:pt x="213" y="169"/>
                </a:cubicBezTo>
                <a:lnTo>
                  <a:pt x="213" y="180"/>
                </a:lnTo>
                <a:lnTo>
                  <a:pt x="288" y="180"/>
                </a:lnTo>
                <a:cubicBezTo>
                  <a:pt x="293" y="180"/>
                  <a:pt x="298" y="185"/>
                  <a:pt x="298" y="190"/>
                </a:cubicBezTo>
                <a:lnTo>
                  <a:pt x="298" y="244"/>
                </a:lnTo>
                <a:cubicBezTo>
                  <a:pt x="298" y="250"/>
                  <a:pt x="293" y="254"/>
                  <a:pt x="288" y="254"/>
                </a:cubicBezTo>
                <a:lnTo>
                  <a:pt x="224" y="254"/>
                </a:lnTo>
                <a:cubicBezTo>
                  <a:pt x="218" y="254"/>
                  <a:pt x="213" y="250"/>
                  <a:pt x="213" y="244"/>
                </a:cubicBezTo>
                <a:lnTo>
                  <a:pt x="213" y="276"/>
                </a:lnTo>
                <a:cubicBezTo>
                  <a:pt x="213" y="282"/>
                  <a:pt x="218" y="287"/>
                  <a:pt x="224" y="287"/>
                </a:cubicBezTo>
                <a:lnTo>
                  <a:pt x="309" y="287"/>
                </a:lnTo>
                <a:cubicBezTo>
                  <a:pt x="321" y="287"/>
                  <a:pt x="330" y="277"/>
                  <a:pt x="330" y="265"/>
                </a:cubicBezTo>
                <a:lnTo>
                  <a:pt x="330" y="169"/>
                </a:lnTo>
                <a:cubicBezTo>
                  <a:pt x="330" y="157"/>
                  <a:pt x="321" y="148"/>
                  <a:pt x="309" y="148"/>
                </a:cubicBezTo>
                <a:lnTo>
                  <a:pt x="309" y="148"/>
                </a:lnTo>
                <a:close/>
                <a:moveTo>
                  <a:pt x="245" y="0"/>
                </a:moveTo>
                <a:lnTo>
                  <a:pt x="245" y="0"/>
                </a:lnTo>
                <a:cubicBezTo>
                  <a:pt x="109" y="0"/>
                  <a:pt x="0" y="108"/>
                  <a:pt x="0" y="244"/>
                </a:cubicBezTo>
                <a:cubicBezTo>
                  <a:pt x="0" y="379"/>
                  <a:pt x="109" y="489"/>
                  <a:pt x="245" y="489"/>
                </a:cubicBezTo>
                <a:cubicBezTo>
                  <a:pt x="380" y="489"/>
                  <a:pt x="490" y="379"/>
                  <a:pt x="490" y="244"/>
                </a:cubicBezTo>
                <a:cubicBezTo>
                  <a:pt x="490" y="108"/>
                  <a:pt x="380" y="0"/>
                  <a:pt x="245" y="0"/>
                </a:cubicBezTo>
                <a:lnTo>
                  <a:pt x="245" y="0"/>
                </a:lnTo>
                <a:close/>
                <a:moveTo>
                  <a:pt x="245" y="447"/>
                </a:moveTo>
                <a:lnTo>
                  <a:pt x="245" y="447"/>
                </a:lnTo>
                <a:cubicBezTo>
                  <a:pt x="133" y="447"/>
                  <a:pt x="42" y="356"/>
                  <a:pt x="42" y="244"/>
                </a:cubicBezTo>
                <a:cubicBezTo>
                  <a:pt x="42" y="132"/>
                  <a:pt x="133" y="41"/>
                  <a:pt x="245" y="41"/>
                </a:cubicBezTo>
                <a:cubicBezTo>
                  <a:pt x="357" y="41"/>
                  <a:pt x="448" y="132"/>
                  <a:pt x="448" y="244"/>
                </a:cubicBezTo>
                <a:cubicBezTo>
                  <a:pt x="448" y="356"/>
                  <a:pt x="357" y="447"/>
                  <a:pt x="245" y="447"/>
                </a:cubicBezTo>
                <a:lnTo>
                  <a:pt x="245" y="447"/>
                </a:lnTo>
                <a:close/>
                <a:moveTo>
                  <a:pt x="245" y="447"/>
                </a:moveTo>
                <a:lnTo>
                  <a:pt x="245" y="447"/>
                </a:lnTo>
                <a:close/>
              </a:path>
            </a:pathLst>
          </a:custGeom>
          <a:solidFill>
            <a:schemeClr val="accent1"/>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18" name="Freeform 9"/>
          <p:cNvSpPr>
            <a:spLocks noEditPoints="1"/>
          </p:cNvSpPr>
          <p:nvPr/>
        </p:nvSpPr>
        <p:spPr bwMode="auto">
          <a:xfrm>
            <a:off x="1924113" y="3427471"/>
            <a:ext cx="481013" cy="481013"/>
          </a:xfrm>
          <a:custGeom>
            <a:avLst/>
            <a:gdLst>
              <a:gd name="T0" fmla="*/ 245 w 490"/>
              <a:gd name="T1" fmla="*/ 0 h 489"/>
              <a:gd name="T2" fmla="*/ 245 w 490"/>
              <a:gd name="T3" fmla="*/ 489 h 489"/>
              <a:gd name="T4" fmla="*/ 245 w 490"/>
              <a:gd name="T5" fmla="*/ 0 h 489"/>
              <a:gd name="T6" fmla="*/ 245 w 490"/>
              <a:gd name="T7" fmla="*/ 447 h 489"/>
              <a:gd name="T8" fmla="*/ 42 w 490"/>
              <a:gd name="T9" fmla="*/ 244 h 489"/>
              <a:gd name="T10" fmla="*/ 448 w 490"/>
              <a:gd name="T11" fmla="*/ 244 h 489"/>
              <a:gd name="T12" fmla="*/ 245 w 490"/>
              <a:gd name="T13" fmla="*/ 447 h 489"/>
              <a:gd name="T14" fmla="*/ 305 w 490"/>
              <a:gd name="T15" fmla="*/ 220 h 489"/>
              <a:gd name="T16" fmla="*/ 305 w 490"/>
              <a:gd name="T17" fmla="*/ 148 h 489"/>
              <a:gd name="T18" fmla="*/ 271 w 490"/>
              <a:gd name="T19" fmla="*/ 196 h 489"/>
              <a:gd name="T20" fmla="*/ 221 w 490"/>
              <a:gd name="T21" fmla="*/ 184 h 489"/>
              <a:gd name="T22" fmla="*/ 149 w 490"/>
              <a:gd name="T23" fmla="*/ 184 h 489"/>
              <a:gd name="T24" fmla="*/ 197 w 490"/>
              <a:gd name="T25" fmla="*/ 220 h 489"/>
              <a:gd name="T26" fmla="*/ 185 w 490"/>
              <a:gd name="T27" fmla="*/ 268 h 489"/>
              <a:gd name="T28" fmla="*/ 185 w 490"/>
              <a:gd name="T29" fmla="*/ 340 h 489"/>
              <a:gd name="T30" fmla="*/ 221 w 490"/>
              <a:gd name="T31" fmla="*/ 292 h 489"/>
              <a:gd name="T32" fmla="*/ 269 w 490"/>
              <a:gd name="T33" fmla="*/ 304 h 489"/>
              <a:gd name="T34" fmla="*/ 341 w 490"/>
              <a:gd name="T35" fmla="*/ 304 h 489"/>
              <a:gd name="T36" fmla="*/ 293 w 490"/>
              <a:gd name="T37" fmla="*/ 268 h 489"/>
              <a:gd name="T38" fmla="*/ 305 w 490"/>
              <a:gd name="T39" fmla="*/ 220 h 489"/>
              <a:gd name="T40" fmla="*/ 305 w 490"/>
              <a:gd name="T41" fmla="*/ 172 h 489"/>
              <a:gd name="T42" fmla="*/ 305 w 490"/>
              <a:gd name="T43" fmla="*/ 196 h 489"/>
              <a:gd name="T44" fmla="*/ 305 w 490"/>
              <a:gd name="T45" fmla="*/ 172 h 489"/>
              <a:gd name="T46" fmla="*/ 185 w 490"/>
              <a:gd name="T47" fmla="*/ 316 h 489"/>
              <a:gd name="T48" fmla="*/ 173 w 490"/>
              <a:gd name="T49" fmla="*/ 304 h 489"/>
              <a:gd name="T50" fmla="*/ 197 w 490"/>
              <a:gd name="T51" fmla="*/ 304 h 489"/>
              <a:gd name="T52" fmla="*/ 185 w 490"/>
              <a:gd name="T53" fmla="*/ 316 h 489"/>
              <a:gd name="T54" fmla="*/ 185 w 490"/>
              <a:gd name="T55" fmla="*/ 196 h 489"/>
              <a:gd name="T56" fmla="*/ 185 w 490"/>
              <a:gd name="T57" fmla="*/ 172 h 489"/>
              <a:gd name="T58" fmla="*/ 185 w 490"/>
              <a:gd name="T59" fmla="*/ 196 h 489"/>
              <a:gd name="T60" fmla="*/ 221 w 490"/>
              <a:gd name="T61" fmla="*/ 220 h 489"/>
              <a:gd name="T62" fmla="*/ 269 w 490"/>
              <a:gd name="T63" fmla="*/ 220 h 489"/>
              <a:gd name="T64" fmla="*/ 221 w 490"/>
              <a:gd name="T65" fmla="*/ 268 h 489"/>
              <a:gd name="T66" fmla="*/ 305 w 490"/>
              <a:gd name="T67" fmla="*/ 292 h 489"/>
              <a:gd name="T68" fmla="*/ 317 w 490"/>
              <a:gd name="T69" fmla="*/ 304 h 489"/>
              <a:gd name="T70" fmla="*/ 293 w 490"/>
              <a:gd name="T71" fmla="*/ 304 h 489"/>
              <a:gd name="T72" fmla="*/ 305 w 490"/>
              <a:gd name="T73" fmla="*/ 292 h 489"/>
              <a:gd name="T74" fmla="*/ 305 w 490"/>
              <a:gd name="T75" fmla="*/ 29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0" h="489">
                <a:moveTo>
                  <a:pt x="245" y="0"/>
                </a:moveTo>
                <a:lnTo>
                  <a:pt x="245" y="0"/>
                </a:lnTo>
                <a:cubicBezTo>
                  <a:pt x="109" y="0"/>
                  <a:pt x="0" y="108"/>
                  <a:pt x="0" y="244"/>
                </a:cubicBezTo>
                <a:cubicBezTo>
                  <a:pt x="0" y="379"/>
                  <a:pt x="109" y="489"/>
                  <a:pt x="245" y="489"/>
                </a:cubicBezTo>
                <a:cubicBezTo>
                  <a:pt x="380" y="489"/>
                  <a:pt x="490" y="379"/>
                  <a:pt x="490" y="244"/>
                </a:cubicBezTo>
                <a:cubicBezTo>
                  <a:pt x="490" y="108"/>
                  <a:pt x="380" y="0"/>
                  <a:pt x="245" y="0"/>
                </a:cubicBezTo>
                <a:lnTo>
                  <a:pt x="245" y="0"/>
                </a:lnTo>
                <a:close/>
                <a:moveTo>
                  <a:pt x="245" y="447"/>
                </a:moveTo>
                <a:lnTo>
                  <a:pt x="245" y="447"/>
                </a:lnTo>
                <a:cubicBezTo>
                  <a:pt x="133" y="447"/>
                  <a:pt x="42" y="356"/>
                  <a:pt x="42" y="244"/>
                </a:cubicBezTo>
                <a:cubicBezTo>
                  <a:pt x="42" y="132"/>
                  <a:pt x="133" y="41"/>
                  <a:pt x="245" y="41"/>
                </a:cubicBezTo>
                <a:cubicBezTo>
                  <a:pt x="357" y="41"/>
                  <a:pt x="448" y="132"/>
                  <a:pt x="448" y="244"/>
                </a:cubicBezTo>
                <a:cubicBezTo>
                  <a:pt x="448" y="356"/>
                  <a:pt x="357" y="447"/>
                  <a:pt x="245" y="447"/>
                </a:cubicBezTo>
                <a:lnTo>
                  <a:pt x="245" y="447"/>
                </a:lnTo>
                <a:close/>
                <a:moveTo>
                  <a:pt x="305" y="220"/>
                </a:moveTo>
                <a:lnTo>
                  <a:pt x="305" y="220"/>
                </a:lnTo>
                <a:cubicBezTo>
                  <a:pt x="325" y="220"/>
                  <a:pt x="341" y="204"/>
                  <a:pt x="341" y="184"/>
                </a:cubicBezTo>
                <a:cubicBezTo>
                  <a:pt x="341" y="164"/>
                  <a:pt x="325" y="148"/>
                  <a:pt x="305" y="148"/>
                </a:cubicBezTo>
                <a:cubicBezTo>
                  <a:pt x="285" y="148"/>
                  <a:pt x="269" y="164"/>
                  <a:pt x="269" y="184"/>
                </a:cubicBezTo>
                <a:cubicBezTo>
                  <a:pt x="269" y="188"/>
                  <a:pt x="270" y="192"/>
                  <a:pt x="271" y="196"/>
                </a:cubicBezTo>
                <a:lnTo>
                  <a:pt x="219" y="196"/>
                </a:lnTo>
                <a:cubicBezTo>
                  <a:pt x="220" y="192"/>
                  <a:pt x="221" y="188"/>
                  <a:pt x="221" y="184"/>
                </a:cubicBezTo>
                <a:cubicBezTo>
                  <a:pt x="221" y="164"/>
                  <a:pt x="205" y="148"/>
                  <a:pt x="185" y="148"/>
                </a:cubicBezTo>
                <a:cubicBezTo>
                  <a:pt x="165" y="148"/>
                  <a:pt x="149" y="164"/>
                  <a:pt x="149" y="184"/>
                </a:cubicBezTo>
                <a:cubicBezTo>
                  <a:pt x="149" y="204"/>
                  <a:pt x="165" y="220"/>
                  <a:pt x="185" y="220"/>
                </a:cubicBezTo>
                <a:lnTo>
                  <a:pt x="197" y="220"/>
                </a:lnTo>
                <a:lnTo>
                  <a:pt x="197" y="268"/>
                </a:lnTo>
                <a:lnTo>
                  <a:pt x="185" y="268"/>
                </a:lnTo>
                <a:cubicBezTo>
                  <a:pt x="165" y="268"/>
                  <a:pt x="149" y="284"/>
                  <a:pt x="149" y="304"/>
                </a:cubicBezTo>
                <a:cubicBezTo>
                  <a:pt x="149" y="324"/>
                  <a:pt x="165" y="340"/>
                  <a:pt x="185" y="340"/>
                </a:cubicBezTo>
                <a:cubicBezTo>
                  <a:pt x="205" y="340"/>
                  <a:pt x="221" y="324"/>
                  <a:pt x="221" y="304"/>
                </a:cubicBezTo>
                <a:lnTo>
                  <a:pt x="221" y="292"/>
                </a:lnTo>
                <a:lnTo>
                  <a:pt x="269" y="292"/>
                </a:lnTo>
                <a:lnTo>
                  <a:pt x="269" y="304"/>
                </a:lnTo>
                <a:cubicBezTo>
                  <a:pt x="269" y="324"/>
                  <a:pt x="285" y="340"/>
                  <a:pt x="305" y="340"/>
                </a:cubicBezTo>
                <a:cubicBezTo>
                  <a:pt x="325" y="340"/>
                  <a:pt x="341" y="324"/>
                  <a:pt x="341" y="304"/>
                </a:cubicBezTo>
                <a:cubicBezTo>
                  <a:pt x="341" y="284"/>
                  <a:pt x="325" y="268"/>
                  <a:pt x="305" y="268"/>
                </a:cubicBezTo>
                <a:lnTo>
                  <a:pt x="293" y="268"/>
                </a:lnTo>
                <a:lnTo>
                  <a:pt x="293" y="220"/>
                </a:lnTo>
                <a:lnTo>
                  <a:pt x="305" y="220"/>
                </a:lnTo>
                <a:close/>
                <a:moveTo>
                  <a:pt x="305" y="172"/>
                </a:moveTo>
                <a:lnTo>
                  <a:pt x="305" y="172"/>
                </a:lnTo>
                <a:cubicBezTo>
                  <a:pt x="311" y="172"/>
                  <a:pt x="317" y="177"/>
                  <a:pt x="317" y="184"/>
                </a:cubicBezTo>
                <a:cubicBezTo>
                  <a:pt x="317" y="190"/>
                  <a:pt x="311" y="196"/>
                  <a:pt x="305" y="196"/>
                </a:cubicBezTo>
                <a:cubicBezTo>
                  <a:pt x="298" y="196"/>
                  <a:pt x="293" y="190"/>
                  <a:pt x="293" y="184"/>
                </a:cubicBezTo>
                <a:cubicBezTo>
                  <a:pt x="293" y="177"/>
                  <a:pt x="298" y="172"/>
                  <a:pt x="305" y="172"/>
                </a:cubicBezTo>
                <a:lnTo>
                  <a:pt x="305" y="172"/>
                </a:lnTo>
                <a:close/>
                <a:moveTo>
                  <a:pt x="185" y="316"/>
                </a:moveTo>
                <a:lnTo>
                  <a:pt x="185" y="316"/>
                </a:lnTo>
                <a:cubicBezTo>
                  <a:pt x="178" y="316"/>
                  <a:pt x="173" y="310"/>
                  <a:pt x="173" y="304"/>
                </a:cubicBezTo>
                <a:cubicBezTo>
                  <a:pt x="173" y="297"/>
                  <a:pt x="178" y="292"/>
                  <a:pt x="185" y="292"/>
                </a:cubicBezTo>
                <a:cubicBezTo>
                  <a:pt x="191" y="292"/>
                  <a:pt x="197" y="297"/>
                  <a:pt x="197" y="304"/>
                </a:cubicBezTo>
                <a:cubicBezTo>
                  <a:pt x="197" y="310"/>
                  <a:pt x="191" y="316"/>
                  <a:pt x="185" y="316"/>
                </a:cubicBezTo>
                <a:lnTo>
                  <a:pt x="185" y="316"/>
                </a:lnTo>
                <a:close/>
                <a:moveTo>
                  <a:pt x="185" y="196"/>
                </a:moveTo>
                <a:lnTo>
                  <a:pt x="185" y="196"/>
                </a:lnTo>
                <a:cubicBezTo>
                  <a:pt x="178" y="196"/>
                  <a:pt x="173" y="190"/>
                  <a:pt x="173" y="184"/>
                </a:cubicBezTo>
                <a:cubicBezTo>
                  <a:pt x="173" y="177"/>
                  <a:pt x="178" y="172"/>
                  <a:pt x="185" y="172"/>
                </a:cubicBezTo>
                <a:cubicBezTo>
                  <a:pt x="191" y="172"/>
                  <a:pt x="197" y="177"/>
                  <a:pt x="197" y="184"/>
                </a:cubicBezTo>
                <a:cubicBezTo>
                  <a:pt x="197" y="190"/>
                  <a:pt x="191" y="196"/>
                  <a:pt x="185" y="196"/>
                </a:cubicBezTo>
                <a:lnTo>
                  <a:pt x="185" y="196"/>
                </a:lnTo>
                <a:close/>
                <a:moveTo>
                  <a:pt x="221" y="220"/>
                </a:moveTo>
                <a:lnTo>
                  <a:pt x="221" y="220"/>
                </a:lnTo>
                <a:lnTo>
                  <a:pt x="269" y="220"/>
                </a:lnTo>
                <a:lnTo>
                  <a:pt x="269" y="268"/>
                </a:lnTo>
                <a:lnTo>
                  <a:pt x="221" y="268"/>
                </a:lnTo>
                <a:lnTo>
                  <a:pt x="221" y="220"/>
                </a:lnTo>
                <a:close/>
                <a:moveTo>
                  <a:pt x="305" y="292"/>
                </a:moveTo>
                <a:lnTo>
                  <a:pt x="305" y="292"/>
                </a:lnTo>
                <a:cubicBezTo>
                  <a:pt x="311" y="292"/>
                  <a:pt x="317" y="297"/>
                  <a:pt x="317" y="304"/>
                </a:cubicBezTo>
                <a:cubicBezTo>
                  <a:pt x="317" y="310"/>
                  <a:pt x="311" y="316"/>
                  <a:pt x="305" y="316"/>
                </a:cubicBezTo>
                <a:cubicBezTo>
                  <a:pt x="298" y="316"/>
                  <a:pt x="293" y="310"/>
                  <a:pt x="293" y="304"/>
                </a:cubicBezTo>
                <a:cubicBezTo>
                  <a:pt x="293" y="297"/>
                  <a:pt x="298" y="292"/>
                  <a:pt x="305" y="292"/>
                </a:cubicBezTo>
                <a:lnTo>
                  <a:pt x="305" y="292"/>
                </a:lnTo>
                <a:close/>
                <a:moveTo>
                  <a:pt x="305" y="292"/>
                </a:moveTo>
                <a:lnTo>
                  <a:pt x="305" y="292"/>
                </a:lnTo>
                <a:close/>
              </a:path>
            </a:pathLst>
          </a:custGeom>
          <a:solidFill>
            <a:schemeClr val="accent2"/>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21" name="Freeform 13"/>
          <p:cNvSpPr>
            <a:spLocks noEditPoints="1"/>
          </p:cNvSpPr>
          <p:nvPr/>
        </p:nvSpPr>
        <p:spPr bwMode="auto">
          <a:xfrm>
            <a:off x="3359211" y="3427471"/>
            <a:ext cx="481013" cy="481013"/>
          </a:xfrm>
          <a:custGeom>
            <a:avLst/>
            <a:gdLst>
              <a:gd name="T0" fmla="*/ 148 w 490"/>
              <a:gd name="T1" fmla="*/ 212 h 489"/>
              <a:gd name="T2" fmla="*/ 148 w 490"/>
              <a:gd name="T3" fmla="*/ 212 h 489"/>
              <a:gd name="T4" fmla="*/ 139 w 490"/>
              <a:gd name="T5" fmla="*/ 212 h 489"/>
              <a:gd name="T6" fmla="*/ 128 w 490"/>
              <a:gd name="T7" fmla="*/ 224 h 489"/>
              <a:gd name="T8" fmla="*/ 128 w 490"/>
              <a:gd name="T9" fmla="*/ 307 h 489"/>
              <a:gd name="T10" fmla="*/ 139 w 490"/>
              <a:gd name="T11" fmla="*/ 319 h 489"/>
              <a:gd name="T12" fmla="*/ 148 w 490"/>
              <a:gd name="T13" fmla="*/ 319 h 489"/>
              <a:gd name="T14" fmla="*/ 159 w 490"/>
              <a:gd name="T15" fmla="*/ 307 h 489"/>
              <a:gd name="T16" fmla="*/ 159 w 490"/>
              <a:gd name="T17" fmla="*/ 224 h 489"/>
              <a:gd name="T18" fmla="*/ 148 w 490"/>
              <a:gd name="T19" fmla="*/ 212 h 489"/>
              <a:gd name="T20" fmla="*/ 148 w 490"/>
              <a:gd name="T21" fmla="*/ 212 h 489"/>
              <a:gd name="T22" fmla="*/ 213 w 490"/>
              <a:gd name="T23" fmla="*/ 180 h 489"/>
              <a:gd name="T24" fmla="*/ 213 w 490"/>
              <a:gd name="T25" fmla="*/ 180 h 489"/>
              <a:gd name="T26" fmla="*/ 202 w 490"/>
              <a:gd name="T27" fmla="*/ 180 h 489"/>
              <a:gd name="T28" fmla="*/ 191 w 490"/>
              <a:gd name="T29" fmla="*/ 190 h 489"/>
              <a:gd name="T30" fmla="*/ 191 w 490"/>
              <a:gd name="T31" fmla="*/ 308 h 489"/>
              <a:gd name="T32" fmla="*/ 202 w 490"/>
              <a:gd name="T33" fmla="*/ 319 h 489"/>
              <a:gd name="T34" fmla="*/ 213 w 490"/>
              <a:gd name="T35" fmla="*/ 319 h 489"/>
              <a:gd name="T36" fmla="*/ 224 w 490"/>
              <a:gd name="T37" fmla="*/ 308 h 489"/>
              <a:gd name="T38" fmla="*/ 224 w 490"/>
              <a:gd name="T39" fmla="*/ 190 h 489"/>
              <a:gd name="T40" fmla="*/ 213 w 490"/>
              <a:gd name="T41" fmla="*/ 180 h 489"/>
              <a:gd name="T42" fmla="*/ 213 w 490"/>
              <a:gd name="T43" fmla="*/ 180 h 489"/>
              <a:gd name="T44" fmla="*/ 245 w 490"/>
              <a:gd name="T45" fmla="*/ 0 h 489"/>
              <a:gd name="T46" fmla="*/ 245 w 490"/>
              <a:gd name="T47" fmla="*/ 0 h 489"/>
              <a:gd name="T48" fmla="*/ 0 w 490"/>
              <a:gd name="T49" fmla="*/ 244 h 489"/>
              <a:gd name="T50" fmla="*/ 245 w 490"/>
              <a:gd name="T51" fmla="*/ 489 h 489"/>
              <a:gd name="T52" fmla="*/ 490 w 490"/>
              <a:gd name="T53" fmla="*/ 244 h 489"/>
              <a:gd name="T54" fmla="*/ 245 w 490"/>
              <a:gd name="T55" fmla="*/ 0 h 489"/>
              <a:gd name="T56" fmla="*/ 245 w 490"/>
              <a:gd name="T57" fmla="*/ 0 h 489"/>
              <a:gd name="T58" fmla="*/ 245 w 490"/>
              <a:gd name="T59" fmla="*/ 447 h 489"/>
              <a:gd name="T60" fmla="*/ 245 w 490"/>
              <a:gd name="T61" fmla="*/ 447 h 489"/>
              <a:gd name="T62" fmla="*/ 42 w 490"/>
              <a:gd name="T63" fmla="*/ 244 h 489"/>
              <a:gd name="T64" fmla="*/ 245 w 490"/>
              <a:gd name="T65" fmla="*/ 41 h 489"/>
              <a:gd name="T66" fmla="*/ 448 w 490"/>
              <a:gd name="T67" fmla="*/ 244 h 489"/>
              <a:gd name="T68" fmla="*/ 245 w 490"/>
              <a:gd name="T69" fmla="*/ 447 h 489"/>
              <a:gd name="T70" fmla="*/ 245 w 490"/>
              <a:gd name="T71" fmla="*/ 447 h 489"/>
              <a:gd name="T72" fmla="*/ 277 w 490"/>
              <a:gd name="T73" fmla="*/ 148 h 489"/>
              <a:gd name="T74" fmla="*/ 277 w 490"/>
              <a:gd name="T75" fmla="*/ 148 h 489"/>
              <a:gd name="T76" fmla="*/ 266 w 490"/>
              <a:gd name="T77" fmla="*/ 148 h 489"/>
              <a:gd name="T78" fmla="*/ 255 w 490"/>
              <a:gd name="T79" fmla="*/ 159 h 489"/>
              <a:gd name="T80" fmla="*/ 255 w 490"/>
              <a:gd name="T81" fmla="*/ 308 h 489"/>
              <a:gd name="T82" fmla="*/ 266 w 490"/>
              <a:gd name="T83" fmla="*/ 319 h 489"/>
              <a:gd name="T84" fmla="*/ 277 w 490"/>
              <a:gd name="T85" fmla="*/ 319 h 489"/>
              <a:gd name="T86" fmla="*/ 288 w 490"/>
              <a:gd name="T87" fmla="*/ 308 h 489"/>
              <a:gd name="T88" fmla="*/ 288 w 490"/>
              <a:gd name="T89" fmla="*/ 159 h 489"/>
              <a:gd name="T90" fmla="*/ 277 w 490"/>
              <a:gd name="T91" fmla="*/ 148 h 489"/>
              <a:gd name="T92" fmla="*/ 277 w 490"/>
              <a:gd name="T93" fmla="*/ 148 h 489"/>
              <a:gd name="T94" fmla="*/ 341 w 490"/>
              <a:gd name="T95" fmla="*/ 190 h 489"/>
              <a:gd name="T96" fmla="*/ 341 w 490"/>
              <a:gd name="T97" fmla="*/ 190 h 489"/>
              <a:gd name="T98" fmla="*/ 330 w 490"/>
              <a:gd name="T99" fmla="*/ 190 h 489"/>
              <a:gd name="T100" fmla="*/ 319 w 490"/>
              <a:gd name="T101" fmla="*/ 201 h 489"/>
              <a:gd name="T102" fmla="*/ 319 w 490"/>
              <a:gd name="T103" fmla="*/ 308 h 489"/>
              <a:gd name="T104" fmla="*/ 330 w 490"/>
              <a:gd name="T105" fmla="*/ 319 h 489"/>
              <a:gd name="T106" fmla="*/ 341 w 490"/>
              <a:gd name="T107" fmla="*/ 319 h 489"/>
              <a:gd name="T108" fmla="*/ 351 w 490"/>
              <a:gd name="T109" fmla="*/ 308 h 489"/>
              <a:gd name="T110" fmla="*/ 351 w 490"/>
              <a:gd name="T111" fmla="*/ 201 h 489"/>
              <a:gd name="T112" fmla="*/ 341 w 490"/>
              <a:gd name="T113" fmla="*/ 190 h 489"/>
              <a:gd name="T114" fmla="*/ 341 w 490"/>
              <a:gd name="T115" fmla="*/ 190 h 489"/>
              <a:gd name="T116" fmla="*/ 341 w 490"/>
              <a:gd name="T117" fmla="*/ 190 h 489"/>
              <a:gd name="T118" fmla="*/ 341 w 490"/>
              <a:gd name="T119" fmla="*/ 19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0" h="489">
                <a:moveTo>
                  <a:pt x="148" y="212"/>
                </a:moveTo>
                <a:lnTo>
                  <a:pt x="148" y="212"/>
                </a:lnTo>
                <a:lnTo>
                  <a:pt x="139" y="212"/>
                </a:lnTo>
                <a:cubicBezTo>
                  <a:pt x="133" y="212"/>
                  <a:pt x="128" y="217"/>
                  <a:pt x="128" y="224"/>
                </a:cubicBezTo>
                <a:lnTo>
                  <a:pt x="128" y="307"/>
                </a:lnTo>
                <a:cubicBezTo>
                  <a:pt x="128" y="313"/>
                  <a:pt x="133" y="319"/>
                  <a:pt x="139" y="319"/>
                </a:cubicBezTo>
                <a:lnTo>
                  <a:pt x="148" y="319"/>
                </a:lnTo>
                <a:cubicBezTo>
                  <a:pt x="154" y="319"/>
                  <a:pt x="159" y="313"/>
                  <a:pt x="159" y="307"/>
                </a:cubicBezTo>
                <a:lnTo>
                  <a:pt x="159" y="224"/>
                </a:lnTo>
                <a:cubicBezTo>
                  <a:pt x="159" y="217"/>
                  <a:pt x="154" y="212"/>
                  <a:pt x="148" y="212"/>
                </a:cubicBezTo>
                <a:lnTo>
                  <a:pt x="148" y="212"/>
                </a:lnTo>
                <a:close/>
                <a:moveTo>
                  <a:pt x="213" y="180"/>
                </a:moveTo>
                <a:lnTo>
                  <a:pt x="213" y="180"/>
                </a:lnTo>
                <a:lnTo>
                  <a:pt x="202" y="180"/>
                </a:lnTo>
                <a:cubicBezTo>
                  <a:pt x="196" y="180"/>
                  <a:pt x="191" y="185"/>
                  <a:pt x="191" y="190"/>
                </a:cubicBezTo>
                <a:lnTo>
                  <a:pt x="191" y="308"/>
                </a:lnTo>
                <a:cubicBezTo>
                  <a:pt x="191" y="314"/>
                  <a:pt x="196" y="319"/>
                  <a:pt x="202" y="319"/>
                </a:cubicBezTo>
                <a:lnTo>
                  <a:pt x="213" y="319"/>
                </a:lnTo>
                <a:cubicBezTo>
                  <a:pt x="219" y="319"/>
                  <a:pt x="224" y="314"/>
                  <a:pt x="224" y="308"/>
                </a:cubicBezTo>
                <a:lnTo>
                  <a:pt x="224" y="190"/>
                </a:lnTo>
                <a:cubicBezTo>
                  <a:pt x="224" y="185"/>
                  <a:pt x="219" y="180"/>
                  <a:pt x="213" y="180"/>
                </a:cubicBezTo>
                <a:lnTo>
                  <a:pt x="213" y="180"/>
                </a:lnTo>
                <a:close/>
                <a:moveTo>
                  <a:pt x="245" y="0"/>
                </a:moveTo>
                <a:lnTo>
                  <a:pt x="245" y="0"/>
                </a:lnTo>
                <a:cubicBezTo>
                  <a:pt x="109" y="0"/>
                  <a:pt x="0" y="108"/>
                  <a:pt x="0" y="244"/>
                </a:cubicBezTo>
                <a:cubicBezTo>
                  <a:pt x="0" y="379"/>
                  <a:pt x="109" y="489"/>
                  <a:pt x="245" y="489"/>
                </a:cubicBezTo>
                <a:cubicBezTo>
                  <a:pt x="380" y="489"/>
                  <a:pt x="490" y="379"/>
                  <a:pt x="490" y="244"/>
                </a:cubicBezTo>
                <a:cubicBezTo>
                  <a:pt x="490" y="108"/>
                  <a:pt x="380" y="0"/>
                  <a:pt x="245" y="0"/>
                </a:cubicBezTo>
                <a:lnTo>
                  <a:pt x="245" y="0"/>
                </a:lnTo>
                <a:close/>
                <a:moveTo>
                  <a:pt x="245" y="447"/>
                </a:moveTo>
                <a:lnTo>
                  <a:pt x="245" y="447"/>
                </a:lnTo>
                <a:cubicBezTo>
                  <a:pt x="133" y="447"/>
                  <a:pt x="42" y="356"/>
                  <a:pt x="42" y="244"/>
                </a:cubicBezTo>
                <a:cubicBezTo>
                  <a:pt x="42" y="132"/>
                  <a:pt x="133" y="41"/>
                  <a:pt x="245" y="41"/>
                </a:cubicBezTo>
                <a:cubicBezTo>
                  <a:pt x="357" y="41"/>
                  <a:pt x="448" y="132"/>
                  <a:pt x="448" y="244"/>
                </a:cubicBezTo>
                <a:cubicBezTo>
                  <a:pt x="448" y="356"/>
                  <a:pt x="357" y="447"/>
                  <a:pt x="245" y="447"/>
                </a:cubicBezTo>
                <a:lnTo>
                  <a:pt x="245" y="447"/>
                </a:lnTo>
                <a:close/>
                <a:moveTo>
                  <a:pt x="277" y="148"/>
                </a:moveTo>
                <a:lnTo>
                  <a:pt x="277" y="148"/>
                </a:lnTo>
                <a:lnTo>
                  <a:pt x="266" y="148"/>
                </a:lnTo>
                <a:cubicBezTo>
                  <a:pt x="260" y="148"/>
                  <a:pt x="255" y="153"/>
                  <a:pt x="255" y="159"/>
                </a:cubicBezTo>
                <a:lnTo>
                  <a:pt x="255" y="308"/>
                </a:lnTo>
                <a:cubicBezTo>
                  <a:pt x="255" y="314"/>
                  <a:pt x="260" y="319"/>
                  <a:pt x="266" y="319"/>
                </a:cubicBezTo>
                <a:lnTo>
                  <a:pt x="277" y="319"/>
                </a:lnTo>
                <a:cubicBezTo>
                  <a:pt x="283" y="319"/>
                  <a:pt x="288" y="314"/>
                  <a:pt x="288" y="308"/>
                </a:cubicBezTo>
                <a:lnTo>
                  <a:pt x="288" y="159"/>
                </a:lnTo>
                <a:cubicBezTo>
                  <a:pt x="288" y="153"/>
                  <a:pt x="283" y="148"/>
                  <a:pt x="277" y="148"/>
                </a:cubicBezTo>
                <a:lnTo>
                  <a:pt x="277" y="148"/>
                </a:lnTo>
                <a:close/>
                <a:moveTo>
                  <a:pt x="341" y="190"/>
                </a:moveTo>
                <a:lnTo>
                  <a:pt x="341" y="190"/>
                </a:lnTo>
                <a:lnTo>
                  <a:pt x="330" y="190"/>
                </a:lnTo>
                <a:cubicBezTo>
                  <a:pt x="324" y="190"/>
                  <a:pt x="319" y="195"/>
                  <a:pt x="319" y="201"/>
                </a:cubicBezTo>
                <a:lnTo>
                  <a:pt x="319" y="308"/>
                </a:lnTo>
                <a:cubicBezTo>
                  <a:pt x="319" y="314"/>
                  <a:pt x="324" y="319"/>
                  <a:pt x="330" y="319"/>
                </a:cubicBezTo>
                <a:lnTo>
                  <a:pt x="341" y="319"/>
                </a:lnTo>
                <a:cubicBezTo>
                  <a:pt x="347" y="319"/>
                  <a:pt x="351" y="314"/>
                  <a:pt x="351" y="308"/>
                </a:cubicBezTo>
                <a:lnTo>
                  <a:pt x="351" y="201"/>
                </a:lnTo>
                <a:cubicBezTo>
                  <a:pt x="351" y="195"/>
                  <a:pt x="347" y="190"/>
                  <a:pt x="341" y="190"/>
                </a:cubicBezTo>
                <a:lnTo>
                  <a:pt x="341" y="190"/>
                </a:lnTo>
                <a:close/>
                <a:moveTo>
                  <a:pt x="341" y="190"/>
                </a:moveTo>
                <a:lnTo>
                  <a:pt x="341" y="190"/>
                </a:lnTo>
                <a:close/>
              </a:path>
            </a:pathLst>
          </a:custGeom>
          <a:solidFill>
            <a:schemeClr val="accent3"/>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4" name="Slide Number Placeholder 3"/>
          <p:cNvSpPr>
            <a:spLocks noGrp="1"/>
          </p:cNvSpPr>
          <p:nvPr>
            <p:ph type="sldNum" sz="quarter" idx="4"/>
          </p:nvPr>
        </p:nvSpPr>
        <p:spPr/>
        <p:txBody>
          <a:bodyPr/>
          <a:lstStyle/>
          <a:p>
            <a:pPr defTabSz="685783"/>
            <a:fld id="{77513DED-9F41-6D4C-AADB-00EAAC4B4386}" type="slidenum">
              <a:rPr lang="en-US"/>
              <a:pPr defTabSz="685783"/>
              <a:t>33</a:t>
            </a:fld>
            <a:endParaRPr lang="en-US"/>
          </a:p>
        </p:txBody>
      </p:sp>
    </p:spTree>
    <p:extLst>
      <p:ext uri="{BB962C8B-B14F-4D97-AF65-F5344CB8AC3E}">
        <p14:creationId xmlns:p14="http://schemas.microsoft.com/office/powerpoint/2010/main" val="3911085166"/>
      </p:ext>
    </p:extLst>
  </p:cSld>
  <p:clrMapOvr>
    <a:masterClrMapping/>
  </p:clrMapOvr>
  <mc:AlternateContent xmlns:mc="http://schemas.openxmlformats.org/markup-compatibility/2006" xmlns:p14="http://schemas.microsoft.com/office/powerpoint/2010/main">
    <mc:Choice Requires="p14">
      <p:transition spd="slow" p14:dur="1200" advClick="0" advTm="3000">
        <p14:flip dir="r"/>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wipe(down)">
                                      <p:cBhvr>
                                        <p:cTn id="7" dur="500"/>
                                        <p:tgtEl>
                                          <p:spTgt spid="8">
                                            <p:graphicEl>
                                              <a:chart seriesIdx="0" categoryIdx="-4" bldStep="series"/>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graphicEl>
                                              <a:chart seriesIdx="1" categoryIdx="-4" bldStep="series"/>
                                            </p:graphicEl>
                                          </p:spTgt>
                                        </p:tgtEl>
                                        <p:attrNameLst>
                                          <p:attrName>style.visibility</p:attrName>
                                        </p:attrNameLst>
                                      </p:cBhvr>
                                      <p:to>
                                        <p:strVal val="visible"/>
                                      </p:to>
                                    </p:set>
                                    <p:animEffect transition="in" filter="wipe(down)">
                                      <p:cBhvr>
                                        <p:cTn id="11" dur="500"/>
                                        <p:tgtEl>
                                          <p:spTgt spid="8">
                                            <p:graphicEl>
                                              <a:chart seriesIdx="1"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
                                            <p:graphicEl>
                                              <a:chart seriesIdx="2" categoryIdx="-4" bldStep="series"/>
                                            </p:graphicEl>
                                          </p:spTgt>
                                        </p:tgtEl>
                                        <p:attrNameLst>
                                          <p:attrName>style.visibility</p:attrName>
                                        </p:attrNameLst>
                                      </p:cBhvr>
                                      <p:to>
                                        <p:strVal val="visible"/>
                                      </p:to>
                                    </p:set>
                                    <p:animEffect transition="in" filter="wipe(down)">
                                      <p:cBhvr>
                                        <p:cTn id="15" dur="500"/>
                                        <p:tgtEl>
                                          <p:spTgt spid="8">
                                            <p:graphicEl>
                                              <a:chart seriesIdx="2" categoryIdx="-4" bldStep="series"/>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Effect transition="in" filter="fade">
                                      <p:cBhvr>
                                        <p:cTn id="42" dur="500"/>
                                        <p:tgtEl>
                                          <p:spTgt spid="18"/>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500" fill="hold"/>
                                        <p:tgtEl>
                                          <p:spTgt spid="21"/>
                                        </p:tgtEl>
                                        <p:attrNameLst>
                                          <p:attrName>ppt_w</p:attrName>
                                        </p:attrNameLst>
                                      </p:cBhvr>
                                      <p:tavLst>
                                        <p:tav tm="0">
                                          <p:val>
                                            <p:fltVal val="0"/>
                                          </p:val>
                                        </p:tav>
                                        <p:tav tm="100000">
                                          <p:val>
                                            <p:strVal val="#ppt_w"/>
                                          </p:val>
                                        </p:tav>
                                      </p:tavLst>
                                    </p:anim>
                                    <p:anim calcmode="lin" valueType="num">
                                      <p:cBhvr>
                                        <p:cTn id="46" dur="500" fill="hold"/>
                                        <p:tgtEl>
                                          <p:spTgt spid="21"/>
                                        </p:tgtEl>
                                        <p:attrNameLst>
                                          <p:attrName>ppt_h</p:attrName>
                                        </p:attrNameLst>
                                      </p:cBhvr>
                                      <p:tavLst>
                                        <p:tav tm="0">
                                          <p:val>
                                            <p:fltVal val="0"/>
                                          </p:val>
                                        </p:tav>
                                        <p:tav tm="100000">
                                          <p:val>
                                            <p:strVal val="#ppt_h"/>
                                          </p:val>
                                        </p:tav>
                                      </p:tavLst>
                                    </p:anim>
                                    <p:animEffect transition="in" filter="fade">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series"/>
        </p:bldSub>
      </p:bldGraphic>
      <p:bldP spid="13" grpId="0"/>
      <p:bldP spid="14" grpId="0"/>
      <p:bldP spid="16" grpId="0"/>
      <p:bldP spid="11" grpId="0" animBg="1"/>
      <p:bldP spid="18"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p:cNvGraphicFramePr>
            <a:graphicFrameLocks noGrp="1"/>
          </p:cNvGraphicFramePr>
          <p:nvPr>
            <p:ph sz="quarter" idx="17"/>
            <p:extLst>
              <p:ext uri="{D42A27DB-BD31-4B8C-83A1-F6EECF244321}">
                <p14:modId xmlns:p14="http://schemas.microsoft.com/office/powerpoint/2010/main" val="4234677304"/>
              </p:ext>
            </p:extLst>
          </p:nvPr>
        </p:nvGraphicFramePr>
        <p:xfrm>
          <a:off x="252461" y="1352550"/>
          <a:ext cx="8639175" cy="25908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a:t>3-D Pyramid</a:t>
            </a:r>
          </a:p>
        </p:txBody>
      </p:sp>
      <p:sp>
        <p:nvSpPr>
          <p:cNvPr id="4" name="Footer Placeholder 3"/>
          <p:cNvSpPr>
            <a:spLocks noGrp="1"/>
          </p:cNvSpPr>
          <p:nvPr>
            <p:ph type="ftr" sz="quarter" idx="18"/>
          </p:nvPr>
        </p:nvSpPr>
        <p:spPr/>
        <p:txBody>
          <a:bodyPr/>
          <a:lstStyle/>
          <a:p>
            <a:r>
              <a:rPr lang="en-US" dirty="0">
                <a:solidFill>
                  <a:schemeClr val="accent6"/>
                </a:solidFill>
              </a:rPr>
              <a:t>www.graphicriver.net/goashape</a:t>
            </a:r>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34</a:t>
            </a:fld>
            <a:endParaRPr lang="en-US"/>
          </a:p>
        </p:txBody>
      </p:sp>
    </p:spTree>
    <p:extLst>
      <p:ext uri="{BB962C8B-B14F-4D97-AF65-F5344CB8AC3E}">
        <p14:creationId xmlns:p14="http://schemas.microsoft.com/office/powerpoint/2010/main" val="2562330495"/>
      </p:ext>
    </p:extLst>
  </p:cSld>
  <p:clrMapOvr>
    <a:masterClrMapping/>
  </p:clrMapOvr>
  <mc:AlternateContent xmlns:mc="http://schemas.openxmlformats.org/markup-compatibility/2006" xmlns:p14="http://schemas.microsoft.com/office/powerpoint/2010/main">
    <mc:Choice Requires="p14">
      <p:transition spd="slow" p14:dur="1600" advClick="0" advTm="3000">
        <p14:prism isInverted="1"/>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graphicEl>
                                              <a:chart seriesIdx="0" categoryIdx="-4" bldStep="series"/>
                                            </p:graphicEl>
                                          </p:spTgt>
                                        </p:tgtEl>
                                        <p:attrNameLst>
                                          <p:attrName>style.visibility</p:attrName>
                                        </p:attrNameLst>
                                      </p:cBhvr>
                                      <p:to>
                                        <p:strVal val="visible"/>
                                      </p:to>
                                    </p:set>
                                    <p:animEffect transition="in" filter="fade">
                                      <p:cBhvr>
                                        <p:cTn id="7" dur="500"/>
                                        <p:tgtEl>
                                          <p:spTgt spid="14">
                                            <p:graphicEl>
                                              <a:chart seriesIdx="0" categoryIdx="-4" bldStep="series"/>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graphicEl>
                                              <a:chart seriesIdx="1" categoryIdx="-4" bldStep="series"/>
                                            </p:graphicEl>
                                          </p:spTgt>
                                        </p:tgtEl>
                                        <p:attrNameLst>
                                          <p:attrName>style.visibility</p:attrName>
                                        </p:attrNameLst>
                                      </p:cBhvr>
                                      <p:to>
                                        <p:strVal val="visible"/>
                                      </p:to>
                                    </p:set>
                                    <p:animEffect transition="in" filter="fade">
                                      <p:cBhvr>
                                        <p:cTn id="11" dur="500"/>
                                        <p:tgtEl>
                                          <p:spTgt spid="14">
                                            <p:graphicEl>
                                              <a:chart seriesIdx="1" categoryIdx="-4" bldStep="series"/>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graphicEl>
                                              <a:chart seriesIdx="2" categoryIdx="-4" bldStep="series"/>
                                            </p:graphicEl>
                                          </p:spTgt>
                                        </p:tgtEl>
                                        <p:attrNameLst>
                                          <p:attrName>style.visibility</p:attrName>
                                        </p:attrNameLst>
                                      </p:cBhvr>
                                      <p:to>
                                        <p:strVal val="visible"/>
                                      </p:to>
                                    </p:set>
                                    <p:animEffect transition="in" filter="fade">
                                      <p:cBhvr>
                                        <p:cTn id="15" dur="500"/>
                                        <p:tgtEl>
                                          <p:spTgt spid="14">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Chart bld="series"/>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sz="quarter" idx="17"/>
          </p:nvPr>
        </p:nvSpPr>
        <p:spPr/>
        <p:txBody>
          <a:bodyPr/>
          <a:lstStyle/>
          <a:p>
            <a:r>
              <a:rPr lang="sk-SK" dirty="0"/>
              <a:t>Suspendisse feugiat. Pellentesque dapibus hendrerit tortor. Etiam sit amet orci eget eros faucibus tincidunt. Ut varius tincidunt libero. In ut quam vitae odio lacinia tincidunt. Morbi nec metus. Praesent adipiscing. Etiam vitae tortor. Vivamus quis mi. Cras non dolor.</a:t>
            </a:r>
          </a:p>
          <a:p>
            <a:r>
              <a:rPr lang="sk-SK" dirty="0"/>
              <a:t>In turpis. Pellentesque commodo eros a enim. Phasellus viverra nulla ut metus varius laoreet. Suspendisse pulvinar, augue ac venenatis condimentum, sem libero volutpat nibh, nec pellentesque velit pede quis nunc. Aenean tellus metus, bibendum sed, posuere ac, mattis non, nunc.</a:t>
            </a:r>
            <a:endParaRPr lang="en-US" dirty="0"/>
          </a:p>
          <a:p>
            <a:endParaRPr lang="sk-SK" dirty="0"/>
          </a:p>
        </p:txBody>
      </p:sp>
      <p:sp>
        <p:nvSpPr>
          <p:cNvPr id="9" name="Title 8"/>
          <p:cNvSpPr>
            <a:spLocks noGrp="1"/>
          </p:cNvSpPr>
          <p:nvPr>
            <p:ph type="title"/>
          </p:nvPr>
        </p:nvSpPr>
        <p:spPr/>
        <p:txBody>
          <a:bodyPr/>
          <a:lstStyle/>
          <a:p>
            <a:r>
              <a:rPr lang="en-US"/>
              <a:t>Marked Radar</a:t>
            </a:r>
          </a:p>
        </p:txBody>
      </p:sp>
      <p:sp>
        <p:nvSpPr>
          <p:cNvPr id="4" name="Footer Placeholder 3"/>
          <p:cNvSpPr>
            <a:spLocks noGrp="1"/>
          </p:cNvSpPr>
          <p:nvPr>
            <p:ph type="ftr" sz="quarter" idx="18"/>
          </p:nvPr>
        </p:nvSpPr>
        <p:spPr/>
        <p:txBody>
          <a:bodyPr/>
          <a:lstStyle/>
          <a:p>
            <a:r>
              <a:rPr lang="en-US" dirty="0"/>
              <a:t>www.graphicriver.net/goashape</a:t>
            </a:r>
          </a:p>
        </p:txBody>
      </p:sp>
      <p:graphicFrame>
        <p:nvGraphicFramePr>
          <p:cNvPr id="7" name="Content Placeholder 6"/>
          <p:cNvGraphicFramePr>
            <a:graphicFrameLocks noGrp="1"/>
          </p:cNvGraphicFramePr>
          <p:nvPr>
            <p:ph sz="quarter" idx="14"/>
            <p:extLst>
              <p:ext uri="{D42A27DB-BD31-4B8C-83A1-F6EECF244321}">
                <p14:modId xmlns:p14="http://schemas.microsoft.com/office/powerpoint/2010/main" val="138509705"/>
              </p:ext>
            </p:extLst>
          </p:nvPr>
        </p:nvGraphicFramePr>
        <p:xfrm>
          <a:off x="4572004" y="1352551"/>
          <a:ext cx="4319588" cy="2895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ontent Placeholder 16"/>
          <p:cNvGraphicFramePr>
            <a:graphicFrameLocks/>
          </p:cNvGraphicFramePr>
          <p:nvPr>
            <p:extLst>
              <p:ext uri="{D42A27DB-BD31-4B8C-83A1-F6EECF244321}">
                <p14:modId xmlns:p14="http://schemas.microsoft.com/office/powerpoint/2010/main" val="1437067018"/>
              </p:ext>
            </p:extLst>
          </p:nvPr>
        </p:nvGraphicFramePr>
        <p:xfrm>
          <a:off x="355614" y="3382564"/>
          <a:ext cx="4216399" cy="8677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35</a:t>
            </a:fld>
            <a:endParaRPr lang="en-US"/>
          </a:p>
        </p:txBody>
      </p:sp>
    </p:spTree>
    <p:extLst>
      <p:ext uri="{BB962C8B-B14F-4D97-AF65-F5344CB8AC3E}">
        <p14:creationId xmlns:p14="http://schemas.microsoft.com/office/powerpoint/2010/main" val="2366328824"/>
      </p:ext>
    </p:extLst>
  </p:cSld>
  <p:clrMapOvr>
    <a:masterClrMapping/>
  </p:clrMapOvr>
  <mc:AlternateContent xmlns:mc="http://schemas.openxmlformats.org/markup-compatibility/2006" xmlns:p14="http://schemas.microsoft.com/office/powerpoint/2010/main">
    <mc:Choice Requires="p14">
      <p:transition spd="slow" p14:dur="1600" advClick="0" advTm="3000">
        <p14:conveyor dir="l"/>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heel(2)">
                                      <p:cBhvr>
                                        <p:cTn id="7" dur="1000"/>
                                        <p:tgtEl>
                                          <p:spTgt spid="7">
                                            <p:graphicEl>
                                              <a:chart seriesIdx="0" categoryIdx="-4" bldStep="series"/>
                                            </p:graphicEl>
                                          </p:spTgt>
                                        </p:tgtEl>
                                      </p:cBhvr>
                                    </p:animEffect>
                                  </p:childTnLst>
                                </p:cTn>
                              </p:par>
                            </p:childTnLst>
                          </p:cTn>
                        </p:par>
                        <p:par>
                          <p:cTn id="8" fill="hold">
                            <p:stCondLst>
                              <p:cond delay="1000"/>
                            </p:stCondLst>
                            <p:childTnLst>
                              <p:par>
                                <p:cTn id="9" presetID="21" presetClass="entr" presetSubtype="4" fill="hold" grpId="0" nodeType="afterEffect">
                                  <p:stCondLst>
                                    <p:cond delay="0"/>
                                  </p:stCondLst>
                                  <p:childTnLst>
                                    <p:set>
                                      <p:cBhvr>
                                        <p:cTn id="10"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heel(4)">
                                      <p:cBhvr>
                                        <p:cTn id="11" dur="1000"/>
                                        <p:tgtEl>
                                          <p:spTgt spid="7">
                                            <p:graphicEl>
                                              <a:chart seriesIdx="1" categoryIdx="-4" bldStep="series"/>
                                            </p:graphicEl>
                                          </p:spTgt>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8">
                                            <p:graphicEl>
                                              <a:dgm id="{3DB898C4-0011-5E4C-9DD8-347F70AD3BF2}"/>
                                            </p:graphicEl>
                                          </p:spTgt>
                                        </p:tgtEl>
                                        <p:attrNameLst>
                                          <p:attrName>style.visibility</p:attrName>
                                        </p:attrNameLst>
                                      </p:cBhvr>
                                      <p:to>
                                        <p:strVal val="visible"/>
                                      </p:to>
                                    </p:set>
                                    <p:anim calcmode="lin" valueType="num">
                                      <p:cBhvr additive="base">
                                        <p:cTn id="14" dur="300"/>
                                        <p:tgtEl>
                                          <p:spTgt spid="8">
                                            <p:graphicEl>
                                              <a:dgm id="{3DB898C4-0011-5E4C-9DD8-347F70AD3BF2}"/>
                                            </p:graphicEl>
                                          </p:spTgt>
                                        </p:tgtEl>
                                        <p:attrNameLst>
                                          <p:attrName>ppt_x</p:attrName>
                                        </p:attrNameLst>
                                      </p:cBhvr>
                                      <p:tavLst>
                                        <p:tav tm="0">
                                          <p:val>
                                            <p:strVal val="#ppt_x-#ppt_w*1.125000"/>
                                          </p:val>
                                        </p:tav>
                                        <p:tav tm="100000">
                                          <p:val>
                                            <p:strVal val="#ppt_x"/>
                                          </p:val>
                                        </p:tav>
                                      </p:tavLst>
                                    </p:anim>
                                    <p:animEffect transition="in" filter="wipe(right)">
                                      <p:cBhvr>
                                        <p:cTn id="15" dur="300"/>
                                        <p:tgtEl>
                                          <p:spTgt spid="8">
                                            <p:graphicEl>
                                              <a:dgm id="{3DB898C4-0011-5E4C-9DD8-347F70AD3BF2}"/>
                                            </p:graphicEl>
                                          </p:spTgt>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8">
                                            <p:graphicEl>
                                              <a:dgm id="{E7A3A6B9-B139-3443-B974-7631905D2075}"/>
                                            </p:graphicEl>
                                          </p:spTgt>
                                        </p:tgtEl>
                                        <p:attrNameLst>
                                          <p:attrName>style.visibility</p:attrName>
                                        </p:attrNameLst>
                                      </p:cBhvr>
                                      <p:to>
                                        <p:strVal val="visible"/>
                                      </p:to>
                                    </p:set>
                                    <p:anim calcmode="lin" valueType="num">
                                      <p:cBhvr additive="base">
                                        <p:cTn id="18" dur="300"/>
                                        <p:tgtEl>
                                          <p:spTgt spid="8">
                                            <p:graphicEl>
                                              <a:dgm id="{E7A3A6B9-B139-3443-B974-7631905D2075}"/>
                                            </p:graphicEl>
                                          </p:spTgt>
                                        </p:tgtEl>
                                        <p:attrNameLst>
                                          <p:attrName>ppt_x</p:attrName>
                                        </p:attrNameLst>
                                      </p:cBhvr>
                                      <p:tavLst>
                                        <p:tav tm="0">
                                          <p:val>
                                            <p:strVal val="#ppt_x-#ppt_w*1.125000"/>
                                          </p:val>
                                        </p:tav>
                                        <p:tav tm="100000">
                                          <p:val>
                                            <p:strVal val="#ppt_x"/>
                                          </p:val>
                                        </p:tav>
                                      </p:tavLst>
                                    </p:anim>
                                    <p:animEffect transition="in" filter="wipe(right)">
                                      <p:cBhvr>
                                        <p:cTn id="19" dur="300"/>
                                        <p:tgtEl>
                                          <p:spTgt spid="8">
                                            <p:graphicEl>
                                              <a:dgm id="{E7A3A6B9-B139-3443-B974-7631905D2075}"/>
                                            </p:graphicEl>
                                          </p:spTgt>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8">
                                            <p:graphicEl>
                                              <a:dgm id="{2CA13F66-0EFB-B243-B93D-7C459008667C}"/>
                                            </p:graphicEl>
                                          </p:spTgt>
                                        </p:tgtEl>
                                        <p:attrNameLst>
                                          <p:attrName>style.visibility</p:attrName>
                                        </p:attrNameLst>
                                      </p:cBhvr>
                                      <p:to>
                                        <p:strVal val="visible"/>
                                      </p:to>
                                    </p:set>
                                    <p:anim calcmode="lin" valueType="num">
                                      <p:cBhvr additive="base">
                                        <p:cTn id="22" dur="300"/>
                                        <p:tgtEl>
                                          <p:spTgt spid="8">
                                            <p:graphicEl>
                                              <a:dgm id="{2CA13F66-0EFB-B243-B93D-7C459008667C}"/>
                                            </p:graphicEl>
                                          </p:spTgt>
                                        </p:tgtEl>
                                        <p:attrNameLst>
                                          <p:attrName>ppt_x</p:attrName>
                                        </p:attrNameLst>
                                      </p:cBhvr>
                                      <p:tavLst>
                                        <p:tav tm="0">
                                          <p:val>
                                            <p:strVal val="#ppt_x-#ppt_w*1.125000"/>
                                          </p:val>
                                        </p:tav>
                                        <p:tav tm="100000">
                                          <p:val>
                                            <p:strVal val="#ppt_x"/>
                                          </p:val>
                                        </p:tav>
                                      </p:tavLst>
                                    </p:anim>
                                    <p:animEffect transition="in" filter="wipe(right)">
                                      <p:cBhvr>
                                        <p:cTn id="23" dur="300"/>
                                        <p:tgtEl>
                                          <p:spTgt spid="8">
                                            <p:graphicEl>
                                              <a:dgm id="{2CA13F66-0EFB-B243-B93D-7C459008667C}"/>
                                            </p:graphicEl>
                                          </p:spTgt>
                                        </p:tgtEl>
                                      </p:cBhvr>
                                    </p:animEffect>
                                  </p:childTnLst>
                                </p:cTn>
                              </p:par>
                              <p:par>
                                <p:cTn id="24" presetID="12" presetClass="entr" presetSubtype="8" fill="hold" grpId="0" nodeType="withEffect">
                                  <p:stCondLst>
                                    <p:cond delay="0"/>
                                  </p:stCondLst>
                                  <p:childTnLst>
                                    <p:set>
                                      <p:cBhvr>
                                        <p:cTn id="25" dur="1" fill="hold">
                                          <p:stCondLst>
                                            <p:cond delay="0"/>
                                          </p:stCondLst>
                                        </p:cTn>
                                        <p:tgtEl>
                                          <p:spTgt spid="8">
                                            <p:graphicEl>
                                              <a:dgm id="{A862C4B3-91E1-F54C-867A-DEB46AFCFDFA}"/>
                                            </p:graphicEl>
                                          </p:spTgt>
                                        </p:tgtEl>
                                        <p:attrNameLst>
                                          <p:attrName>style.visibility</p:attrName>
                                        </p:attrNameLst>
                                      </p:cBhvr>
                                      <p:to>
                                        <p:strVal val="visible"/>
                                      </p:to>
                                    </p:set>
                                    <p:anim calcmode="lin" valueType="num">
                                      <p:cBhvr additive="base">
                                        <p:cTn id="26" dur="300"/>
                                        <p:tgtEl>
                                          <p:spTgt spid="8">
                                            <p:graphicEl>
                                              <a:dgm id="{A862C4B3-91E1-F54C-867A-DEB46AFCFDFA}"/>
                                            </p:graphicEl>
                                          </p:spTgt>
                                        </p:tgtEl>
                                        <p:attrNameLst>
                                          <p:attrName>ppt_x</p:attrName>
                                        </p:attrNameLst>
                                      </p:cBhvr>
                                      <p:tavLst>
                                        <p:tav tm="0">
                                          <p:val>
                                            <p:strVal val="#ppt_x-#ppt_w*1.125000"/>
                                          </p:val>
                                        </p:tav>
                                        <p:tav tm="100000">
                                          <p:val>
                                            <p:strVal val="#ppt_x"/>
                                          </p:val>
                                        </p:tav>
                                      </p:tavLst>
                                    </p:anim>
                                    <p:animEffect transition="in" filter="wipe(right)">
                                      <p:cBhvr>
                                        <p:cTn id="27" dur="300"/>
                                        <p:tgtEl>
                                          <p:spTgt spid="8">
                                            <p:graphicEl>
                                              <a:dgm id="{A862C4B3-91E1-F54C-867A-DEB46AFCFDFA}"/>
                                            </p:graphicEl>
                                          </p:spTgt>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8">
                                            <p:graphicEl>
                                              <a:dgm id="{D7EB997A-08AD-374E-84E5-C0957CAAA2CD}"/>
                                            </p:graphicEl>
                                          </p:spTgt>
                                        </p:tgtEl>
                                        <p:attrNameLst>
                                          <p:attrName>style.visibility</p:attrName>
                                        </p:attrNameLst>
                                      </p:cBhvr>
                                      <p:to>
                                        <p:strVal val="visible"/>
                                      </p:to>
                                    </p:set>
                                    <p:anim calcmode="lin" valueType="num">
                                      <p:cBhvr additive="base">
                                        <p:cTn id="30" dur="300"/>
                                        <p:tgtEl>
                                          <p:spTgt spid="8">
                                            <p:graphicEl>
                                              <a:dgm id="{D7EB997A-08AD-374E-84E5-C0957CAAA2CD}"/>
                                            </p:graphicEl>
                                          </p:spTgt>
                                        </p:tgtEl>
                                        <p:attrNameLst>
                                          <p:attrName>ppt_x</p:attrName>
                                        </p:attrNameLst>
                                      </p:cBhvr>
                                      <p:tavLst>
                                        <p:tav tm="0">
                                          <p:val>
                                            <p:strVal val="#ppt_x-#ppt_w*1.125000"/>
                                          </p:val>
                                        </p:tav>
                                        <p:tav tm="100000">
                                          <p:val>
                                            <p:strVal val="#ppt_x"/>
                                          </p:val>
                                        </p:tav>
                                      </p:tavLst>
                                    </p:anim>
                                    <p:animEffect transition="in" filter="wipe(right)">
                                      <p:cBhvr>
                                        <p:cTn id="31" dur="300"/>
                                        <p:tgtEl>
                                          <p:spTgt spid="8">
                                            <p:graphicEl>
                                              <a:dgm id="{D7EB997A-08AD-374E-84E5-C0957CAAA2CD}"/>
                                            </p:graphicEl>
                                          </p:spTgt>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8">
                                            <p:graphicEl>
                                              <a:dgm id="{0E1D49CE-EBD2-2E40-89E2-2AF5998362E5}"/>
                                            </p:graphicEl>
                                          </p:spTgt>
                                        </p:tgtEl>
                                        <p:attrNameLst>
                                          <p:attrName>style.visibility</p:attrName>
                                        </p:attrNameLst>
                                      </p:cBhvr>
                                      <p:to>
                                        <p:strVal val="visible"/>
                                      </p:to>
                                    </p:set>
                                    <p:anim calcmode="lin" valueType="num">
                                      <p:cBhvr additive="base">
                                        <p:cTn id="34" dur="300"/>
                                        <p:tgtEl>
                                          <p:spTgt spid="8">
                                            <p:graphicEl>
                                              <a:dgm id="{0E1D49CE-EBD2-2E40-89E2-2AF5998362E5}"/>
                                            </p:graphicEl>
                                          </p:spTgt>
                                        </p:tgtEl>
                                        <p:attrNameLst>
                                          <p:attrName>ppt_x</p:attrName>
                                        </p:attrNameLst>
                                      </p:cBhvr>
                                      <p:tavLst>
                                        <p:tav tm="0">
                                          <p:val>
                                            <p:strVal val="#ppt_x-#ppt_w*1.125000"/>
                                          </p:val>
                                        </p:tav>
                                        <p:tav tm="100000">
                                          <p:val>
                                            <p:strVal val="#ppt_x"/>
                                          </p:val>
                                        </p:tav>
                                      </p:tavLst>
                                    </p:anim>
                                    <p:animEffect transition="in" filter="wipe(right)">
                                      <p:cBhvr>
                                        <p:cTn id="35" dur="300"/>
                                        <p:tgtEl>
                                          <p:spTgt spid="8">
                                            <p:graphicEl>
                                              <a:dgm id="{0E1D49CE-EBD2-2E40-89E2-2AF5998362E5}"/>
                                            </p:graphicEl>
                                          </p:spTgt>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8">
                                            <p:graphicEl>
                                              <a:dgm id="{FFA13F7D-EE45-D244-9BEA-8D0CB8F8D8AE}"/>
                                            </p:graphicEl>
                                          </p:spTgt>
                                        </p:tgtEl>
                                        <p:attrNameLst>
                                          <p:attrName>style.visibility</p:attrName>
                                        </p:attrNameLst>
                                      </p:cBhvr>
                                      <p:to>
                                        <p:strVal val="visible"/>
                                      </p:to>
                                    </p:set>
                                    <p:anim calcmode="lin" valueType="num">
                                      <p:cBhvr additive="base">
                                        <p:cTn id="38" dur="300"/>
                                        <p:tgtEl>
                                          <p:spTgt spid="8">
                                            <p:graphicEl>
                                              <a:dgm id="{FFA13F7D-EE45-D244-9BEA-8D0CB8F8D8AE}"/>
                                            </p:graphicEl>
                                          </p:spTgt>
                                        </p:tgtEl>
                                        <p:attrNameLst>
                                          <p:attrName>ppt_x</p:attrName>
                                        </p:attrNameLst>
                                      </p:cBhvr>
                                      <p:tavLst>
                                        <p:tav tm="0">
                                          <p:val>
                                            <p:strVal val="#ppt_x-#ppt_w*1.125000"/>
                                          </p:val>
                                        </p:tav>
                                        <p:tav tm="100000">
                                          <p:val>
                                            <p:strVal val="#ppt_x"/>
                                          </p:val>
                                        </p:tav>
                                      </p:tavLst>
                                    </p:anim>
                                    <p:animEffect transition="in" filter="wipe(right)">
                                      <p:cBhvr>
                                        <p:cTn id="39" dur="300"/>
                                        <p:tgtEl>
                                          <p:spTgt spid="8">
                                            <p:graphicEl>
                                              <a:dgm id="{FFA13F7D-EE45-D244-9BEA-8D0CB8F8D8AE}"/>
                                            </p:graphicEl>
                                          </p:spTgt>
                                        </p:tgtEl>
                                      </p:cBhvr>
                                    </p:animEffect>
                                  </p:childTnLst>
                                </p:cTn>
                              </p:par>
                              <p:par>
                                <p:cTn id="40" presetID="12" presetClass="entr" presetSubtype="8" fill="hold" grpId="0" nodeType="withEffect">
                                  <p:stCondLst>
                                    <p:cond delay="0"/>
                                  </p:stCondLst>
                                  <p:childTnLst>
                                    <p:set>
                                      <p:cBhvr>
                                        <p:cTn id="41" dur="1" fill="hold">
                                          <p:stCondLst>
                                            <p:cond delay="0"/>
                                          </p:stCondLst>
                                        </p:cTn>
                                        <p:tgtEl>
                                          <p:spTgt spid="8">
                                            <p:graphicEl>
                                              <a:dgm id="{857C64DA-1AE3-7848-888E-718A8D0A5754}"/>
                                            </p:graphicEl>
                                          </p:spTgt>
                                        </p:tgtEl>
                                        <p:attrNameLst>
                                          <p:attrName>style.visibility</p:attrName>
                                        </p:attrNameLst>
                                      </p:cBhvr>
                                      <p:to>
                                        <p:strVal val="visible"/>
                                      </p:to>
                                    </p:set>
                                    <p:anim calcmode="lin" valueType="num">
                                      <p:cBhvr additive="base">
                                        <p:cTn id="42" dur="300"/>
                                        <p:tgtEl>
                                          <p:spTgt spid="8">
                                            <p:graphicEl>
                                              <a:dgm id="{857C64DA-1AE3-7848-888E-718A8D0A5754}"/>
                                            </p:graphicEl>
                                          </p:spTgt>
                                        </p:tgtEl>
                                        <p:attrNameLst>
                                          <p:attrName>ppt_x</p:attrName>
                                        </p:attrNameLst>
                                      </p:cBhvr>
                                      <p:tavLst>
                                        <p:tav tm="0">
                                          <p:val>
                                            <p:strVal val="#ppt_x-#ppt_w*1.125000"/>
                                          </p:val>
                                        </p:tav>
                                        <p:tav tm="100000">
                                          <p:val>
                                            <p:strVal val="#ppt_x"/>
                                          </p:val>
                                        </p:tav>
                                      </p:tavLst>
                                    </p:anim>
                                    <p:animEffect transition="in" filter="wipe(right)">
                                      <p:cBhvr>
                                        <p:cTn id="43" dur="300"/>
                                        <p:tgtEl>
                                          <p:spTgt spid="8">
                                            <p:graphicEl>
                                              <a:dgm id="{857C64DA-1AE3-7848-888E-718A8D0A5754}"/>
                                            </p:graphicEl>
                                          </p:spTgt>
                                        </p:tgtEl>
                                      </p:cBhvr>
                                    </p:animEffect>
                                  </p:childTnLst>
                                </p:cTn>
                              </p:par>
                              <p:par>
                                <p:cTn id="44" presetID="12" presetClass="entr" presetSubtype="8" fill="hold" grpId="0" nodeType="withEffect">
                                  <p:stCondLst>
                                    <p:cond delay="0"/>
                                  </p:stCondLst>
                                  <p:childTnLst>
                                    <p:set>
                                      <p:cBhvr>
                                        <p:cTn id="45" dur="1" fill="hold">
                                          <p:stCondLst>
                                            <p:cond delay="0"/>
                                          </p:stCondLst>
                                        </p:cTn>
                                        <p:tgtEl>
                                          <p:spTgt spid="8">
                                            <p:graphicEl>
                                              <a:dgm id="{0FEBBFD1-C446-5E44-9E52-8D24C4966500}"/>
                                            </p:graphicEl>
                                          </p:spTgt>
                                        </p:tgtEl>
                                        <p:attrNameLst>
                                          <p:attrName>style.visibility</p:attrName>
                                        </p:attrNameLst>
                                      </p:cBhvr>
                                      <p:to>
                                        <p:strVal val="visible"/>
                                      </p:to>
                                    </p:set>
                                    <p:anim calcmode="lin" valueType="num">
                                      <p:cBhvr additive="base">
                                        <p:cTn id="46" dur="300"/>
                                        <p:tgtEl>
                                          <p:spTgt spid="8">
                                            <p:graphicEl>
                                              <a:dgm id="{0FEBBFD1-C446-5E44-9E52-8D24C4966500}"/>
                                            </p:graphicEl>
                                          </p:spTgt>
                                        </p:tgtEl>
                                        <p:attrNameLst>
                                          <p:attrName>ppt_x</p:attrName>
                                        </p:attrNameLst>
                                      </p:cBhvr>
                                      <p:tavLst>
                                        <p:tav tm="0">
                                          <p:val>
                                            <p:strVal val="#ppt_x-#ppt_w*1.125000"/>
                                          </p:val>
                                        </p:tav>
                                        <p:tav tm="100000">
                                          <p:val>
                                            <p:strVal val="#ppt_x"/>
                                          </p:val>
                                        </p:tav>
                                      </p:tavLst>
                                    </p:anim>
                                    <p:animEffect transition="in" filter="wipe(right)">
                                      <p:cBhvr>
                                        <p:cTn id="47" dur="300"/>
                                        <p:tgtEl>
                                          <p:spTgt spid="8">
                                            <p:graphicEl>
                                              <a:dgm id="{0FEBBFD1-C446-5E44-9E52-8D24C4966500}"/>
                                            </p:graphicEl>
                                          </p:spTgt>
                                        </p:tgtEl>
                                      </p:cBhvr>
                                    </p:animEffect>
                                  </p:childTnLst>
                                </p:cTn>
                              </p:par>
                              <p:par>
                                <p:cTn id="48" presetID="12" presetClass="entr" presetSubtype="8" fill="hold" grpId="0" nodeType="withEffect">
                                  <p:stCondLst>
                                    <p:cond delay="0"/>
                                  </p:stCondLst>
                                  <p:childTnLst>
                                    <p:set>
                                      <p:cBhvr>
                                        <p:cTn id="49" dur="1" fill="hold">
                                          <p:stCondLst>
                                            <p:cond delay="0"/>
                                          </p:stCondLst>
                                        </p:cTn>
                                        <p:tgtEl>
                                          <p:spTgt spid="8">
                                            <p:graphicEl>
                                              <a:dgm id="{D0B5588D-C310-A44A-8A26-C27E3B098A54}"/>
                                            </p:graphicEl>
                                          </p:spTgt>
                                        </p:tgtEl>
                                        <p:attrNameLst>
                                          <p:attrName>style.visibility</p:attrName>
                                        </p:attrNameLst>
                                      </p:cBhvr>
                                      <p:to>
                                        <p:strVal val="visible"/>
                                      </p:to>
                                    </p:set>
                                    <p:anim calcmode="lin" valueType="num">
                                      <p:cBhvr additive="base">
                                        <p:cTn id="50" dur="300"/>
                                        <p:tgtEl>
                                          <p:spTgt spid="8">
                                            <p:graphicEl>
                                              <a:dgm id="{D0B5588D-C310-A44A-8A26-C27E3B098A54}"/>
                                            </p:graphicEl>
                                          </p:spTgt>
                                        </p:tgtEl>
                                        <p:attrNameLst>
                                          <p:attrName>ppt_x</p:attrName>
                                        </p:attrNameLst>
                                      </p:cBhvr>
                                      <p:tavLst>
                                        <p:tav tm="0">
                                          <p:val>
                                            <p:strVal val="#ppt_x-#ppt_w*1.125000"/>
                                          </p:val>
                                        </p:tav>
                                        <p:tav tm="100000">
                                          <p:val>
                                            <p:strVal val="#ppt_x"/>
                                          </p:val>
                                        </p:tav>
                                      </p:tavLst>
                                    </p:anim>
                                    <p:animEffect transition="in" filter="wipe(right)">
                                      <p:cBhvr>
                                        <p:cTn id="51" dur="300"/>
                                        <p:tgtEl>
                                          <p:spTgt spid="8">
                                            <p:graphicEl>
                                              <a:dgm id="{D0B5588D-C310-A44A-8A26-C27E3B098A54}"/>
                                            </p:graphicEl>
                                          </p:spTgt>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8">
                                            <p:graphicEl>
                                              <a:dgm id="{F15AEC2A-76EF-3642-81A5-D584CE75ACDA}"/>
                                            </p:graphicEl>
                                          </p:spTgt>
                                        </p:tgtEl>
                                        <p:attrNameLst>
                                          <p:attrName>style.visibility</p:attrName>
                                        </p:attrNameLst>
                                      </p:cBhvr>
                                      <p:to>
                                        <p:strVal val="visible"/>
                                      </p:to>
                                    </p:set>
                                    <p:anim calcmode="lin" valueType="num">
                                      <p:cBhvr additive="base">
                                        <p:cTn id="54" dur="300"/>
                                        <p:tgtEl>
                                          <p:spTgt spid="8">
                                            <p:graphicEl>
                                              <a:dgm id="{F15AEC2A-76EF-3642-81A5-D584CE75ACDA}"/>
                                            </p:graphicEl>
                                          </p:spTgt>
                                        </p:tgtEl>
                                        <p:attrNameLst>
                                          <p:attrName>ppt_x</p:attrName>
                                        </p:attrNameLst>
                                      </p:cBhvr>
                                      <p:tavLst>
                                        <p:tav tm="0">
                                          <p:val>
                                            <p:strVal val="#ppt_x-#ppt_w*1.125000"/>
                                          </p:val>
                                        </p:tav>
                                        <p:tav tm="100000">
                                          <p:val>
                                            <p:strVal val="#ppt_x"/>
                                          </p:val>
                                        </p:tav>
                                      </p:tavLst>
                                    </p:anim>
                                    <p:animEffect transition="in" filter="wipe(right)">
                                      <p:cBhvr>
                                        <p:cTn id="55" dur="300"/>
                                        <p:tgtEl>
                                          <p:spTgt spid="8">
                                            <p:graphicEl>
                                              <a:dgm id="{F15AEC2A-76EF-3642-81A5-D584CE75ACDA}"/>
                                            </p:graphicEl>
                                          </p:spTgt>
                                        </p:tgtEl>
                                      </p:cBhvr>
                                    </p:animEffect>
                                  </p:childTnLst>
                                </p:cTn>
                              </p:par>
                              <p:par>
                                <p:cTn id="56" presetID="12" presetClass="entr" presetSubtype="8" fill="hold" grpId="0" nodeType="withEffect">
                                  <p:stCondLst>
                                    <p:cond delay="0"/>
                                  </p:stCondLst>
                                  <p:childTnLst>
                                    <p:set>
                                      <p:cBhvr>
                                        <p:cTn id="57" dur="1" fill="hold">
                                          <p:stCondLst>
                                            <p:cond delay="0"/>
                                          </p:stCondLst>
                                        </p:cTn>
                                        <p:tgtEl>
                                          <p:spTgt spid="8">
                                            <p:graphicEl>
                                              <a:dgm id="{26232DAD-7BA7-DF4A-AC5C-ABE346A66737}"/>
                                            </p:graphicEl>
                                          </p:spTgt>
                                        </p:tgtEl>
                                        <p:attrNameLst>
                                          <p:attrName>style.visibility</p:attrName>
                                        </p:attrNameLst>
                                      </p:cBhvr>
                                      <p:to>
                                        <p:strVal val="visible"/>
                                      </p:to>
                                    </p:set>
                                    <p:anim calcmode="lin" valueType="num">
                                      <p:cBhvr additive="base">
                                        <p:cTn id="58" dur="300"/>
                                        <p:tgtEl>
                                          <p:spTgt spid="8">
                                            <p:graphicEl>
                                              <a:dgm id="{26232DAD-7BA7-DF4A-AC5C-ABE346A66737}"/>
                                            </p:graphicEl>
                                          </p:spTgt>
                                        </p:tgtEl>
                                        <p:attrNameLst>
                                          <p:attrName>ppt_x</p:attrName>
                                        </p:attrNameLst>
                                      </p:cBhvr>
                                      <p:tavLst>
                                        <p:tav tm="0">
                                          <p:val>
                                            <p:strVal val="#ppt_x-#ppt_w*1.125000"/>
                                          </p:val>
                                        </p:tav>
                                        <p:tav tm="100000">
                                          <p:val>
                                            <p:strVal val="#ppt_x"/>
                                          </p:val>
                                        </p:tav>
                                      </p:tavLst>
                                    </p:anim>
                                    <p:animEffect transition="in" filter="wipe(right)">
                                      <p:cBhvr>
                                        <p:cTn id="59" dur="300"/>
                                        <p:tgtEl>
                                          <p:spTgt spid="8">
                                            <p:graphicEl>
                                              <a:dgm id="{26232DAD-7BA7-DF4A-AC5C-ABE346A66737}"/>
                                            </p:graphicEl>
                                          </p:spTgt>
                                        </p:tgtEl>
                                      </p:cBhvr>
                                    </p:animEffect>
                                  </p:childTnLst>
                                </p:cTn>
                              </p:par>
                              <p:par>
                                <p:cTn id="60" presetID="12" presetClass="entr" presetSubtype="8" fill="hold" grpId="0" nodeType="withEffect">
                                  <p:stCondLst>
                                    <p:cond delay="0"/>
                                  </p:stCondLst>
                                  <p:childTnLst>
                                    <p:set>
                                      <p:cBhvr>
                                        <p:cTn id="61" dur="1" fill="hold">
                                          <p:stCondLst>
                                            <p:cond delay="0"/>
                                          </p:stCondLst>
                                        </p:cTn>
                                        <p:tgtEl>
                                          <p:spTgt spid="8">
                                            <p:graphicEl>
                                              <a:dgm id="{45CC34C3-6DCA-1945-8CFD-E2A2E5C2B593}"/>
                                            </p:graphicEl>
                                          </p:spTgt>
                                        </p:tgtEl>
                                        <p:attrNameLst>
                                          <p:attrName>style.visibility</p:attrName>
                                        </p:attrNameLst>
                                      </p:cBhvr>
                                      <p:to>
                                        <p:strVal val="visible"/>
                                      </p:to>
                                    </p:set>
                                    <p:anim calcmode="lin" valueType="num">
                                      <p:cBhvr additive="base">
                                        <p:cTn id="62" dur="300"/>
                                        <p:tgtEl>
                                          <p:spTgt spid="8">
                                            <p:graphicEl>
                                              <a:dgm id="{45CC34C3-6DCA-1945-8CFD-E2A2E5C2B593}"/>
                                            </p:graphicEl>
                                          </p:spTgt>
                                        </p:tgtEl>
                                        <p:attrNameLst>
                                          <p:attrName>ppt_x</p:attrName>
                                        </p:attrNameLst>
                                      </p:cBhvr>
                                      <p:tavLst>
                                        <p:tav tm="0">
                                          <p:val>
                                            <p:strVal val="#ppt_x-#ppt_w*1.125000"/>
                                          </p:val>
                                        </p:tav>
                                        <p:tav tm="100000">
                                          <p:val>
                                            <p:strVal val="#ppt_x"/>
                                          </p:val>
                                        </p:tav>
                                      </p:tavLst>
                                    </p:anim>
                                    <p:animEffect transition="in" filter="wipe(right)">
                                      <p:cBhvr>
                                        <p:cTn id="63" dur="300"/>
                                        <p:tgtEl>
                                          <p:spTgt spid="8">
                                            <p:graphicEl>
                                              <a:dgm id="{45CC34C3-6DCA-1945-8CFD-E2A2E5C2B593}"/>
                                            </p:graphicEl>
                                          </p:spTgt>
                                        </p:tgtEl>
                                      </p:cBhvr>
                                    </p:animEffect>
                                  </p:childTnLst>
                                </p:cTn>
                              </p:par>
                              <p:par>
                                <p:cTn id="64" presetID="12" presetClass="entr" presetSubtype="8" fill="hold" grpId="0" nodeType="withEffect">
                                  <p:stCondLst>
                                    <p:cond delay="0"/>
                                  </p:stCondLst>
                                  <p:childTnLst>
                                    <p:set>
                                      <p:cBhvr>
                                        <p:cTn id="65" dur="1" fill="hold">
                                          <p:stCondLst>
                                            <p:cond delay="0"/>
                                          </p:stCondLst>
                                        </p:cTn>
                                        <p:tgtEl>
                                          <p:spTgt spid="8">
                                            <p:graphicEl>
                                              <a:dgm id="{36E38D7D-5253-2C4F-BBE6-F322CA77EFB8}"/>
                                            </p:graphicEl>
                                          </p:spTgt>
                                        </p:tgtEl>
                                        <p:attrNameLst>
                                          <p:attrName>style.visibility</p:attrName>
                                        </p:attrNameLst>
                                      </p:cBhvr>
                                      <p:to>
                                        <p:strVal val="visible"/>
                                      </p:to>
                                    </p:set>
                                    <p:anim calcmode="lin" valueType="num">
                                      <p:cBhvr additive="base">
                                        <p:cTn id="66" dur="300"/>
                                        <p:tgtEl>
                                          <p:spTgt spid="8">
                                            <p:graphicEl>
                                              <a:dgm id="{36E38D7D-5253-2C4F-BBE6-F322CA77EFB8}"/>
                                            </p:graphicEl>
                                          </p:spTgt>
                                        </p:tgtEl>
                                        <p:attrNameLst>
                                          <p:attrName>ppt_x</p:attrName>
                                        </p:attrNameLst>
                                      </p:cBhvr>
                                      <p:tavLst>
                                        <p:tav tm="0">
                                          <p:val>
                                            <p:strVal val="#ppt_x-#ppt_w*1.125000"/>
                                          </p:val>
                                        </p:tav>
                                        <p:tav tm="100000">
                                          <p:val>
                                            <p:strVal val="#ppt_x"/>
                                          </p:val>
                                        </p:tav>
                                      </p:tavLst>
                                    </p:anim>
                                    <p:animEffect transition="in" filter="wipe(right)">
                                      <p:cBhvr>
                                        <p:cTn id="67" dur="300"/>
                                        <p:tgtEl>
                                          <p:spTgt spid="8">
                                            <p:graphicEl>
                                              <a:dgm id="{36E38D7D-5253-2C4F-BBE6-F322CA77EFB8}"/>
                                            </p:graphicEl>
                                          </p:spTgt>
                                        </p:tgtEl>
                                      </p:cBhvr>
                                    </p:animEffect>
                                  </p:childTnLst>
                                </p:cTn>
                              </p:par>
                              <p:par>
                                <p:cTn id="68" presetID="12" presetClass="entr" presetSubtype="8" fill="hold" grpId="0" nodeType="withEffect">
                                  <p:stCondLst>
                                    <p:cond delay="0"/>
                                  </p:stCondLst>
                                  <p:childTnLst>
                                    <p:set>
                                      <p:cBhvr>
                                        <p:cTn id="69" dur="1" fill="hold">
                                          <p:stCondLst>
                                            <p:cond delay="0"/>
                                          </p:stCondLst>
                                        </p:cTn>
                                        <p:tgtEl>
                                          <p:spTgt spid="8">
                                            <p:graphicEl>
                                              <a:dgm id="{B821B73E-5F42-5647-B924-A62EF358F58E}"/>
                                            </p:graphicEl>
                                          </p:spTgt>
                                        </p:tgtEl>
                                        <p:attrNameLst>
                                          <p:attrName>style.visibility</p:attrName>
                                        </p:attrNameLst>
                                      </p:cBhvr>
                                      <p:to>
                                        <p:strVal val="visible"/>
                                      </p:to>
                                    </p:set>
                                    <p:anim calcmode="lin" valueType="num">
                                      <p:cBhvr additive="base">
                                        <p:cTn id="70" dur="300"/>
                                        <p:tgtEl>
                                          <p:spTgt spid="8">
                                            <p:graphicEl>
                                              <a:dgm id="{B821B73E-5F42-5647-B924-A62EF358F58E}"/>
                                            </p:graphicEl>
                                          </p:spTgt>
                                        </p:tgtEl>
                                        <p:attrNameLst>
                                          <p:attrName>ppt_x</p:attrName>
                                        </p:attrNameLst>
                                      </p:cBhvr>
                                      <p:tavLst>
                                        <p:tav tm="0">
                                          <p:val>
                                            <p:strVal val="#ppt_x-#ppt_w*1.125000"/>
                                          </p:val>
                                        </p:tav>
                                        <p:tav tm="100000">
                                          <p:val>
                                            <p:strVal val="#ppt_x"/>
                                          </p:val>
                                        </p:tav>
                                      </p:tavLst>
                                    </p:anim>
                                    <p:animEffect transition="in" filter="wipe(right)">
                                      <p:cBhvr>
                                        <p:cTn id="71" dur="300"/>
                                        <p:tgtEl>
                                          <p:spTgt spid="8">
                                            <p:graphicEl>
                                              <a:dgm id="{B821B73E-5F42-5647-B924-A62EF358F58E}"/>
                                            </p:graphicEl>
                                          </p:spTgt>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8">
                                            <p:graphicEl>
                                              <a:dgm id="{78449F7B-AAEA-C64F-AB5B-98482EB67B1A}"/>
                                            </p:graphicEl>
                                          </p:spTgt>
                                        </p:tgtEl>
                                        <p:attrNameLst>
                                          <p:attrName>style.visibility</p:attrName>
                                        </p:attrNameLst>
                                      </p:cBhvr>
                                      <p:to>
                                        <p:strVal val="visible"/>
                                      </p:to>
                                    </p:set>
                                    <p:anim calcmode="lin" valueType="num">
                                      <p:cBhvr additive="base">
                                        <p:cTn id="74" dur="300"/>
                                        <p:tgtEl>
                                          <p:spTgt spid="8">
                                            <p:graphicEl>
                                              <a:dgm id="{78449F7B-AAEA-C64F-AB5B-98482EB67B1A}"/>
                                            </p:graphicEl>
                                          </p:spTgt>
                                        </p:tgtEl>
                                        <p:attrNameLst>
                                          <p:attrName>ppt_x</p:attrName>
                                        </p:attrNameLst>
                                      </p:cBhvr>
                                      <p:tavLst>
                                        <p:tav tm="0">
                                          <p:val>
                                            <p:strVal val="#ppt_x-#ppt_w*1.125000"/>
                                          </p:val>
                                        </p:tav>
                                        <p:tav tm="100000">
                                          <p:val>
                                            <p:strVal val="#ppt_x"/>
                                          </p:val>
                                        </p:tav>
                                      </p:tavLst>
                                    </p:anim>
                                    <p:animEffect transition="in" filter="wipe(right)">
                                      <p:cBhvr>
                                        <p:cTn id="75" dur="300"/>
                                        <p:tgtEl>
                                          <p:spTgt spid="8">
                                            <p:graphicEl>
                                              <a:dgm id="{78449F7B-AAEA-C64F-AB5B-98482EB67B1A}"/>
                                            </p:graphicEl>
                                          </p:spTgt>
                                        </p:tgtEl>
                                      </p:cBhvr>
                                    </p:animEffect>
                                  </p:childTnLst>
                                </p:cTn>
                              </p:par>
                              <p:par>
                                <p:cTn id="76" presetID="12" presetClass="entr" presetSubtype="8" fill="hold" grpId="0" nodeType="withEffect">
                                  <p:stCondLst>
                                    <p:cond delay="0"/>
                                  </p:stCondLst>
                                  <p:childTnLst>
                                    <p:set>
                                      <p:cBhvr>
                                        <p:cTn id="77" dur="1" fill="hold">
                                          <p:stCondLst>
                                            <p:cond delay="0"/>
                                          </p:stCondLst>
                                        </p:cTn>
                                        <p:tgtEl>
                                          <p:spTgt spid="8">
                                            <p:graphicEl>
                                              <a:dgm id="{4BABC4B3-E2E4-EA41-9C0D-FBDD8298929F}"/>
                                            </p:graphicEl>
                                          </p:spTgt>
                                        </p:tgtEl>
                                        <p:attrNameLst>
                                          <p:attrName>style.visibility</p:attrName>
                                        </p:attrNameLst>
                                      </p:cBhvr>
                                      <p:to>
                                        <p:strVal val="visible"/>
                                      </p:to>
                                    </p:set>
                                    <p:anim calcmode="lin" valueType="num">
                                      <p:cBhvr additive="base">
                                        <p:cTn id="78" dur="300"/>
                                        <p:tgtEl>
                                          <p:spTgt spid="8">
                                            <p:graphicEl>
                                              <a:dgm id="{4BABC4B3-E2E4-EA41-9C0D-FBDD8298929F}"/>
                                            </p:graphicEl>
                                          </p:spTgt>
                                        </p:tgtEl>
                                        <p:attrNameLst>
                                          <p:attrName>ppt_x</p:attrName>
                                        </p:attrNameLst>
                                      </p:cBhvr>
                                      <p:tavLst>
                                        <p:tav tm="0">
                                          <p:val>
                                            <p:strVal val="#ppt_x-#ppt_w*1.125000"/>
                                          </p:val>
                                        </p:tav>
                                        <p:tav tm="100000">
                                          <p:val>
                                            <p:strVal val="#ppt_x"/>
                                          </p:val>
                                        </p:tav>
                                      </p:tavLst>
                                    </p:anim>
                                    <p:animEffect transition="in" filter="wipe(right)">
                                      <p:cBhvr>
                                        <p:cTn id="79" dur="300"/>
                                        <p:tgtEl>
                                          <p:spTgt spid="8">
                                            <p:graphicEl>
                                              <a:dgm id="{4BABC4B3-E2E4-EA41-9C0D-FBDD8298929F}"/>
                                            </p:graphicEl>
                                          </p:spTgt>
                                        </p:tgtEl>
                                      </p:cBhvr>
                                    </p:animEffect>
                                  </p:childTnLst>
                                </p:cTn>
                              </p:par>
                              <p:par>
                                <p:cTn id="80" presetID="12" presetClass="entr" presetSubtype="8" fill="hold" grpId="0" nodeType="withEffect">
                                  <p:stCondLst>
                                    <p:cond delay="0"/>
                                  </p:stCondLst>
                                  <p:childTnLst>
                                    <p:set>
                                      <p:cBhvr>
                                        <p:cTn id="81" dur="1" fill="hold">
                                          <p:stCondLst>
                                            <p:cond delay="0"/>
                                          </p:stCondLst>
                                        </p:cTn>
                                        <p:tgtEl>
                                          <p:spTgt spid="8">
                                            <p:graphicEl>
                                              <a:dgm id="{2AC61A1A-E88E-9E4A-8744-8B51B12644EF}"/>
                                            </p:graphicEl>
                                          </p:spTgt>
                                        </p:tgtEl>
                                        <p:attrNameLst>
                                          <p:attrName>style.visibility</p:attrName>
                                        </p:attrNameLst>
                                      </p:cBhvr>
                                      <p:to>
                                        <p:strVal val="visible"/>
                                      </p:to>
                                    </p:set>
                                    <p:anim calcmode="lin" valueType="num">
                                      <p:cBhvr additive="base">
                                        <p:cTn id="82" dur="300"/>
                                        <p:tgtEl>
                                          <p:spTgt spid="8">
                                            <p:graphicEl>
                                              <a:dgm id="{2AC61A1A-E88E-9E4A-8744-8B51B12644EF}"/>
                                            </p:graphicEl>
                                          </p:spTgt>
                                        </p:tgtEl>
                                        <p:attrNameLst>
                                          <p:attrName>ppt_x</p:attrName>
                                        </p:attrNameLst>
                                      </p:cBhvr>
                                      <p:tavLst>
                                        <p:tav tm="0">
                                          <p:val>
                                            <p:strVal val="#ppt_x-#ppt_w*1.125000"/>
                                          </p:val>
                                        </p:tav>
                                        <p:tav tm="100000">
                                          <p:val>
                                            <p:strVal val="#ppt_x"/>
                                          </p:val>
                                        </p:tav>
                                      </p:tavLst>
                                    </p:anim>
                                    <p:animEffect transition="in" filter="wipe(right)">
                                      <p:cBhvr>
                                        <p:cTn id="83" dur="300"/>
                                        <p:tgtEl>
                                          <p:spTgt spid="8">
                                            <p:graphicEl>
                                              <a:dgm id="{2AC61A1A-E88E-9E4A-8744-8B51B12644EF}"/>
                                            </p:graphicEl>
                                          </p:spTgt>
                                        </p:tgtEl>
                                      </p:cBhvr>
                                    </p:animEffect>
                                  </p:childTnLst>
                                </p:cTn>
                              </p:par>
                              <p:par>
                                <p:cTn id="84" presetID="12" presetClass="entr" presetSubtype="8" fill="hold" grpId="0" nodeType="withEffect">
                                  <p:stCondLst>
                                    <p:cond delay="0"/>
                                  </p:stCondLst>
                                  <p:childTnLst>
                                    <p:set>
                                      <p:cBhvr>
                                        <p:cTn id="85" dur="1" fill="hold">
                                          <p:stCondLst>
                                            <p:cond delay="0"/>
                                          </p:stCondLst>
                                        </p:cTn>
                                        <p:tgtEl>
                                          <p:spTgt spid="8">
                                            <p:graphicEl>
                                              <a:dgm id="{1C957F97-1C62-DC4F-A938-EF152E3B82E1}"/>
                                            </p:graphicEl>
                                          </p:spTgt>
                                        </p:tgtEl>
                                        <p:attrNameLst>
                                          <p:attrName>style.visibility</p:attrName>
                                        </p:attrNameLst>
                                      </p:cBhvr>
                                      <p:to>
                                        <p:strVal val="visible"/>
                                      </p:to>
                                    </p:set>
                                    <p:anim calcmode="lin" valueType="num">
                                      <p:cBhvr additive="base">
                                        <p:cTn id="86" dur="300"/>
                                        <p:tgtEl>
                                          <p:spTgt spid="8">
                                            <p:graphicEl>
                                              <a:dgm id="{1C957F97-1C62-DC4F-A938-EF152E3B82E1}"/>
                                            </p:graphicEl>
                                          </p:spTgt>
                                        </p:tgtEl>
                                        <p:attrNameLst>
                                          <p:attrName>ppt_x</p:attrName>
                                        </p:attrNameLst>
                                      </p:cBhvr>
                                      <p:tavLst>
                                        <p:tav tm="0">
                                          <p:val>
                                            <p:strVal val="#ppt_x-#ppt_w*1.125000"/>
                                          </p:val>
                                        </p:tav>
                                        <p:tav tm="100000">
                                          <p:val>
                                            <p:strVal val="#ppt_x"/>
                                          </p:val>
                                        </p:tav>
                                      </p:tavLst>
                                    </p:anim>
                                    <p:animEffect transition="in" filter="wipe(right)">
                                      <p:cBhvr>
                                        <p:cTn id="87" dur="300"/>
                                        <p:tgtEl>
                                          <p:spTgt spid="8">
                                            <p:graphicEl>
                                              <a:dgm id="{1C957F97-1C62-DC4F-A938-EF152E3B82E1}"/>
                                            </p:graphicEl>
                                          </p:spTgt>
                                        </p:tgtEl>
                                      </p:cBhvr>
                                    </p:animEffect>
                                  </p:childTnLst>
                                </p:cTn>
                              </p:par>
                              <p:par>
                                <p:cTn id="88" presetID="12" presetClass="entr" presetSubtype="8" fill="hold" grpId="0" nodeType="withEffect">
                                  <p:stCondLst>
                                    <p:cond delay="0"/>
                                  </p:stCondLst>
                                  <p:childTnLst>
                                    <p:set>
                                      <p:cBhvr>
                                        <p:cTn id="89" dur="1" fill="hold">
                                          <p:stCondLst>
                                            <p:cond delay="0"/>
                                          </p:stCondLst>
                                        </p:cTn>
                                        <p:tgtEl>
                                          <p:spTgt spid="8">
                                            <p:graphicEl>
                                              <a:dgm id="{F31DCB7C-792E-7E44-9252-EF1905653104}"/>
                                            </p:graphicEl>
                                          </p:spTgt>
                                        </p:tgtEl>
                                        <p:attrNameLst>
                                          <p:attrName>style.visibility</p:attrName>
                                        </p:attrNameLst>
                                      </p:cBhvr>
                                      <p:to>
                                        <p:strVal val="visible"/>
                                      </p:to>
                                    </p:set>
                                    <p:anim calcmode="lin" valueType="num">
                                      <p:cBhvr additive="base">
                                        <p:cTn id="90" dur="300"/>
                                        <p:tgtEl>
                                          <p:spTgt spid="8">
                                            <p:graphicEl>
                                              <a:dgm id="{F31DCB7C-792E-7E44-9252-EF1905653104}"/>
                                            </p:graphicEl>
                                          </p:spTgt>
                                        </p:tgtEl>
                                        <p:attrNameLst>
                                          <p:attrName>ppt_x</p:attrName>
                                        </p:attrNameLst>
                                      </p:cBhvr>
                                      <p:tavLst>
                                        <p:tav tm="0">
                                          <p:val>
                                            <p:strVal val="#ppt_x-#ppt_w*1.125000"/>
                                          </p:val>
                                        </p:tav>
                                        <p:tav tm="100000">
                                          <p:val>
                                            <p:strVal val="#ppt_x"/>
                                          </p:val>
                                        </p:tav>
                                      </p:tavLst>
                                    </p:anim>
                                    <p:animEffect transition="in" filter="wipe(right)">
                                      <p:cBhvr>
                                        <p:cTn id="91" dur="300"/>
                                        <p:tgtEl>
                                          <p:spTgt spid="8">
                                            <p:graphicEl>
                                              <a:dgm id="{F31DCB7C-792E-7E44-9252-EF1905653104}"/>
                                            </p:graphicEl>
                                          </p:spTgt>
                                        </p:tgtEl>
                                      </p:cBhvr>
                                    </p:animEffect>
                                  </p:childTnLst>
                                </p:cTn>
                              </p:par>
                              <p:par>
                                <p:cTn id="92" presetID="12" presetClass="entr" presetSubtype="8" fill="hold" grpId="0" nodeType="withEffect">
                                  <p:stCondLst>
                                    <p:cond delay="0"/>
                                  </p:stCondLst>
                                  <p:childTnLst>
                                    <p:set>
                                      <p:cBhvr>
                                        <p:cTn id="93" dur="1" fill="hold">
                                          <p:stCondLst>
                                            <p:cond delay="0"/>
                                          </p:stCondLst>
                                        </p:cTn>
                                        <p:tgtEl>
                                          <p:spTgt spid="8">
                                            <p:graphicEl>
                                              <a:dgm id="{AFFB7575-13EA-194F-A755-555C89247FBB}"/>
                                            </p:graphicEl>
                                          </p:spTgt>
                                        </p:tgtEl>
                                        <p:attrNameLst>
                                          <p:attrName>style.visibility</p:attrName>
                                        </p:attrNameLst>
                                      </p:cBhvr>
                                      <p:to>
                                        <p:strVal val="visible"/>
                                      </p:to>
                                    </p:set>
                                    <p:anim calcmode="lin" valueType="num">
                                      <p:cBhvr additive="base">
                                        <p:cTn id="94" dur="300"/>
                                        <p:tgtEl>
                                          <p:spTgt spid="8">
                                            <p:graphicEl>
                                              <a:dgm id="{AFFB7575-13EA-194F-A755-555C89247FBB}"/>
                                            </p:graphicEl>
                                          </p:spTgt>
                                        </p:tgtEl>
                                        <p:attrNameLst>
                                          <p:attrName>ppt_x</p:attrName>
                                        </p:attrNameLst>
                                      </p:cBhvr>
                                      <p:tavLst>
                                        <p:tav tm="0">
                                          <p:val>
                                            <p:strVal val="#ppt_x-#ppt_w*1.125000"/>
                                          </p:val>
                                        </p:tav>
                                        <p:tav tm="100000">
                                          <p:val>
                                            <p:strVal val="#ppt_x"/>
                                          </p:val>
                                        </p:tav>
                                      </p:tavLst>
                                    </p:anim>
                                    <p:animEffect transition="in" filter="wipe(right)">
                                      <p:cBhvr>
                                        <p:cTn id="95" dur="300"/>
                                        <p:tgtEl>
                                          <p:spTgt spid="8">
                                            <p:graphicEl>
                                              <a:dgm id="{AFFB7575-13EA-194F-A755-555C89247FBB}"/>
                                            </p:graphicEl>
                                          </p:spTgt>
                                        </p:tgtEl>
                                      </p:cBhvr>
                                    </p:animEffect>
                                  </p:childTnLst>
                                </p:cTn>
                              </p:par>
                              <p:par>
                                <p:cTn id="96" presetID="12" presetClass="entr" presetSubtype="8" fill="hold" grpId="0" nodeType="withEffect">
                                  <p:stCondLst>
                                    <p:cond delay="0"/>
                                  </p:stCondLst>
                                  <p:childTnLst>
                                    <p:set>
                                      <p:cBhvr>
                                        <p:cTn id="97" dur="1" fill="hold">
                                          <p:stCondLst>
                                            <p:cond delay="0"/>
                                          </p:stCondLst>
                                        </p:cTn>
                                        <p:tgtEl>
                                          <p:spTgt spid="8">
                                            <p:graphicEl>
                                              <a:dgm id="{F634FF7B-7B4B-7A40-9727-606307DF2204}"/>
                                            </p:graphicEl>
                                          </p:spTgt>
                                        </p:tgtEl>
                                        <p:attrNameLst>
                                          <p:attrName>style.visibility</p:attrName>
                                        </p:attrNameLst>
                                      </p:cBhvr>
                                      <p:to>
                                        <p:strVal val="visible"/>
                                      </p:to>
                                    </p:set>
                                    <p:anim calcmode="lin" valueType="num">
                                      <p:cBhvr additive="base">
                                        <p:cTn id="98" dur="300"/>
                                        <p:tgtEl>
                                          <p:spTgt spid="8">
                                            <p:graphicEl>
                                              <a:dgm id="{F634FF7B-7B4B-7A40-9727-606307DF2204}"/>
                                            </p:graphicEl>
                                          </p:spTgt>
                                        </p:tgtEl>
                                        <p:attrNameLst>
                                          <p:attrName>ppt_x</p:attrName>
                                        </p:attrNameLst>
                                      </p:cBhvr>
                                      <p:tavLst>
                                        <p:tav tm="0">
                                          <p:val>
                                            <p:strVal val="#ppt_x-#ppt_w*1.125000"/>
                                          </p:val>
                                        </p:tav>
                                        <p:tav tm="100000">
                                          <p:val>
                                            <p:strVal val="#ppt_x"/>
                                          </p:val>
                                        </p:tav>
                                      </p:tavLst>
                                    </p:anim>
                                    <p:animEffect transition="in" filter="wipe(right)">
                                      <p:cBhvr>
                                        <p:cTn id="99" dur="300"/>
                                        <p:tgtEl>
                                          <p:spTgt spid="8">
                                            <p:graphicEl>
                                              <a:dgm id="{F634FF7B-7B4B-7A40-9727-606307DF2204}"/>
                                            </p:graphicEl>
                                          </p:spTgt>
                                        </p:tgtEl>
                                      </p:cBhvr>
                                    </p:animEffect>
                                  </p:childTnLst>
                                </p:cTn>
                              </p:par>
                              <p:par>
                                <p:cTn id="100" presetID="12" presetClass="entr" presetSubtype="8" fill="hold" grpId="0" nodeType="withEffect">
                                  <p:stCondLst>
                                    <p:cond delay="0"/>
                                  </p:stCondLst>
                                  <p:childTnLst>
                                    <p:set>
                                      <p:cBhvr>
                                        <p:cTn id="101" dur="1" fill="hold">
                                          <p:stCondLst>
                                            <p:cond delay="0"/>
                                          </p:stCondLst>
                                        </p:cTn>
                                        <p:tgtEl>
                                          <p:spTgt spid="8">
                                            <p:graphicEl>
                                              <a:dgm id="{064E20AF-5747-C743-AD19-50D80D654AE7}"/>
                                            </p:graphicEl>
                                          </p:spTgt>
                                        </p:tgtEl>
                                        <p:attrNameLst>
                                          <p:attrName>style.visibility</p:attrName>
                                        </p:attrNameLst>
                                      </p:cBhvr>
                                      <p:to>
                                        <p:strVal val="visible"/>
                                      </p:to>
                                    </p:set>
                                    <p:anim calcmode="lin" valueType="num">
                                      <p:cBhvr additive="base">
                                        <p:cTn id="102" dur="300"/>
                                        <p:tgtEl>
                                          <p:spTgt spid="8">
                                            <p:graphicEl>
                                              <a:dgm id="{064E20AF-5747-C743-AD19-50D80D654AE7}"/>
                                            </p:graphicEl>
                                          </p:spTgt>
                                        </p:tgtEl>
                                        <p:attrNameLst>
                                          <p:attrName>ppt_x</p:attrName>
                                        </p:attrNameLst>
                                      </p:cBhvr>
                                      <p:tavLst>
                                        <p:tav tm="0">
                                          <p:val>
                                            <p:strVal val="#ppt_x-#ppt_w*1.125000"/>
                                          </p:val>
                                        </p:tav>
                                        <p:tav tm="100000">
                                          <p:val>
                                            <p:strVal val="#ppt_x"/>
                                          </p:val>
                                        </p:tav>
                                      </p:tavLst>
                                    </p:anim>
                                    <p:animEffect transition="in" filter="wipe(right)">
                                      <p:cBhvr>
                                        <p:cTn id="103" dur="300"/>
                                        <p:tgtEl>
                                          <p:spTgt spid="8">
                                            <p:graphicEl>
                                              <a:dgm id="{064E20AF-5747-C743-AD19-50D80D654AE7}"/>
                                            </p:graphicEl>
                                          </p:spTgt>
                                        </p:tgtEl>
                                      </p:cBhvr>
                                    </p:animEffect>
                                  </p:childTnLst>
                                </p:cTn>
                              </p:par>
                              <p:par>
                                <p:cTn id="104" presetID="12" presetClass="entr" presetSubtype="8" fill="hold" grpId="0" nodeType="withEffect">
                                  <p:stCondLst>
                                    <p:cond delay="0"/>
                                  </p:stCondLst>
                                  <p:childTnLst>
                                    <p:set>
                                      <p:cBhvr>
                                        <p:cTn id="105" dur="1" fill="hold">
                                          <p:stCondLst>
                                            <p:cond delay="0"/>
                                          </p:stCondLst>
                                        </p:cTn>
                                        <p:tgtEl>
                                          <p:spTgt spid="8">
                                            <p:graphicEl>
                                              <a:dgm id="{69D61D95-20EF-E44E-ACDD-E5042ED9A1A7}"/>
                                            </p:graphicEl>
                                          </p:spTgt>
                                        </p:tgtEl>
                                        <p:attrNameLst>
                                          <p:attrName>style.visibility</p:attrName>
                                        </p:attrNameLst>
                                      </p:cBhvr>
                                      <p:to>
                                        <p:strVal val="visible"/>
                                      </p:to>
                                    </p:set>
                                    <p:anim calcmode="lin" valueType="num">
                                      <p:cBhvr additive="base">
                                        <p:cTn id="106" dur="300"/>
                                        <p:tgtEl>
                                          <p:spTgt spid="8">
                                            <p:graphicEl>
                                              <a:dgm id="{69D61D95-20EF-E44E-ACDD-E5042ED9A1A7}"/>
                                            </p:graphicEl>
                                          </p:spTgt>
                                        </p:tgtEl>
                                        <p:attrNameLst>
                                          <p:attrName>ppt_x</p:attrName>
                                        </p:attrNameLst>
                                      </p:cBhvr>
                                      <p:tavLst>
                                        <p:tav tm="0">
                                          <p:val>
                                            <p:strVal val="#ppt_x-#ppt_w*1.125000"/>
                                          </p:val>
                                        </p:tav>
                                        <p:tav tm="100000">
                                          <p:val>
                                            <p:strVal val="#ppt_x"/>
                                          </p:val>
                                        </p:tav>
                                      </p:tavLst>
                                    </p:anim>
                                    <p:animEffect transition="in" filter="wipe(right)">
                                      <p:cBhvr>
                                        <p:cTn id="107" dur="300"/>
                                        <p:tgtEl>
                                          <p:spTgt spid="8">
                                            <p:graphicEl>
                                              <a:dgm id="{69D61D95-20EF-E44E-ACDD-E5042ED9A1A7}"/>
                                            </p:graphicEl>
                                          </p:spTgt>
                                        </p:tgtEl>
                                      </p:cBhvr>
                                    </p:animEffect>
                                  </p:childTnLst>
                                </p:cTn>
                              </p:par>
                              <p:par>
                                <p:cTn id="108" presetID="23" presetClass="entr" presetSubtype="16" fill="hold" grpId="0" nodeType="withEffect">
                                  <p:stCondLst>
                                    <p:cond delay="0"/>
                                  </p:stCondLst>
                                  <p:childTnLst>
                                    <p:set>
                                      <p:cBhvr>
                                        <p:cTn id="109" dur="1" fill="hold">
                                          <p:stCondLst>
                                            <p:cond delay="0"/>
                                          </p:stCondLst>
                                        </p:cTn>
                                        <p:tgtEl>
                                          <p:spTgt spid="8">
                                            <p:graphicEl>
                                              <a:dgm id="{D66744BF-EC1A-0B42-B430-68E88084DA02}"/>
                                            </p:graphicEl>
                                          </p:spTgt>
                                        </p:tgtEl>
                                        <p:attrNameLst>
                                          <p:attrName>style.visibility</p:attrName>
                                        </p:attrNameLst>
                                      </p:cBhvr>
                                      <p:to>
                                        <p:strVal val="visible"/>
                                      </p:to>
                                    </p:set>
                                    <p:anim calcmode="lin" valueType="num">
                                      <p:cBhvr>
                                        <p:cTn id="110" dur="500" fill="hold"/>
                                        <p:tgtEl>
                                          <p:spTgt spid="8">
                                            <p:graphicEl>
                                              <a:dgm id="{D66744BF-EC1A-0B42-B430-68E88084DA02}"/>
                                            </p:graphicEl>
                                          </p:spTgt>
                                        </p:tgtEl>
                                        <p:attrNameLst>
                                          <p:attrName>ppt_w</p:attrName>
                                        </p:attrNameLst>
                                      </p:cBhvr>
                                      <p:tavLst>
                                        <p:tav tm="0">
                                          <p:val>
                                            <p:fltVal val="0"/>
                                          </p:val>
                                        </p:tav>
                                        <p:tav tm="100000">
                                          <p:val>
                                            <p:strVal val="#ppt_w"/>
                                          </p:val>
                                        </p:tav>
                                      </p:tavLst>
                                    </p:anim>
                                    <p:anim calcmode="lin" valueType="num">
                                      <p:cBhvr>
                                        <p:cTn id="111" dur="500" fill="hold"/>
                                        <p:tgtEl>
                                          <p:spTgt spid="8">
                                            <p:graphicEl>
                                              <a:dgm id="{D66744BF-EC1A-0B42-B430-68E88084DA02}"/>
                                            </p:graphic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
        </p:bldSub>
      </p:bldGraphic>
      <p:bldGraphic spid="8"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7"/>
          <p:cNvGraphicFramePr>
            <a:graphicFrameLocks noGrp="1"/>
          </p:cNvGraphicFramePr>
          <p:nvPr>
            <p:ph sz="quarter" idx="14"/>
            <p:extLst>
              <p:ext uri="{D42A27DB-BD31-4B8C-83A1-F6EECF244321}">
                <p14:modId xmlns:p14="http://schemas.microsoft.com/office/powerpoint/2010/main" val="544606980"/>
              </p:ext>
            </p:extLst>
          </p:nvPr>
        </p:nvGraphicFramePr>
        <p:xfrm>
          <a:off x="252458" y="1352550"/>
          <a:ext cx="5919787"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7"/>
          <p:cNvSpPr>
            <a:spLocks noGrp="1"/>
          </p:cNvSpPr>
          <p:nvPr>
            <p:ph type="title"/>
          </p:nvPr>
        </p:nvSpPr>
        <p:spPr/>
        <p:txBody>
          <a:bodyPr/>
          <a:lstStyle/>
          <a:p>
            <a:r>
              <a:rPr lang="sk-SK" dirty="0"/>
              <a:t>3-D Pyramid</a:t>
            </a:r>
          </a:p>
        </p:txBody>
      </p:sp>
      <p:sp>
        <p:nvSpPr>
          <p:cNvPr id="4" name="Footer Placeholder 3"/>
          <p:cNvSpPr>
            <a:spLocks noGrp="1"/>
          </p:cNvSpPr>
          <p:nvPr>
            <p:ph type="ftr" sz="quarter" idx="19"/>
          </p:nvPr>
        </p:nvSpPr>
        <p:spPr/>
        <p:txBody>
          <a:bodyPr/>
          <a:lstStyle/>
          <a:p>
            <a:r>
              <a:rPr lang="en-US" dirty="0"/>
              <a:t>www.graphicriver.net/goashape</a:t>
            </a:r>
          </a:p>
        </p:txBody>
      </p:sp>
      <p:sp>
        <p:nvSpPr>
          <p:cNvPr id="2" name="Text Placeholder 1"/>
          <p:cNvSpPr>
            <a:spLocks noGrp="1"/>
          </p:cNvSpPr>
          <p:nvPr>
            <p:ph type="body" sz="quarter" idx="20"/>
          </p:nvPr>
        </p:nvSpPr>
        <p:spPr/>
        <p:txBody>
          <a:bodyPr/>
          <a:lstStyle/>
          <a:p>
            <a:r>
              <a:rPr lang="sk-SK" dirty="0"/>
              <a:t>Suspendisse feugiat. Pellentesque dapibus hendrerit tortor. Etiam sit amet orci eget eros faucibus tincidunt. Ut varius tincidunt libero. In ut quam vitae odio lacinia tincidunt. Morbi nec metus. Praesent adipiscing. Etiam vitae tortor. Vivamus quis mi. Cras non dolor.</a:t>
            </a:r>
          </a:p>
          <a:p>
            <a:r>
              <a:rPr lang="sk-SK" dirty="0"/>
              <a:t>In turpis. Pellentesque commodo eros a enim. Phasellus viverra nulla ut metus varius laoreet. Suspendisse pulvinar, augue ac venenatis condimentum, sem libero volutpat nibh, nec pellentesque velit pede quis nunc. Aenean tellus metus, bibendum sed, posuere ac, mattis non, nunc.</a:t>
            </a:r>
            <a:endParaRPr lang="en-US" dirty="0"/>
          </a:p>
          <a:p>
            <a:endParaRPr lang="sk-SK" dirty="0"/>
          </a:p>
          <a:p>
            <a:endParaRPr lang="en-US"/>
          </a:p>
        </p:txBody>
      </p:sp>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36</a:t>
            </a:fld>
            <a:endParaRPr lang="en-US"/>
          </a:p>
        </p:txBody>
      </p:sp>
    </p:spTree>
    <p:extLst>
      <p:ext uri="{BB962C8B-B14F-4D97-AF65-F5344CB8AC3E}">
        <p14:creationId xmlns:p14="http://schemas.microsoft.com/office/powerpoint/2010/main" val="3882191860"/>
      </p:ext>
    </p:extLst>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graphicEl>
                                              <a:chart seriesIdx="0" categoryIdx="-4" bldStep="series"/>
                                            </p:graphicEl>
                                          </p:spTgt>
                                        </p:tgtEl>
                                        <p:attrNameLst>
                                          <p:attrName>style.visibility</p:attrName>
                                        </p:attrNameLst>
                                      </p:cBhvr>
                                      <p:to>
                                        <p:strVal val="visible"/>
                                      </p:to>
                                    </p:set>
                                    <p:animEffect transition="in" filter="wipe(down)">
                                      <p:cBhvr>
                                        <p:cTn id="7" dur="500"/>
                                        <p:tgtEl>
                                          <p:spTgt spid="20">
                                            <p:graphicEl>
                                              <a:chart seriesIdx="0"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graphicEl>
                                              <a:chart seriesIdx="1" categoryIdx="-4" bldStep="series"/>
                                            </p:graphicEl>
                                          </p:spTgt>
                                        </p:tgtEl>
                                        <p:attrNameLst>
                                          <p:attrName>style.visibility</p:attrName>
                                        </p:attrNameLst>
                                      </p:cBhvr>
                                      <p:to>
                                        <p:strVal val="visible"/>
                                      </p:to>
                                    </p:set>
                                    <p:animEffect transition="in" filter="wipe(down)">
                                      <p:cBhvr>
                                        <p:cTn id="12" dur="500"/>
                                        <p:tgtEl>
                                          <p:spTgt spid="20">
                                            <p:graphicEl>
                                              <a:chart seriesIdx="1"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
                                            <p:graphicEl>
                                              <a:chart seriesIdx="2" categoryIdx="-4" bldStep="series"/>
                                            </p:graphicEl>
                                          </p:spTgt>
                                        </p:tgtEl>
                                        <p:attrNameLst>
                                          <p:attrName>style.visibility</p:attrName>
                                        </p:attrNameLst>
                                      </p:cBhvr>
                                      <p:to>
                                        <p:strVal val="visible"/>
                                      </p:to>
                                    </p:set>
                                    <p:animEffect transition="in" filter="wipe(down)">
                                      <p:cBhvr>
                                        <p:cTn id="17" dur="500"/>
                                        <p:tgtEl>
                                          <p:spTgt spid="20">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Chart bld="series"/>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p:cNvGraphicFramePr>
            <a:graphicFrameLocks noGrp="1"/>
          </p:cNvGraphicFramePr>
          <p:nvPr>
            <p:ph sz="quarter" idx="17"/>
            <p:extLst>
              <p:ext uri="{D42A27DB-BD31-4B8C-83A1-F6EECF244321}">
                <p14:modId xmlns:p14="http://schemas.microsoft.com/office/powerpoint/2010/main" val="33796092"/>
              </p:ext>
            </p:extLst>
          </p:nvPr>
        </p:nvGraphicFramePr>
        <p:xfrm>
          <a:off x="252461" y="1352550"/>
          <a:ext cx="8639175" cy="2590800"/>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7"/>
          <p:cNvSpPr>
            <a:spLocks noGrp="1"/>
          </p:cNvSpPr>
          <p:nvPr>
            <p:ph type="title"/>
          </p:nvPr>
        </p:nvSpPr>
        <p:spPr/>
        <p:txBody>
          <a:bodyPr/>
          <a:lstStyle/>
          <a:p>
            <a:r>
              <a:rPr lang="en-US"/>
              <a:t>Smooth Marked Scatter</a:t>
            </a:r>
          </a:p>
        </p:txBody>
      </p:sp>
      <p:sp>
        <p:nvSpPr>
          <p:cNvPr id="4" name="Footer Placeholder 3"/>
          <p:cNvSpPr>
            <a:spLocks noGrp="1"/>
          </p:cNvSpPr>
          <p:nvPr>
            <p:ph type="ftr" sz="quarter" idx="18"/>
          </p:nvPr>
        </p:nvSpPr>
        <p:spPr/>
        <p:txBody>
          <a:bodyPr/>
          <a:lstStyle/>
          <a:p>
            <a:r>
              <a:rPr lang="en-US" dirty="0">
                <a:solidFill>
                  <a:schemeClr val="accent6"/>
                </a:solidFill>
              </a:rPr>
              <a:t>www.graphicriver.net/goashape</a:t>
            </a:r>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37</a:t>
            </a:fld>
            <a:endParaRPr lang="en-US"/>
          </a:p>
        </p:txBody>
      </p:sp>
    </p:spTree>
    <p:extLst>
      <p:ext uri="{BB962C8B-B14F-4D97-AF65-F5344CB8AC3E}">
        <p14:creationId xmlns:p14="http://schemas.microsoft.com/office/powerpoint/2010/main" val="2562330495"/>
      </p:ext>
    </p:extLst>
  </p:cSld>
  <p:clrMapOvr>
    <a:masterClrMapping/>
  </p:clrMapOvr>
  <mc:AlternateContent xmlns:mc="http://schemas.openxmlformats.org/markup-compatibility/2006" xmlns:p14="http://schemas.microsoft.com/office/powerpoint/2010/main">
    <mc:Choice Requires="p14">
      <p:transition spd="slow" p14:dur="1300" advClick="0" advTm="3000">
        <p14:pan dir="u"/>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graphicEl>
                                              <a:chart seriesIdx="0" categoryIdx="-4" bldStep="series"/>
                                            </p:graphicEl>
                                          </p:spTgt>
                                        </p:tgtEl>
                                        <p:attrNameLst>
                                          <p:attrName>style.visibility</p:attrName>
                                        </p:attrNameLst>
                                      </p:cBhvr>
                                      <p:to>
                                        <p:strVal val="visible"/>
                                      </p:to>
                                    </p:set>
                                    <p:animEffect transition="in" filter="wipe(left)">
                                      <p:cBhvr>
                                        <p:cTn id="7" dur="700"/>
                                        <p:tgtEl>
                                          <p:spTgt spid="14">
                                            <p:graphicEl>
                                              <a:chart seriesIdx="0" categoryIdx="-4" bldStep="series"/>
                                            </p:graphicEl>
                                          </p:spTgt>
                                        </p:tgtEl>
                                      </p:cBhvr>
                                    </p:animEffect>
                                  </p:childTnLst>
                                </p:cTn>
                              </p:par>
                            </p:childTnLst>
                          </p:cTn>
                        </p:par>
                        <p:par>
                          <p:cTn id="8" fill="hold">
                            <p:stCondLst>
                              <p:cond delay="700"/>
                            </p:stCondLst>
                            <p:childTnLst>
                              <p:par>
                                <p:cTn id="9" presetID="22" presetClass="entr" presetSubtype="8" fill="hold" grpId="0" nodeType="afterEffect">
                                  <p:stCondLst>
                                    <p:cond delay="0"/>
                                  </p:stCondLst>
                                  <p:childTnLst>
                                    <p:set>
                                      <p:cBhvr>
                                        <p:cTn id="10" dur="1" fill="hold">
                                          <p:stCondLst>
                                            <p:cond delay="0"/>
                                          </p:stCondLst>
                                        </p:cTn>
                                        <p:tgtEl>
                                          <p:spTgt spid="14">
                                            <p:graphicEl>
                                              <a:chart seriesIdx="1" categoryIdx="-4" bldStep="series"/>
                                            </p:graphicEl>
                                          </p:spTgt>
                                        </p:tgtEl>
                                        <p:attrNameLst>
                                          <p:attrName>style.visibility</p:attrName>
                                        </p:attrNameLst>
                                      </p:cBhvr>
                                      <p:to>
                                        <p:strVal val="visible"/>
                                      </p:to>
                                    </p:set>
                                    <p:animEffect transition="in" filter="wipe(left)">
                                      <p:cBhvr>
                                        <p:cTn id="11" dur="700"/>
                                        <p:tgtEl>
                                          <p:spTgt spid="14">
                                            <p:graphicEl>
                                              <a:chart seriesIdx="1" categoryIdx="-4" bldStep="series"/>
                                            </p:graphicEl>
                                          </p:spTgt>
                                        </p:tgtEl>
                                      </p:cBhvr>
                                    </p:animEffect>
                                  </p:childTnLst>
                                </p:cTn>
                              </p:par>
                            </p:childTnLst>
                          </p:cTn>
                        </p:par>
                        <p:par>
                          <p:cTn id="12" fill="hold">
                            <p:stCondLst>
                              <p:cond delay="1400"/>
                            </p:stCondLst>
                            <p:childTnLst>
                              <p:par>
                                <p:cTn id="13" presetID="22" presetClass="entr" presetSubtype="8" fill="hold" grpId="0" nodeType="afterEffect">
                                  <p:stCondLst>
                                    <p:cond delay="0"/>
                                  </p:stCondLst>
                                  <p:childTnLst>
                                    <p:set>
                                      <p:cBhvr>
                                        <p:cTn id="14" dur="1" fill="hold">
                                          <p:stCondLst>
                                            <p:cond delay="0"/>
                                          </p:stCondLst>
                                        </p:cTn>
                                        <p:tgtEl>
                                          <p:spTgt spid="14">
                                            <p:graphicEl>
                                              <a:chart seriesIdx="2" categoryIdx="-4" bldStep="series"/>
                                            </p:graphicEl>
                                          </p:spTgt>
                                        </p:tgtEl>
                                        <p:attrNameLst>
                                          <p:attrName>style.visibility</p:attrName>
                                        </p:attrNameLst>
                                      </p:cBhvr>
                                      <p:to>
                                        <p:strVal val="visible"/>
                                      </p:to>
                                    </p:set>
                                    <p:animEffect transition="in" filter="wipe(left)">
                                      <p:cBhvr>
                                        <p:cTn id="15" dur="700"/>
                                        <p:tgtEl>
                                          <p:spTgt spid="14">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uiExpand="1">
        <p:bldSub>
          <a:bldChart bld="series"/>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sz="quarter" idx="14"/>
            <p:extLst>
              <p:ext uri="{D42A27DB-BD31-4B8C-83A1-F6EECF244321}">
                <p14:modId xmlns:p14="http://schemas.microsoft.com/office/powerpoint/2010/main" val="3750509537"/>
              </p:ext>
            </p:extLst>
          </p:nvPr>
        </p:nvGraphicFramePr>
        <p:xfrm>
          <a:off x="252458" y="1352550"/>
          <a:ext cx="5919787"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7"/>
          <p:cNvSpPr>
            <a:spLocks noGrp="1"/>
          </p:cNvSpPr>
          <p:nvPr>
            <p:ph type="title"/>
          </p:nvPr>
        </p:nvSpPr>
        <p:spPr/>
        <p:txBody>
          <a:bodyPr/>
          <a:lstStyle/>
          <a:p>
            <a:r>
              <a:rPr lang="en-US"/>
              <a:t>Exploded Doughnut</a:t>
            </a:r>
          </a:p>
        </p:txBody>
      </p:sp>
      <p:sp>
        <p:nvSpPr>
          <p:cNvPr id="6" name="Footer Placeholder 5"/>
          <p:cNvSpPr>
            <a:spLocks noGrp="1"/>
          </p:cNvSpPr>
          <p:nvPr>
            <p:ph type="ftr" sz="quarter" idx="19"/>
          </p:nvPr>
        </p:nvSpPr>
        <p:spPr/>
        <p:txBody>
          <a:bodyPr/>
          <a:lstStyle/>
          <a:p>
            <a:r>
              <a:rPr lang="en-US" dirty="0"/>
              <a:t>www.graphicriver.net/goashape</a:t>
            </a:r>
          </a:p>
        </p:txBody>
      </p:sp>
      <p:sp>
        <p:nvSpPr>
          <p:cNvPr id="4" name="Content Placeholder 3"/>
          <p:cNvSpPr>
            <a:spLocks noGrp="1"/>
          </p:cNvSpPr>
          <p:nvPr>
            <p:ph type="body" sz="quarter" idx="20"/>
          </p:nvPr>
        </p:nvSpPr>
        <p:spPr/>
        <p:txBody>
          <a:bodyPr/>
          <a:lstStyle/>
          <a:p>
            <a:r>
              <a:rPr lang="sk-SK" dirty="0"/>
              <a:t>Suspendisse feugiat. Pellentesque dapibus hendrerit tortor. Etiam sit amet orci eget eros faucibus tincidunt. Ut varius tincidunt libero. In ut quam vitae odio lacinia tincidunt. Morbi nec metus. Praesent adipiscing. Etiam vitae tortor. Vivamus quis mi. Cras non dolor.</a:t>
            </a:r>
          </a:p>
          <a:p>
            <a:r>
              <a:rPr lang="sk-SK" dirty="0"/>
              <a:t>In turpis. Pellentesque commodo eros a enim. Phasellus viverra nulla ut metus varius laoreet. Suspendisse pulvinar, augue ac venenatis condimentum, sem libero volutpat nibh, nec pellentesque velit pede quis nunc. Aenean tellus metus, bibendum sed, posuere ac, mattis non, nunc.</a:t>
            </a:r>
            <a:endParaRPr lang="en-US" dirty="0"/>
          </a:p>
          <a:p>
            <a:endParaRPr lang="sk-SK" dirty="0"/>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38</a:t>
            </a:fld>
            <a:endParaRPr lang="en-US"/>
          </a:p>
        </p:txBody>
      </p:sp>
    </p:spTree>
    <p:extLst>
      <p:ext uri="{BB962C8B-B14F-4D97-AF65-F5344CB8AC3E}">
        <p14:creationId xmlns:p14="http://schemas.microsoft.com/office/powerpoint/2010/main" val="1064179323"/>
      </p:ext>
    </p:extLst>
  </p:cSld>
  <p:clrMapOvr>
    <a:masterClrMapping/>
  </p:clrMapOvr>
  <mc:AlternateContent xmlns:mc="http://schemas.openxmlformats.org/markup-compatibility/2006" xmlns:p14="http://schemas.microsoft.com/office/powerpoint/2010/main">
    <mc:Choice Requires="p14">
      <p:transition spd="slow" p14:dur="1300" advClick="0" advTm="3000">
        <p14:pan dir="r"/>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fade">
                                      <p:cBhvr>
                                        <p:cTn id="7" dur="500"/>
                                        <p:tgtEl>
                                          <p:spTgt spid="3">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graphicEl>
                                              <a:chart seriesIdx="0" categoryIdx="0" bldStep="ptInSeries"/>
                                            </p:graphicEl>
                                          </p:spTgt>
                                        </p:tgtEl>
                                        <p:attrNameLst>
                                          <p:attrName>style.visibility</p:attrName>
                                        </p:attrNameLst>
                                      </p:cBhvr>
                                      <p:to>
                                        <p:strVal val="visible"/>
                                      </p:to>
                                    </p:set>
                                    <p:animEffect transition="in" filter="wheel(1)">
                                      <p:cBhvr>
                                        <p:cTn id="12" dur="300"/>
                                        <p:tgtEl>
                                          <p:spTgt spid="3">
                                            <p:graphicEl>
                                              <a:chart seriesIdx="0" categoryIdx="0" bldStep="ptIn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graphicEl>
                                              <a:chart seriesIdx="0" categoryIdx="1" bldStep="ptInSeries"/>
                                            </p:graphicEl>
                                          </p:spTgt>
                                        </p:tgtEl>
                                        <p:attrNameLst>
                                          <p:attrName>style.visibility</p:attrName>
                                        </p:attrNameLst>
                                      </p:cBhvr>
                                      <p:to>
                                        <p:strVal val="visible"/>
                                      </p:to>
                                    </p:set>
                                    <p:animEffect transition="in" filter="wheel(1)">
                                      <p:cBhvr>
                                        <p:cTn id="17" dur="300"/>
                                        <p:tgtEl>
                                          <p:spTgt spid="3">
                                            <p:graphicEl>
                                              <a:chart seriesIdx="0" categoryIdx="1" bldStep="ptIn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graphicEl>
                                              <a:chart seriesIdx="0" categoryIdx="2" bldStep="ptInSeries"/>
                                            </p:graphicEl>
                                          </p:spTgt>
                                        </p:tgtEl>
                                        <p:attrNameLst>
                                          <p:attrName>style.visibility</p:attrName>
                                        </p:attrNameLst>
                                      </p:cBhvr>
                                      <p:to>
                                        <p:strVal val="visible"/>
                                      </p:to>
                                    </p:set>
                                    <p:animEffect transition="in" filter="wheel(1)">
                                      <p:cBhvr>
                                        <p:cTn id="22" dur="300"/>
                                        <p:tgtEl>
                                          <p:spTgt spid="3">
                                            <p:graphicEl>
                                              <a:chart seriesIdx="0" categoryIdx="2" bldStep="ptIn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3">
                                            <p:graphicEl>
                                              <a:chart seriesIdx="0" categoryIdx="3" bldStep="ptInSeries"/>
                                            </p:graphicEl>
                                          </p:spTgt>
                                        </p:tgtEl>
                                        <p:attrNameLst>
                                          <p:attrName>style.visibility</p:attrName>
                                        </p:attrNameLst>
                                      </p:cBhvr>
                                      <p:to>
                                        <p:strVal val="visible"/>
                                      </p:to>
                                    </p:set>
                                    <p:animEffect transition="in" filter="wheel(1)">
                                      <p:cBhvr>
                                        <p:cTn id="27" dur="300"/>
                                        <p:tgtEl>
                                          <p:spTgt spid="3">
                                            <p:graphicEl>
                                              <a:chart seriesIdx="0" categoryIdx="3" bldStep="ptIn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3">
                                            <p:graphicEl>
                                              <a:chart seriesIdx="1" categoryIdx="0" bldStep="ptInSeries"/>
                                            </p:graphicEl>
                                          </p:spTgt>
                                        </p:tgtEl>
                                        <p:attrNameLst>
                                          <p:attrName>style.visibility</p:attrName>
                                        </p:attrNameLst>
                                      </p:cBhvr>
                                      <p:to>
                                        <p:strVal val="visible"/>
                                      </p:to>
                                    </p:set>
                                    <p:animEffect transition="in" filter="wheel(1)">
                                      <p:cBhvr>
                                        <p:cTn id="32" dur="300"/>
                                        <p:tgtEl>
                                          <p:spTgt spid="3">
                                            <p:graphicEl>
                                              <a:chart seriesIdx="1" categoryIdx="0" bldStep="ptIn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3">
                                            <p:graphicEl>
                                              <a:chart seriesIdx="1" categoryIdx="1" bldStep="ptInSeries"/>
                                            </p:graphicEl>
                                          </p:spTgt>
                                        </p:tgtEl>
                                        <p:attrNameLst>
                                          <p:attrName>style.visibility</p:attrName>
                                        </p:attrNameLst>
                                      </p:cBhvr>
                                      <p:to>
                                        <p:strVal val="visible"/>
                                      </p:to>
                                    </p:set>
                                    <p:animEffect transition="in" filter="wheel(1)">
                                      <p:cBhvr>
                                        <p:cTn id="37" dur="300"/>
                                        <p:tgtEl>
                                          <p:spTgt spid="3">
                                            <p:graphicEl>
                                              <a:chart seriesIdx="1" categoryIdx="1" bldStep="ptIn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3">
                                            <p:graphicEl>
                                              <a:chart seriesIdx="1" categoryIdx="2" bldStep="ptInSeries"/>
                                            </p:graphicEl>
                                          </p:spTgt>
                                        </p:tgtEl>
                                        <p:attrNameLst>
                                          <p:attrName>style.visibility</p:attrName>
                                        </p:attrNameLst>
                                      </p:cBhvr>
                                      <p:to>
                                        <p:strVal val="visible"/>
                                      </p:to>
                                    </p:set>
                                    <p:animEffect transition="in" filter="wheel(1)">
                                      <p:cBhvr>
                                        <p:cTn id="42" dur="300"/>
                                        <p:tgtEl>
                                          <p:spTgt spid="3">
                                            <p:graphicEl>
                                              <a:chart seriesIdx="1" categoryIdx="2" bldStep="ptInSeries"/>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3">
                                            <p:graphicEl>
                                              <a:chart seriesIdx="1" categoryIdx="3" bldStep="ptInSeries"/>
                                            </p:graphicEl>
                                          </p:spTgt>
                                        </p:tgtEl>
                                        <p:attrNameLst>
                                          <p:attrName>style.visibility</p:attrName>
                                        </p:attrNameLst>
                                      </p:cBhvr>
                                      <p:to>
                                        <p:strVal val="visible"/>
                                      </p:to>
                                    </p:set>
                                    <p:animEffect transition="in" filter="wheel(1)">
                                      <p:cBhvr>
                                        <p:cTn id="47" dur="300"/>
                                        <p:tgtEl>
                                          <p:spTgt spid="3">
                                            <p:graphicEl>
                                              <a:chart seriesIdx="1" categoryIdx="3" bldStep="ptInSeries"/>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3">
                                            <p:graphicEl>
                                              <a:chart seriesIdx="2" categoryIdx="0" bldStep="ptInSeries"/>
                                            </p:graphicEl>
                                          </p:spTgt>
                                        </p:tgtEl>
                                        <p:attrNameLst>
                                          <p:attrName>style.visibility</p:attrName>
                                        </p:attrNameLst>
                                      </p:cBhvr>
                                      <p:to>
                                        <p:strVal val="visible"/>
                                      </p:to>
                                    </p:set>
                                    <p:animEffect transition="in" filter="wheel(1)">
                                      <p:cBhvr>
                                        <p:cTn id="52" dur="300"/>
                                        <p:tgtEl>
                                          <p:spTgt spid="3">
                                            <p:graphicEl>
                                              <a:chart seriesIdx="2" categoryIdx="0" bldStep="ptInSeries"/>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3">
                                            <p:graphicEl>
                                              <a:chart seriesIdx="2" categoryIdx="1" bldStep="ptInSeries"/>
                                            </p:graphicEl>
                                          </p:spTgt>
                                        </p:tgtEl>
                                        <p:attrNameLst>
                                          <p:attrName>style.visibility</p:attrName>
                                        </p:attrNameLst>
                                      </p:cBhvr>
                                      <p:to>
                                        <p:strVal val="visible"/>
                                      </p:to>
                                    </p:set>
                                    <p:animEffect transition="in" filter="wheel(1)">
                                      <p:cBhvr>
                                        <p:cTn id="57" dur="300"/>
                                        <p:tgtEl>
                                          <p:spTgt spid="3">
                                            <p:graphicEl>
                                              <a:chart seriesIdx="2" categoryIdx="1" bldStep="ptInSeries"/>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3">
                                            <p:graphicEl>
                                              <a:chart seriesIdx="2" categoryIdx="2" bldStep="ptInSeries"/>
                                            </p:graphicEl>
                                          </p:spTgt>
                                        </p:tgtEl>
                                        <p:attrNameLst>
                                          <p:attrName>style.visibility</p:attrName>
                                        </p:attrNameLst>
                                      </p:cBhvr>
                                      <p:to>
                                        <p:strVal val="visible"/>
                                      </p:to>
                                    </p:set>
                                    <p:animEffect transition="in" filter="wheel(1)">
                                      <p:cBhvr>
                                        <p:cTn id="62" dur="300"/>
                                        <p:tgtEl>
                                          <p:spTgt spid="3">
                                            <p:graphicEl>
                                              <a:chart seriesIdx="2" categoryIdx="2" bldStep="ptInSeries"/>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3">
                                            <p:graphicEl>
                                              <a:chart seriesIdx="2" categoryIdx="3" bldStep="ptInSeries"/>
                                            </p:graphicEl>
                                          </p:spTgt>
                                        </p:tgtEl>
                                        <p:attrNameLst>
                                          <p:attrName>style.visibility</p:attrName>
                                        </p:attrNameLst>
                                      </p:cBhvr>
                                      <p:to>
                                        <p:strVal val="visible"/>
                                      </p:to>
                                    </p:set>
                                    <p:animEffect transition="in" filter="wheel(1)">
                                      <p:cBhvr>
                                        <p:cTn id="67" dur="300"/>
                                        <p:tgtEl>
                                          <p:spTgt spid="3">
                                            <p:graphicEl>
                                              <a:chart seriesIdx="2"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seriesEl"/>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4"/>
            <p:extLst>
              <p:ext uri="{D42A27DB-BD31-4B8C-83A1-F6EECF244321}">
                <p14:modId xmlns:p14="http://schemas.microsoft.com/office/powerpoint/2010/main" val="3338245080"/>
              </p:ext>
            </p:extLst>
          </p:nvPr>
        </p:nvGraphicFramePr>
        <p:xfrm>
          <a:off x="252458" y="1352550"/>
          <a:ext cx="5919787"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a:t>Bar of Pie</a:t>
            </a:r>
          </a:p>
        </p:txBody>
      </p:sp>
      <p:sp>
        <p:nvSpPr>
          <p:cNvPr id="4" name="Footer Placeholder 3"/>
          <p:cNvSpPr>
            <a:spLocks noGrp="1"/>
          </p:cNvSpPr>
          <p:nvPr>
            <p:ph type="ftr" sz="quarter" idx="19"/>
          </p:nvPr>
        </p:nvSpPr>
        <p:spPr/>
        <p:txBody>
          <a:bodyPr/>
          <a:lstStyle/>
          <a:p>
            <a:r>
              <a:rPr lang="en-US" dirty="0"/>
              <a:t>www.graphicriver.net/goashape</a:t>
            </a:r>
          </a:p>
        </p:txBody>
      </p:sp>
      <p:sp>
        <p:nvSpPr>
          <p:cNvPr id="6" name="Text Placeholder 5"/>
          <p:cNvSpPr>
            <a:spLocks noGrp="1"/>
          </p:cNvSpPr>
          <p:nvPr>
            <p:ph type="body" sz="quarter" idx="20"/>
          </p:nvPr>
        </p:nvSpPr>
        <p:spPr/>
        <p:txBody>
          <a:bodyPr/>
          <a:lstStyle/>
          <a:p>
            <a:r>
              <a:rPr lang="sk-SK" dirty="0"/>
              <a:t>Suspendisse feugiat. Pellentesque dapibus hendrerit tortor. Etiam sit amet orci eget eros faucibus tincidunt. Ut varius tincidunt libero. In ut quam vitae odio lacinia tincidunt. Morbi nec metus. Praesent adipiscing. Etiam vitae tortor. Vivamus quis mi. Cras non dolor.</a:t>
            </a:r>
          </a:p>
          <a:p>
            <a:r>
              <a:rPr lang="sk-SK" dirty="0"/>
              <a:t>In turpis. Pellentesque commodo eros a enim. Phasellus viverra nulla ut metus varius laoreet. Suspendisse pulvinar, augue ac venenatis condimentum, sem libero volutpat nibh, nec pellentesque velit pede quis nunc. Aenean tellus metus, bibendum sed, posuere ac, mattis non, nunc.</a:t>
            </a:r>
            <a:endParaRPr lang="en-US" dirty="0"/>
          </a:p>
          <a:p>
            <a:endParaRPr lang="sk-SK" dirty="0"/>
          </a:p>
          <a:p>
            <a:endParaRPr lang="en-US"/>
          </a:p>
          <a:p>
            <a:endParaRPr lang="en-US"/>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39</a:t>
            </a:fld>
            <a:endParaRPr lang="en-US"/>
          </a:p>
        </p:txBody>
      </p:sp>
    </p:spTree>
    <p:extLst>
      <p:ext uri="{BB962C8B-B14F-4D97-AF65-F5344CB8AC3E}">
        <p14:creationId xmlns:p14="http://schemas.microsoft.com/office/powerpoint/2010/main" val="2338412815"/>
      </p:ext>
    </p:extLst>
  </p:cSld>
  <p:clrMapOvr>
    <a:masterClrMapping/>
  </p:clrMapOvr>
  <mc:AlternateContent xmlns:mc="http://schemas.openxmlformats.org/markup-compatibility/2006" xmlns:p14="http://schemas.microsoft.com/office/powerpoint/2010/main">
    <mc:Choice Requires="p14">
      <p:transition spd="slow" p14:dur="1300" advClick="0" advTm="3000">
        <p14:pan/>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 calcmode="lin" valueType="num">
                                      <p:cBhvr additive="base">
                                        <p:cTn id="7" dur="500" fill="hold"/>
                                        <p:tgtEl>
                                          <p:spTgt spid="5">
                                            <p:graphicEl>
                                              <a:chart seriesIdx="-3" categoryIdx="-3" bldStep="gridLegend"/>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chart seriesIdx="-3" categoryIdx="-3" bldStep="gridLegend"/>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graphicEl>
                                              <a:chart seriesIdx="-4" categoryIdx="0" bldStep="category"/>
                                            </p:graphicEl>
                                          </p:spTgt>
                                        </p:tgtEl>
                                        <p:attrNameLst>
                                          <p:attrName>style.visibility</p:attrName>
                                        </p:attrNameLst>
                                      </p:cBhvr>
                                      <p:to>
                                        <p:strVal val="visible"/>
                                      </p:to>
                                    </p:set>
                                    <p:anim calcmode="lin" valueType="num">
                                      <p:cBhvr additive="base">
                                        <p:cTn id="12" dur="500" fill="hold"/>
                                        <p:tgtEl>
                                          <p:spTgt spid="5">
                                            <p:graphicEl>
                                              <a:chart seriesIdx="-4" categoryIdx="0" bldStep="category"/>
                                            </p:graphic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graphicEl>
                                              <a:chart seriesIdx="-4" categoryIdx="0" bldStep="category"/>
                                            </p:graphic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5">
                                            <p:graphicEl>
                                              <a:chart seriesIdx="-4" categoryIdx="1" bldStep="category"/>
                                            </p:graphicEl>
                                          </p:spTgt>
                                        </p:tgtEl>
                                        <p:attrNameLst>
                                          <p:attrName>style.visibility</p:attrName>
                                        </p:attrNameLst>
                                      </p:cBhvr>
                                      <p:to>
                                        <p:strVal val="visible"/>
                                      </p:to>
                                    </p:set>
                                    <p:anim calcmode="lin" valueType="num">
                                      <p:cBhvr additive="base">
                                        <p:cTn id="17" dur="500" fill="hold"/>
                                        <p:tgtEl>
                                          <p:spTgt spid="5">
                                            <p:graphicEl>
                                              <a:chart seriesIdx="-4" categoryIdx="1" bldStep="category"/>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graphicEl>
                                              <a:chart seriesIdx="-4" categoryIdx="1" bldStep="category"/>
                                            </p:graphicEl>
                                          </p:spTgt>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graphicEl>
                                              <a:chart seriesIdx="-4" categoryIdx="2" bldStep="category"/>
                                            </p:graphicEl>
                                          </p:spTgt>
                                        </p:tgtEl>
                                        <p:attrNameLst>
                                          <p:attrName>style.visibility</p:attrName>
                                        </p:attrNameLst>
                                      </p:cBhvr>
                                      <p:to>
                                        <p:strVal val="visible"/>
                                      </p:to>
                                    </p:set>
                                    <p:anim calcmode="lin" valueType="num">
                                      <p:cBhvr additive="base">
                                        <p:cTn id="22" dur="500" fill="hold"/>
                                        <p:tgtEl>
                                          <p:spTgt spid="5">
                                            <p:graphicEl>
                                              <a:chart seriesIdx="-4" categoryIdx="2" bldStep="category"/>
                                            </p:graphic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graphicEl>
                                              <a:chart seriesIdx="-4" categoryIdx="2" bldStep="category"/>
                                            </p:graphic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5">
                                            <p:graphicEl>
                                              <a:chart seriesIdx="-4" categoryIdx="3" bldStep="category"/>
                                            </p:graphicEl>
                                          </p:spTgt>
                                        </p:tgtEl>
                                        <p:attrNameLst>
                                          <p:attrName>style.visibility</p:attrName>
                                        </p:attrNameLst>
                                      </p:cBhvr>
                                      <p:to>
                                        <p:strVal val="visible"/>
                                      </p:to>
                                    </p:set>
                                    <p:anim calcmode="lin" valueType="num">
                                      <p:cBhvr additive="base">
                                        <p:cTn id="27" dur="500" fill="hold"/>
                                        <p:tgtEl>
                                          <p:spTgt spid="5">
                                            <p:graphicEl>
                                              <a:chart seriesIdx="-4" categoryIdx="3" bldStep="category"/>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graphicEl>
                                              <a:chart seriesIdx="-4" categoryIdx="3" bldStep="category"/>
                                            </p:graphic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5">
                                            <p:graphicEl>
                                              <a:chart seriesIdx="-4" categoryIdx="4" bldStep="category"/>
                                            </p:graphicEl>
                                          </p:spTgt>
                                        </p:tgtEl>
                                        <p:attrNameLst>
                                          <p:attrName>style.visibility</p:attrName>
                                        </p:attrNameLst>
                                      </p:cBhvr>
                                      <p:to>
                                        <p:strVal val="visible"/>
                                      </p:to>
                                    </p:set>
                                    <p:animEffect transition="in" filter="fade">
                                      <p:cBhvr>
                                        <p:cTn id="32" dur="500"/>
                                        <p:tgtEl>
                                          <p:spTgt spid="5">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category"/>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1"/>
          </p:nvPr>
        </p:nvSpPr>
        <p:spPr>
          <a:xfrm>
            <a:off x="391161" y="1078232"/>
            <a:ext cx="3048000" cy="2209800"/>
          </a:xfrm>
        </p:spPr>
        <p:txBody>
          <a:bodyPr/>
          <a:lstStyle/>
          <a:p>
            <a:r>
              <a:rPr lang="id-ID" b="1" dirty="0"/>
              <a:t> </a:t>
            </a:r>
            <a:endParaRPr lang="en-ID" dirty="0"/>
          </a:p>
          <a:p>
            <a:r>
              <a:rPr lang="id-ID" b="1" dirty="0"/>
              <a:t>4:6 Coffee</a:t>
            </a:r>
            <a:r>
              <a:rPr lang="id-ID" dirty="0"/>
              <a:t> merupakan perusahaan yang bergerak di bidang kuliner yang mengarah ke dalam aspek restoran serta kopi untuk para pencinta setianya. Perusahaan ini berlokasi di Jl. Jendral Sudirman, Palembang, Sumatera Selatan dengan lokasi yang sangat strategis karena berdekatan dengan SMAN 3 Palembang, Universitas Islam Negri Palembang, RS. Moh Husein, dan berbagai institusi / perusahaan lainnya yang mudah dijangkau oleh siapa saja.</a:t>
            </a:r>
            <a:endParaRPr lang="en-ID" dirty="0"/>
          </a:p>
          <a:p>
            <a:r>
              <a:rPr lang="id-ID" dirty="0"/>
              <a:t> </a:t>
            </a:r>
            <a:endParaRPr lang="en-ID" dirty="0"/>
          </a:p>
          <a:p>
            <a:r>
              <a:rPr lang="id-ID" dirty="0"/>
              <a:t>Kami mendorong peruahaan ini untuk menciptakan terobosan yang unik bagi masyarakat dengan menyediakan berbagai jenis produk kopi yang berasal dari berbagai mancanegara kami juga menyediakan tempat yang nyaman sehingga konsumen merasa minum kopi seperti dirumah</a:t>
            </a:r>
            <a:endParaRPr lang="en-US" dirty="0"/>
          </a:p>
        </p:txBody>
      </p:sp>
      <p:sp>
        <p:nvSpPr>
          <p:cNvPr id="10" name="Title 9"/>
          <p:cNvSpPr>
            <a:spLocks noGrp="1"/>
          </p:cNvSpPr>
          <p:nvPr>
            <p:ph type="title"/>
          </p:nvPr>
        </p:nvSpPr>
        <p:spPr>
          <a:xfrm>
            <a:off x="391161" y="616838"/>
            <a:ext cx="3048000" cy="461433"/>
          </a:xfrm>
        </p:spPr>
        <p:txBody>
          <a:bodyPr>
            <a:normAutofit fontScale="90000"/>
          </a:bodyPr>
          <a:lstStyle/>
          <a:p>
            <a:r>
              <a:rPr lang="id-ID" b="1" dirty="0"/>
              <a:t>PROFIL </a:t>
            </a:r>
            <a:br>
              <a:rPr lang="id-ID" b="1" dirty="0"/>
            </a:br>
            <a:r>
              <a:rPr lang="id-ID" b="1" dirty="0"/>
              <a:t>PERUSAHAAN</a:t>
            </a:r>
            <a:endParaRPr lang="en-US" b="1" dirty="0"/>
          </a:p>
        </p:txBody>
      </p:sp>
      <p:sp>
        <p:nvSpPr>
          <p:cNvPr id="4" name="Rectangle 3">
            <a:extLst>
              <a:ext uri="{FF2B5EF4-FFF2-40B4-BE49-F238E27FC236}">
                <a16:creationId xmlns:a16="http://schemas.microsoft.com/office/drawing/2014/main" id="{E555520C-FD4D-4E40-BB50-4C6CB9D1995A}"/>
              </a:ext>
            </a:extLst>
          </p:cNvPr>
          <p:cNvSpPr/>
          <p:nvPr/>
        </p:nvSpPr>
        <p:spPr>
          <a:xfrm>
            <a:off x="3591561" y="0"/>
            <a:ext cx="5552439" cy="5143500"/>
          </a:xfrm>
          <a:prstGeom prst="rect">
            <a:avLst/>
          </a:prstGeom>
          <a:blipFill>
            <a:blip r:embed="rId3"/>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128114828"/>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 calcmode="lin" valueType="num">
                                      <p:cBhvr additive="base">
                                        <p:cTn id="12" dur="500"/>
                                        <p:tgtEl>
                                          <p:spTgt spid="11">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11">
                                            <p:txEl>
                                              <p:pRg st="0" end="0"/>
                                            </p:txEl>
                                          </p:spTgt>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 calcmode="lin" valueType="num">
                                      <p:cBhvr additive="base">
                                        <p:cTn id="17" dur="500"/>
                                        <p:tgtEl>
                                          <p:spTgt spid="11">
                                            <p:txEl>
                                              <p:pRg st="1" end="1"/>
                                            </p:txEl>
                                          </p:spTgt>
                                        </p:tgtEl>
                                        <p:attrNameLst>
                                          <p:attrName>ppt_y</p:attrName>
                                        </p:attrNameLst>
                                      </p:cBhvr>
                                      <p:tavLst>
                                        <p:tav tm="0">
                                          <p:val>
                                            <p:strVal val="#ppt_y+#ppt_h*1.125000"/>
                                          </p:val>
                                        </p:tav>
                                        <p:tav tm="100000">
                                          <p:val>
                                            <p:strVal val="#ppt_y"/>
                                          </p:val>
                                        </p:tav>
                                      </p:tavLst>
                                    </p:anim>
                                    <p:animEffect transition="in" filter="wipe(up)">
                                      <p:cBhvr>
                                        <p:cTn id="18" dur="500"/>
                                        <p:tgtEl>
                                          <p:spTgt spid="11">
                                            <p:txEl>
                                              <p:pRg st="1" end="1"/>
                                            </p:txEl>
                                          </p:spTgt>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 calcmode="lin" valueType="num">
                                      <p:cBhvr additive="base">
                                        <p:cTn id="22" dur="500"/>
                                        <p:tgtEl>
                                          <p:spTgt spid="11">
                                            <p:txEl>
                                              <p:pRg st="2" end="2"/>
                                            </p:txEl>
                                          </p:spTgt>
                                        </p:tgtEl>
                                        <p:attrNameLst>
                                          <p:attrName>ppt_y</p:attrName>
                                        </p:attrNameLst>
                                      </p:cBhvr>
                                      <p:tavLst>
                                        <p:tav tm="0">
                                          <p:val>
                                            <p:strVal val="#ppt_y+#ppt_h*1.125000"/>
                                          </p:val>
                                        </p:tav>
                                        <p:tav tm="100000">
                                          <p:val>
                                            <p:strVal val="#ppt_y"/>
                                          </p:val>
                                        </p:tav>
                                      </p:tavLst>
                                    </p:anim>
                                    <p:animEffect transition="in" filter="wipe(up)">
                                      <p:cBhvr>
                                        <p:cTn id="23" dur="500"/>
                                        <p:tgtEl>
                                          <p:spTgt spid="11">
                                            <p:txEl>
                                              <p:pRg st="2" end="2"/>
                                            </p:txEl>
                                          </p:spTgt>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 calcmode="lin" valueType="num">
                                      <p:cBhvr additive="base">
                                        <p:cTn id="27" dur="500"/>
                                        <p:tgtEl>
                                          <p:spTgt spid="11">
                                            <p:txEl>
                                              <p:pRg st="3" end="3"/>
                                            </p:txEl>
                                          </p:spTgt>
                                        </p:tgtEl>
                                        <p:attrNameLst>
                                          <p:attrName>ppt_y</p:attrName>
                                        </p:attrNameLst>
                                      </p:cBhvr>
                                      <p:tavLst>
                                        <p:tav tm="0">
                                          <p:val>
                                            <p:strVal val="#ppt_y+#ppt_h*1.125000"/>
                                          </p:val>
                                        </p:tav>
                                        <p:tav tm="100000">
                                          <p:val>
                                            <p:strVal val="#ppt_y"/>
                                          </p:val>
                                        </p:tav>
                                      </p:tavLst>
                                    </p:anim>
                                    <p:animEffect transition="in" filter="wipe(up)">
                                      <p:cBhvr>
                                        <p:cTn id="28"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p:cNvGraphicFramePr>
            <a:graphicFrameLocks noGrp="1"/>
          </p:cNvGraphicFramePr>
          <p:nvPr>
            <p:ph sz="quarter" idx="17"/>
            <p:extLst>
              <p:ext uri="{D42A27DB-BD31-4B8C-83A1-F6EECF244321}">
                <p14:modId xmlns:p14="http://schemas.microsoft.com/office/powerpoint/2010/main" val="500439790"/>
              </p:ext>
            </p:extLst>
          </p:nvPr>
        </p:nvGraphicFramePr>
        <p:xfrm>
          <a:off x="252461" y="1352550"/>
          <a:ext cx="8639175" cy="25908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a:t>Bubble</a:t>
            </a:r>
          </a:p>
        </p:txBody>
      </p:sp>
      <p:sp>
        <p:nvSpPr>
          <p:cNvPr id="5" name="Footer Placeholder 4"/>
          <p:cNvSpPr>
            <a:spLocks noGrp="1"/>
          </p:cNvSpPr>
          <p:nvPr>
            <p:ph type="ftr" sz="quarter" idx="18"/>
          </p:nvPr>
        </p:nvSpPr>
        <p:spPr/>
        <p:txBody>
          <a:bodyPr/>
          <a:lstStyle/>
          <a:p>
            <a:r>
              <a:rPr lang="en-US" dirty="0"/>
              <a:t>www.graphicriver.net/goashape</a:t>
            </a:r>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40</a:t>
            </a:fld>
            <a:endParaRPr lang="en-US"/>
          </a:p>
        </p:txBody>
      </p:sp>
    </p:spTree>
    <p:extLst>
      <p:ext uri="{BB962C8B-B14F-4D97-AF65-F5344CB8AC3E}">
        <p14:creationId xmlns:p14="http://schemas.microsoft.com/office/powerpoint/2010/main" val="2500954926"/>
      </p:ext>
    </p:extLst>
  </p:cSld>
  <p:clrMapOvr>
    <a:masterClrMapping/>
  </p:clrMapOvr>
  <mc:AlternateContent xmlns:mc="http://schemas.openxmlformats.org/markup-compatibility/2006" xmlns:p14="http://schemas.microsoft.com/office/powerpoint/2010/main">
    <mc:Choice Requires="p14">
      <p:transition spd="slow" p14:dur="800" advClick="0" advTm="3000">
        <p14:flythrough/>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4">
                                            <p:graphicEl>
                                              <a:chart seriesIdx="0" categoryIdx="-4" bldStep="series"/>
                                            </p:graphicEl>
                                          </p:spTgt>
                                        </p:tgtEl>
                                        <p:attrNameLst>
                                          <p:attrName>style.visibility</p:attrName>
                                        </p:attrNameLst>
                                      </p:cBhvr>
                                      <p:to>
                                        <p:strVal val="visible"/>
                                      </p:to>
                                    </p:set>
                                    <p:animEffect transition="in" filter="fade">
                                      <p:cBhvr>
                                        <p:cTn id="7" dur="500"/>
                                        <p:tgtEl>
                                          <p:spTgt spid="14">
                                            <p:graphicEl>
                                              <a:chart seriesIdx="0" categoryIdx="-4" bldStep="series"/>
                                            </p:graphicEl>
                                          </p:spTgt>
                                        </p:tgtEl>
                                      </p:cBhvr>
                                    </p:animEffect>
                                    <p:anim calcmode="lin" valueType="num">
                                      <p:cBhvr>
                                        <p:cTn id="8" dur="500" fill="hold"/>
                                        <p:tgtEl>
                                          <p:spTgt spid="14">
                                            <p:graphicEl>
                                              <a:chart seriesIdx="0" categoryIdx="-4" bldStep="series"/>
                                            </p:graphicEl>
                                          </p:spTgt>
                                        </p:tgtEl>
                                        <p:attrNameLst>
                                          <p:attrName>ppt_x</p:attrName>
                                        </p:attrNameLst>
                                      </p:cBhvr>
                                      <p:tavLst>
                                        <p:tav tm="0">
                                          <p:val>
                                            <p:strVal val="#ppt_x"/>
                                          </p:val>
                                        </p:tav>
                                        <p:tav tm="100000">
                                          <p:val>
                                            <p:strVal val="#ppt_x"/>
                                          </p:val>
                                        </p:tav>
                                      </p:tavLst>
                                    </p:anim>
                                    <p:anim calcmode="lin" valueType="num">
                                      <p:cBhvr>
                                        <p:cTn id="9" dur="500" fill="hold"/>
                                        <p:tgtEl>
                                          <p:spTgt spid="14">
                                            <p:graphicEl>
                                              <a:chart seriesIdx="0" categoryIdx="-4" bldStep="series"/>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14">
                                            <p:graphicEl>
                                              <a:chart seriesIdx="1" categoryIdx="-4" bldStep="series"/>
                                            </p:graphicEl>
                                          </p:spTgt>
                                        </p:tgtEl>
                                        <p:attrNameLst>
                                          <p:attrName>style.visibility</p:attrName>
                                        </p:attrNameLst>
                                      </p:cBhvr>
                                      <p:to>
                                        <p:strVal val="visible"/>
                                      </p:to>
                                    </p:set>
                                    <p:animEffect transition="in" filter="fade">
                                      <p:cBhvr>
                                        <p:cTn id="13" dur="500"/>
                                        <p:tgtEl>
                                          <p:spTgt spid="14">
                                            <p:graphicEl>
                                              <a:chart seriesIdx="1" categoryIdx="-4" bldStep="series"/>
                                            </p:graphicEl>
                                          </p:spTgt>
                                        </p:tgtEl>
                                      </p:cBhvr>
                                    </p:animEffect>
                                    <p:anim calcmode="lin" valueType="num">
                                      <p:cBhvr>
                                        <p:cTn id="14" dur="500" fill="hold"/>
                                        <p:tgtEl>
                                          <p:spTgt spid="14">
                                            <p:graphicEl>
                                              <a:chart seriesIdx="1" categoryIdx="-4" bldStep="series"/>
                                            </p:graphicEl>
                                          </p:spTgt>
                                        </p:tgtEl>
                                        <p:attrNameLst>
                                          <p:attrName>ppt_x</p:attrName>
                                        </p:attrNameLst>
                                      </p:cBhvr>
                                      <p:tavLst>
                                        <p:tav tm="0">
                                          <p:val>
                                            <p:strVal val="#ppt_x"/>
                                          </p:val>
                                        </p:tav>
                                        <p:tav tm="100000">
                                          <p:val>
                                            <p:strVal val="#ppt_x"/>
                                          </p:val>
                                        </p:tav>
                                      </p:tavLst>
                                    </p:anim>
                                    <p:anim calcmode="lin" valueType="num">
                                      <p:cBhvr>
                                        <p:cTn id="15" dur="500" fill="hold"/>
                                        <p:tgtEl>
                                          <p:spTgt spid="14">
                                            <p:graphicEl>
                                              <a:chart seriesIdx="1" categoryIdx="-4" bldStep="series"/>
                                            </p:graphic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grpId="0" nodeType="afterEffect">
                                  <p:stCondLst>
                                    <p:cond delay="0"/>
                                  </p:stCondLst>
                                  <p:childTnLst>
                                    <p:set>
                                      <p:cBhvr>
                                        <p:cTn id="18" dur="1" fill="hold">
                                          <p:stCondLst>
                                            <p:cond delay="0"/>
                                          </p:stCondLst>
                                        </p:cTn>
                                        <p:tgtEl>
                                          <p:spTgt spid="14">
                                            <p:graphicEl>
                                              <a:chart seriesIdx="2" categoryIdx="-4" bldStep="series"/>
                                            </p:graphicEl>
                                          </p:spTgt>
                                        </p:tgtEl>
                                        <p:attrNameLst>
                                          <p:attrName>style.visibility</p:attrName>
                                        </p:attrNameLst>
                                      </p:cBhvr>
                                      <p:to>
                                        <p:strVal val="visible"/>
                                      </p:to>
                                    </p:set>
                                    <p:animEffect transition="in" filter="fade">
                                      <p:cBhvr>
                                        <p:cTn id="19" dur="500"/>
                                        <p:tgtEl>
                                          <p:spTgt spid="14">
                                            <p:graphicEl>
                                              <a:chart seriesIdx="2" categoryIdx="-4" bldStep="series"/>
                                            </p:graphicEl>
                                          </p:spTgt>
                                        </p:tgtEl>
                                      </p:cBhvr>
                                    </p:animEffect>
                                    <p:anim calcmode="lin" valueType="num">
                                      <p:cBhvr>
                                        <p:cTn id="20" dur="500" fill="hold"/>
                                        <p:tgtEl>
                                          <p:spTgt spid="14">
                                            <p:graphicEl>
                                              <a:chart seriesIdx="2" categoryIdx="-4" bldStep="series"/>
                                            </p:graphicEl>
                                          </p:spTgt>
                                        </p:tgtEl>
                                        <p:attrNameLst>
                                          <p:attrName>ppt_x</p:attrName>
                                        </p:attrNameLst>
                                      </p:cBhvr>
                                      <p:tavLst>
                                        <p:tav tm="0">
                                          <p:val>
                                            <p:strVal val="#ppt_x"/>
                                          </p:val>
                                        </p:tav>
                                        <p:tav tm="100000">
                                          <p:val>
                                            <p:strVal val="#ppt_x"/>
                                          </p:val>
                                        </p:tav>
                                      </p:tavLst>
                                    </p:anim>
                                    <p:anim calcmode="lin" valueType="num">
                                      <p:cBhvr>
                                        <p:cTn id="21" dur="500" fill="hold"/>
                                        <p:tgtEl>
                                          <p:spTgt spid="14">
                                            <p:graphicEl>
                                              <a:chart seriesIdx="2" categoryIdx="-4" bldStep="series"/>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Chart bld="series"/>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sz="quarter" idx="17"/>
          </p:nvPr>
        </p:nvSpPr>
        <p:spPr/>
        <p:txBody>
          <a:bodyPr/>
          <a:lstStyle/>
          <a:p>
            <a:r>
              <a:rPr lang="sk-SK" dirty="0"/>
              <a:t>Suspendisse feugiat. Pellentesque dapibus hendrerit tortor. Etiam sit amet orci eget eros faucibus tincidunt. Ut varius tincidunt libero. In ut quam vitae odio lacinia tincidunt. Morbi nec metus. Praesent adipiscing. Etiam vitae tortor. Vivamus quis mi. Cras non dolor.</a:t>
            </a:r>
          </a:p>
          <a:p>
            <a:pPr marL="171362" indent="-171362">
              <a:buFont typeface="Wingdings" panose="05000000000000000000" pitchFamily="2" charset="2"/>
              <a:buChar char="ü"/>
            </a:pPr>
            <a:r>
              <a:rPr lang="sk-SK" dirty="0"/>
              <a:t>In turpis. Pellentesque commodo eros a enim. Phasellus viverra nulla ut metus varius laoreet. Suspendisse pulvinar, augue ac venenatis condimentum, sem libero volutpat nibh, nec pellentesque velit pede quis nunc</a:t>
            </a:r>
            <a:r>
              <a:rPr lang="sk-SK"/>
              <a:t>. </a:t>
            </a:r>
          </a:p>
          <a:p>
            <a:pPr marL="171362" indent="-171362">
              <a:buFont typeface="Wingdings" panose="05000000000000000000" pitchFamily="2" charset="2"/>
              <a:buChar char="ü"/>
            </a:pPr>
            <a:r>
              <a:rPr lang="sk-SK"/>
              <a:t>In turpis. Pellentesque commodo eros a enim. Phasellus viverra nulla ut metus varius laoreet. Suspendisse pulvinar, augue ac venenatis condimentum, sem libero volutpat nibh, nec pellentesque velit pede quis nunc. </a:t>
            </a:r>
            <a:endParaRPr lang="en-US"/>
          </a:p>
          <a:p>
            <a:pPr marL="171362" indent="-171362">
              <a:buFont typeface="Wingdings" panose="05000000000000000000" pitchFamily="2" charset="2"/>
              <a:buChar char="ü"/>
            </a:pPr>
            <a:r>
              <a:rPr lang="sk-SK"/>
              <a:t>In turpis. Pellentesque commodo eros a enim. </a:t>
            </a:r>
            <a:endParaRPr lang="sk-SK" dirty="0"/>
          </a:p>
        </p:txBody>
      </p:sp>
      <p:sp>
        <p:nvSpPr>
          <p:cNvPr id="8" name="Title 7"/>
          <p:cNvSpPr>
            <a:spLocks noGrp="1"/>
          </p:cNvSpPr>
          <p:nvPr>
            <p:ph type="title"/>
          </p:nvPr>
        </p:nvSpPr>
        <p:spPr/>
        <p:txBody>
          <a:bodyPr/>
          <a:lstStyle/>
          <a:p>
            <a:r>
              <a:rPr lang="sk-SK"/>
              <a:t>100% Stacked Cylinder</a:t>
            </a:r>
            <a:endParaRPr lang="sk-SK" dirty="0"/>
          </a:p>
        </p:txBody>
      </p:sp>
      <p:sp>
        <p:nvSpPr>
          <p:cNvPr id="4" name="Footer Placeholder 3"/>
          <p:cNvSpPr>
            <a:spLocks noGrp="1"/>
          </p:cNvSpPr>
          <p:nvPr>
            <p:ph type="ftr" sz="quarter" idx="18"/>
          </p:nvPr>
        </p:nvSpPr>
        <p:spPr/>
        <p:txBody>
          <a:bodyPr/>
          <a:lstStyle/>
          <a:p>
            <a:r>
              <a:rPr lang="en-US" dirty="0"/>
              <a:t>www.graphicriver.net/goashape</a:t>
            </a:r>
          </a:p>
        </p:txBody>
      </p:sp>
      <p:graphicFrame>
        <p:nvGraphicFramePr>
          <p:cNvPr id="20" name="Content Placeholder 7"/>
          <p:cNvGraphicFramePr>
            <a:graphicFrameLocks noGrp="1"/>
          </p:cNvGraphicFramePr>
          <p:nvPr>
            <p:ph sz="quarter" idx="14"/>
            <p:extLst>
              <p:ext uri="{D42A27DB-BD31-4B8C-83A1-F6EECF244321}">
                <p14:modId xmlns:p14="http://schemas.microsoft.com/office/powerpoint/2010/main" val="1493422232"/>
              </p:ext>
            </p:extLst>
          </p:nvPr>
        </p:nvGraphicFramePr>
        <p:xfrm>
          <a:off x="4572004" y="1352551"/>
          <a:ext cx="4319588"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41</a:t>
            </a:fld>
            <a:endParaRPr lang="en-US"/>
          </a:p>
        </p:txBody>
      </p:sp>
    </p:spTree>
    <p:extLst>
      <p:ext uri="{BB962C8B-B14F-4D97-AF65-F5344CB8AC3E}">
        <p14:creationId xmlns:p14="http://schemas.microsoft.com/office/powerpoint/2010/main" val="686719261"/>
      </p:ext>
    </p:extLst>
  </p:cSld>
  <p:clrMapOvr>
    <a:masterClrMapping/>
  </p:clrMapOvr>
  <mc:AlternateContent xmlns:mc="http://schemas.openxmlformats.org/markup-compatibility/2006" xmlns:p14="http://schemas.microsoft.com/office/powerpoint/2010/main">
    <mc:Choice Requires="p14">
      <p:transition spd="slow" p14:dur="1400" advClick="0" advTm="3000">
        <p14:ripple/>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0">
                                            <p:graphicEl>
                                              <a:chart seriesIdx="0" categoryIdx="-4" bldStep="series"/>
                                            </p:graphicEl>
                                          </p:spTgt>
                                        </p:tgtEl>
                                        <p:attrNameLst>
                                          <p:attrName>style.visibility</p:attrName>
                                        </p:attrNameLst>
                                      </p:cBhvr>
                                      <p:to>
                                        <p:strVal val="visible"/>
                                      </p:to>
                                    </p:set>
                                    <p:animEffect transition="in" filter="wipe(down)">
                                      <p:cBhvr>
                                        <p:cTn id="7" dur="500"/>
                                        <p:tgtEl>
                                          <p:spTgt spid="20">
                                            <p:graphicEl>
                                              <a:chart seriesIdx="0" categoryIdx="-4" bldStep="series"/>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0">
                                            <p:graphicEl>
                                              <a:chart seriesIdx="1" categoryIdx="-4" bldStep="series"/>
                                            </p:graphicEl>
                                          </p:spTgt>
                                        </p:tgtEl>
                                        <p:attrNameLst>
                                          <p:attrName>style.visibility</p:attrName>
                                        </p:attrNameLst>
                                      </p:cBhvr>
                                      <p:to>
                                        <p:strVal val="visible"/>
                                      </p:to>
                                    </p:set>
                                    <p:animEffect transition="in" filter="wipe(down)">
                                      <p:cBhvr>
                                        <p:cTn id="11" dur="500"/>
                                        <p:tgtEl>
                                          <p:spTgt spid="20">
                                            <p:graphicEl>
                                              <a:chart seriesIdx="1"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0">
                                            <p:graphicEl>
                                              <a:chart seriesIdx="2" categoryIdx="-4" bldStep="series"/>
                                            </p:graphicEl>
                                          </p:spTgt>
                                        </p:tgtEl>
                                        <p:attrNameLst>
                                          <p:attrName>style.visibility</p:attrName>
                                        </p:attrNameLst>
                                      </p:cBhvr>
                                      <p:to>
                                        <p:strVal val="visible"/>
                                      </p:to>
                                    </p:set>
                                    <p:animEffect transition="in" filter="wipe(down)">
                                      <p:cBhvr>
                                        <p:cTn id="15" dur="500"/>
                                        <p:tgtEl>
                                          <p:spTgt spid="20">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Chart bld="series"/>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4"/>
            <p:extLst>
              <p:ext uri="{D42A27DB-BD31-4B8C-83A1-F6EECF244321}">
                <p14:modId xmlns:p14="http://schemas.microsoft.com/office/powerpoint/2010/main" val="1787459270"/>
              </p:ext>
            </p:extLst>
          </p:nvPr>
        </p:nvGraphicFramePr>
        <p:xfrm>
          <a:off x="2971804" y="1352551"/>
          <a:ext cx="5919788"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Marked Line</a:t>
            </a:r>
          </a:p>
        </p:txBody>
      </p:sp>
      <p:sp>
        <p:nvSpPr>
          <p:cNvPr id="15" name="Text Placeholder 14"/>
          <p:cNvSpPr>
            <a:spLocks noGrp="1"/>
          </p:cNvSpPr>
          <p:nvPr>
            <p:ph type="body" sz="quarter" idx="20"/>
          </p:nvPr>
        </p:nvSpPr>
        <p:spPr/>
        <p:txBody>
          <a:bodyPr/>
          <a:lstStyle/>
          <a:p>
            <a:pPr marL="171362" indent="-171362">
              <a:buFont typeface="Wingdings" panose="05000000000000000000" pitchFamily="2" charset="2"/>
              <a:buChar char="§"/>
            </a:pPr>
            <a:r>
              <a:rPr lang="sk-SK" dirty="0"/>
              <a:t>Suspendisse feugiat. Pellentesque dapibus hendrerit tortor. Etiam sit amet orci eget eros faucibus tincidunt. Ut varius tincidunt libero. In ut quam vitae odio lacinia tincidunt</a:t>
            </a:r>
            <a:r>
              <a:rPr lang="sk-SK"/>
              <a:t>. </a:t>
            </a:r>
          </a:p>
          <a:p>
            <a:pPr marL="171362" indent="-171362">
              <a:buFont typeface="Wingdings" panose="05000000000000000000" pitchFamily="2" charset="2"/>
              <a:buChar char="§"/>
            </a:pPr>
            <a:r>
              <a:rPr lang="sk-SK"/>
              <a:t>Morbi </a:t>
            </a:r>
            <a:r>
              <a:rPr lang="sk-SK" dirty="0"/>
              <a:t>nec metus. Praesent adipiscing. Etiam vitae tortor. Vivamus quis mi. Cras </a:t>
            </a:r>
            <a:r>
              <a:rPr lang="sk-SK"/>
              <a:t>non dolor. Aenean tellus metus, bibendum sed, posuere ac, mattis non, nunc.</a:t>
            </a:r>
          </a:p>
          <a:p>
            <a:pPr marL="171362" indent="-171362">
              <a:buFont typeface="Wingdings" panose="05000000000000000000" pitchFamily="2" charset="2"/>
              <a:buChar char="§"/>
            </a:pPr>
            <a:r>
              <a:rPr lang="sk-SK"/>
              <a:t>In turpis. Pellentesque commodo eros a enim. Phasellus viverra nulla ut metus varius laoreet. Suspendisse pulvinar, augue ac venenatis condimentum, sem libero volutpat nibh, nec pellentesque.</a:t>
            </a:r>
            <a:endParaRPr lang="en-US" dirty="0"/>
          </a:p>
        </p:txBody>
      </p:sp>
      <p:sp>
        <p:nvSpPr>
          <p:cNvPr id="4" name="Footer Placeholder 3"/>
          <p:cNvSpPr>
            <a:spLocks noGrp="1"/>
          </p:cNvSpPr>
          <p:nvPr>
            <p:ph type="ftr" sz="quarter" idx="21"/>
          </p:nvPr>
        </p:nvSpPr>
        <p:spPr>
          <a:xfrm>
            <a:off x="4572000" y="4419778"/>
            <a:ext cx="4320000" cy="433799"/>
          </a:xfrm>
        </p:spPr>
        <p:txBody>
          <a:bodyPr/>
          <a:lstStyle/>
          <a:p>
            <a:r>
              <a:rPr lang="en-US" dirty="0"/>
              <a:t>www.graphicriver.net/goashape</a:t>
            </a:r>
          </a:p>
        </p:txBody>
      </p:sp>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42</a:t>
            </a:fld>
            <a:endParaRPr lang="en-US"/>
          </a:p>
        </p:txBody>
      </p:sp>
    </p:spTree>
    <p:extLst>
      <p:ext uri="{BB962C8B-B14F-4D97-AF65-F5344CB8AC3E}">
        <p14:creationId xmlns:p14="http://schemas.microsoft.com/office/powerpoint/2010/main" val="3585692918"/>
      </p:ext>
    </p:extLst>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00"/>
                            </p:stCondLst>
                            <p:childTnLst>
                              <p:par>
                                <p:cTn id="5" presetID="55" presetClass="entr" presetSubtype="0" fill="hold" grpId="0"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p:cTn id="7" dur="400" fill="hold"/>
                                        <p:tgtEl>
                                          <p:spTgt spid="15">
                                            <p:txEl>
                                              <p:pRg st="0" end="0"/>
                                            </p:txEl>
                                          </p:spTgt>
                                        </p:tgtEl>
                                        <p:attrNameLst>
                                          <p:attrName>ppt_w</p:attrName>
                                        </p:attrNameLst>
                                      </p:cBhvr>
                                      <p:tavLst>
                                        <p:tav tm="0">
                                          <p:val>
                                            <p:strVal val="#ppt_w*0.70"/>
                                          </p:val>
                                        </p:tav>
                                        <p:tav tm="100000">
                                          <p:val>
                                            <p:strVal val="#ppt_w"/>
                                          </p:val>
                                        </p:tav>
                                      </p:tavLst>
                                    </p:anim>
                                    <p:anim calcmode="lin" valueType="num">
                                      <p:cBhvr>
                                        <p:cTn id="8" dur="400" fill="hold"/>
                                        <p:tgtEl>
                                          <p:spTgt spid="15">
                                            <p:txEl>
                                              <p:pRg st="0" end="0"/>
                                            </p:txEl>
                                          </p:spTgt>
                                        </p:tgtEl>
                                        <p:attrNameLst>
                                          <p:attrName>ppt_h</p:attrName>
                                        </p:attrNameLst>
                                      </p:cBhvr>
                                      <p:tavLst>
                                        <p:tav tm="0">
                                          <p:val>
                                            <p:strVal val="#ppt_h"/>
                                          </p:val>
                                        </p:tav>
                                        <p:tav tm="100000">
                                          <p:val>
                                            <p:strVal val="#ppt_h"/>
                                          </p:val>
                                        </p:tav>
                                      </p:tavLst>
                                    </p:anim>
                                    <p:animEffect transition="in" filter="fade">
                                      <p:cBhvr>
                                        <p:cTn id="9" dur="400"/>
                                        <p:tgtEl>
                                          <p:spTgt spid="15">
                                            <p:txEl>
                                              <p:pRg st="0" end="0"/>
                                            </p:txEl>
                                          </p:spTgt>
                                        </p:tgtEl>
                                      </p:cBhvr>
                                    </p:animEffect>
                                  </p:childTnLst>
                                </p:cTn>
                              </p:par>
                            </p:childTnLst>
                          </p:cTn>
                        </p:par>
                        <p:par>
                          <p:cTn id="10" fill="hold">
                            <p:stCondLst>
                              <p:cond delay="1100"/>
                            </p:stCondLst>
                            <p:childTnLst>
                              <p:par>
                                <p:cTn id="11" presetID="55" presetClass="entr" presetSubtype="0" fill="hold" grpId="0" nodeType="after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anim calcmode="lin" valueType="num">
                                      <p:cBhvr>
                                        <p:cTn id="13" dur="400" fill="hold"/>
                                        <p:tgtEl>
                                          <p:spTgt spid="15">
                                            <p:txEl>
                                              <p:pRg st="1" end="1"/>
                                            </p:txEl>
                                          </p:spTgt>
                                        </p:tgtEl>
                                        <p:attrNameLst>
                                          <p:attrName>ppt_w</p:attrName>
                                        </p:attrNameLst>
                                      </p:cBhvr>
                                      <p:tavLst>
                                        <p:tav tm="0">
                                          <p:val>
                                            <p:strVal val="#ppt_w*0.70"/>
                                          </p:val>
                                        </p:tav>
                                        <p:tav tm="100000">
                                          <p:val>
                                            <p:strVal val="#ppt_w"/>
                                          </p:val>
                                        </p:tav>
                                      </p:tavLst>
                                    </p:anim>
                                    <p:anim calcmode="lin" valueType="num">
                                      <p:cBhvr>
                                        <p:cTn id="14" dur="400" fill="hold"/>
                                        <p:tgtEl>
                                          <p:spTgt spid="15">
                                            <p:txEl>
                                              <p:pRg st="1" end="1"/>
                                            </p:txEl>
                                          </p:spTgt>
                                        </p:tgtEl>
                                        <p:attrNameLst>
                                          <p:attrName>ppt_h</p:attrName>
                                        </p:attrNameLst>
                                      </p:cBhvr>
                                      <p:tavLst>
                                        <p:tav tm="0">
                                          <p:val>
                                            <p:strVal val="#ppt_h"/>
                                          </p:val>
                                        </p:tav>
                                        <p:tav tm="100000">
                                          <p:val>
                                            <p:strVal val="#ppt_h"/>
                                          </p:val>
                                        </p:tav>
                                      </p:tavLst>
                                    </p:anim>
                                    <p:animEffect transition="in" filter="fade">
                                      <p:cBhvr>
                                        <p:cTn id="15" dur="400"/>
                                        <p:tgtEl>
                                          <p:spTgt spid="15">
                                            <p:txEl>
                                              <p:pRg st="1" end="1"/>
                                            </p:txEl>
                                          </p:spTgt>
                                        </p:tgtEl>
                                      </p:cBhvr>
                                    </p:animEffect>
                                  </p:childTnLst>
                                </p:cTn>
                              </p:par>
                            </p:childTnLst>
                          </p:cTn>
                        </p:par>
                        <p:par>
                          <p:cTn id="16" fill="hold">
                            <p:stCondLst>
                              <p:cond delay="1500"/>
                            </p:stCondLst>
                            <p:childTnLst>
                              <p:par>
                                <p:cTn id="17" presetID="55" presetClass="entr" presetSubtype="0" fill="hold" grpId="0" nodeType="after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 calcmode="lin" valueType="num">
                                      <p:cBhvr>
                                        <p:cTn id="19" dur="400" fill="hold"/>
                                        <p:tgtEl>
                                          <p:spTgt spid="15">
                                            <p:txEl>
                                              <p:pRg st="2" end="2"/>
                                            </p:txEl>
                                          </p:spTgt>
                                        </p:tgtEl>
                                        <p:attrNameLst>
                                          <p:attrName>ppt_w</p:attrName>
                                        </p:attrNameLst>
                                      </p:cBhvr>
                                      <p:tavLst>
                                        <p:tav tm="0">
                                          <p:val>
                                            <p:strVal val="#ppt_w*0.70"/>
                                          </p:val>
                                        </p:tav>
                                        <p:tav tm="100000">
                                          <p:val>
                                            <p:strVal val="#ppt_w"/>
                                          </p:val>
                                        </p:tav>
                                      </p:tavLst>
                                    </p:anim>
                                    <p:anim calcmode="lin" valueType="num">
                                      <p:cBhvr>
                                        <p:cTn id="20" dur="400" fill="hold"/>
                                        <p:tgtEl>
                                          <p:spTgt spid="15">
                                            <p:txEl>
                                              <p:pRg st="2" end="2"/>
                                            </p:txEl>
                                          </p:spTgt>
                                        </p:tgtEl>
                                        <p:attrNameLst>
                                          <p:attrName>ppt_h</p:attrName>
                                        </p:attrNameLst>
                                      </p:cBhvr>
                                      <p:tavLst>
                                        <p:tav tm="0">
                                          <p:val>
                                            <p:strVal val="#ppt_h"/>
                                          </p:val>
                                        </p:tav>
                                        <p:tav tm="100000">
                                          <p:val>
                                            <p:strVal val="#ppt_h"/>
                                          </p:val>
                                        </p:tav>
                                      </p:tavLst>
                                    </p:anim>
                                    <p:animEffect transition="in" filter="fade">
                                      <p:cBhvr>
                                        <p:cTn id="21" dur="400"/>
                                        <p:tgtEl>
                                          <p:spTgt spid="1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graphicEl>
                                              <a:chart seriesIdx="-4" categoryIdx="0" bldStep="category"/>
                                            </p:graphicEl>
                                          </p:spTgt>
                                        </p:tgtEl>
                                        <p:attrNameLst>
                                          <p:attrName>style.visibility</p:attrName>
                                        </p:attrNameLst>
                                      </p:cBhvr>
                                      <p:to>
                                        <p:strVal val="visible"/>
                                      </p:to>
                                    </p:set>
                                    <p:animEffect transition="in" filter="wipe(left)">
                                      <p:cBhvr>
                                        <p:cTn id="26" dur="500"/>
                                        <p:tgtEl>
                                          <p:spTgt spid="8">
                                            <p:graphicEl>
                                              <a:chart seriesIdx="-4" categoryIdx="0"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
                                            <p:graphicEl>
                                              <a:chart seriesIdx="-4" categoryIdx="1" bldStep="category"/>
                                            </p:graphicEl>
                                          </p:spTgt>
                                        </p:tgtEl>
                                        <p:attrNameLst>
                                          <p:attrName>style.visibility</p:attrName>
                                        </p:attrNameLst>
                                      </p:cBhvr>
                                      <p:to>
                                        <p:strVal val="visible"/>
                                      </p:to>
                                    </p:set>
                                    <p:animEffect transition="in" filter="wipe(left)">
                                      <p:cBhvr>
                                        <p:cTn id="31" dur="500"/>
                                        <p:tgtEl>
                                          <p:spTgt spid="8">
                                            <p:graphicEl>
                                              <a:chart seriesIdx="-4" categoryIdx="1" bldStep="category"/>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
                                            <p:graphicEl>
                                              <a:chart seriesIdx="-4" categoryIdx="2" bldStep="category"/>
                                            </p:graphicEl>
                                          </p:spTgt>
                                        </p:tgtEl>
                                        <p:attrNameLst>
                                          <p:attrName>style.visibility</p:attrName>
                                        </p:attrNameLst>
                                      </p:cBhvr>
                                      <p:to>
                                        <p:strVal val="visible"/>
                                      </p:to>
                                    </p:set>
                                    <p:animEffect transition="in" filter="wipe(left)">
                                      <p:cBhvr>
                                        <p:cTn id="36" dur="500"/>
                                        <p:tgtEl>
                                          <p:spTgt spid="8">
                                            <p:graphicEl>
                                              <a:chart seriesIdx="-4" categoryIdx="2" bldStep="category"/>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8">
                                            <p:graphicEl>
                                              <a:chart seriesIdx="-4" categoryIdx="3" bldStep="category"/>
                                            </p:graphicEl>
                                          </p:spTgt>
                                        </p:tgtEl>
                                        <p:attrNameLst>
                                          <p:attrName>style.visibility</p:attrName>
                                        </p:attrNameLst>
                                      </p:cBhvr>
                                      <p:to>
                                        <p:strVal val="visible"/>
                                      </p:to>
                                    </p:set>
                                    <p:animEffect transition="in" filter="wipe(left)">
                                      <p:cBhvr>
                                        <p:cTn id="41" dur="500"/>
                                        <p:tgtEl>
                                          <p:spTgt spid="8">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Chart bld="category"/>
        </p:bldSub>
      </p:bldGraphic>
      <p:bldP spid="1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sz="quarter" idx="17"/>
          </p:nvPr>
        </p:nvSpPr>
        <p:spPr/>
        <p:txBody>
          <a:bodyPr/>
          <a:lstStyle/>
          <a:p>
            <a:r>
              <a:rPr lang="sk-SK" dirty="0"/>
              <a:t>Suspendisse feugiat. Pellentesque dapibus hendrerit tortor. Etiam sit amet orci eget eros faucibus tincidunt. Ut varius tincidunt libero. In ut quam vitae odio lacinia tincidunt. Morbi nec metus. Praesent adipiscing. Etiam vitae tortor. Vivamus quis mi. Cras non dolor.</a:t>
            </a:r>
          </a:p>
          <a:p>
            <a:r>
              <a:rPr lang="sk-SK" dirty="0"/>
              <a:t>In turpis. Pellentesque commodo eros a enim. Phasellus viverra nulla ut metus varius laoreet. Suspendisse pulvinar, augue ac venenatis condimentum, sem libero volutpat nibh, nec pellentesque velit pede quis nunc. Aenean tellus metus, bibendum sed, posuere ac, mattis non, nunc.</a:t>
            </a:r>
            <a:endParaRPr lang="en-US" dirty="0"/>
          </a:p>
          <a:p>
            <a:endParaRPr lang="sk-SK" dirty="0"/>
          </a:p>
        </p:txBody>
      </p:sp>
      <p:sp>
        <p:nvSpPr>
          <p:cNvPr id="9" name="Title 8"/>
          <p:cNvSpPr>
            <a:spLocks noGrp="1"/>
          </p:cNvSpPr>
          <p:nvPr>
            <p:ph type="title"/>
          </p:nvPr>
        </p:nvSpPr>
        <p:spPr/>
        <p:txBody>
          <a:bodyPr/>
          <a:lstStyle/>
          <a:p>
            <a:r>
              <a:rPr lang="en-US"/>
              <a:t>Bubble</a:t>
            </a:r>
          </a:p>
        </p:txBody>
      </p:sp>
      <p:sp>
        <p:nvSpPr>
          <p:cNvPr id="4" name="Footer Placeholder 3"/>
          <p:cNvSpPr>
            <a:spLocks noGrp="1"/>
          </p:cNvSpPr>
          <p:nvPr>
            <p:ph type="ftr" sz="quarter" idx="18"/>
          </p:nvPr>
        </p:nvSpPr>
        <p:spPr/>
        <p:txBody>
          <a:bodyPr/>
          <a:lstStyle/>
          <a:p>
            <a:r>
              <a:rPr lang="en-US" dirty="0"/>
              <a:t>www.graphicriver.net/goashape</a:t>
            </a:r>
          </a:p>
        </p:txBody>
      </p:sp>
      <p:graphicFrame>
        <p:nvGraphicFramePr>
          <p:cNvPr id="7" name="Content Placeholder 6"/>
          <p:cNvGraphicFramePr>
            <a:graphicFrameLocks noGrp="1"/>
          </p:cNvGraphicFramePr>
          <p:nvPr>
            <p:ph sz="quarter" idx="14"/>
            <p:extLst>
              <p:ext uri="{D42A27DB-BD31-4B8C-83A1-F6EECF244321}">
                <p14:modId xmlns:p14="http://schemas.microsoft.com/office/powerpoint/2010/main" val="1202501681"/>
              </p:ext>
            </p:extLst>
          </p:nvPr>
        </p:nvGraphicFramePr>
        <p:xfrm>
          <a:off x="4533502" y="1352551"/>
          <a:ext cx="4319588"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p:cNvSpPr/>
          <p:nvPr/>
        </p:nvSpPr>
        <p:spPr>
          <a:xfrm>
            <a:off x="252426" y="3352818"/>
            <a:ext cx="4319587" cy="895351"/>
          </a:xfrm>
          <a:prstGeom prst="rect">
            <a:avLst/>
          </a:prstGeom>
          <a:solidFill>
            <a:schemeClr val="bg1">
              <a:lumMod val="95000"/>
            </a:schemeClr>
          </a:solidFill>
          <a:ln w="12700" cmpd="sng">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wrap="square" lIns="251938" tIns="187154" rIns="251938" bIns="0" rtlCol="0" anchor="t" anchorCtr="0"/>
          <a:lstStyle/>
          <a:p>
            <a:pPr>
              <a:lnSpc>
                <a:spcPct val="120000"/>
              </a:lnSpc>
            </a:pPr>
            <a:r>
              <a:rPr lang="en-US" sz="1400">
                <a:solidFill>
                  <a:schemeClr val="accent2"/>
                </a:solidFill>
              </a:rPr>
              <a:t>Fusce ac felis sit amet </a:t>
            </a:r>
            <a:endParaRPr lang="en-US" sz="1000">
              <a:solidFill>
                <a:schemeClr val="accent2"/>
              </a:solidFill>
            </a:endParaRPr>
          </a:p>
          <a:p>
            <a:pPr>
              <a:lnSpc>
                <a:spcPct val="120000"/>
              </a:lnSpc>
            </a:pPr>
            <a:r>
              <a:rPr lang="en-US" sz="1000">
                <a:solidFill>
                  <a:schemeClr val="tx1"/>
                </a:solidFill>
              </a:rPr>
              <a:t>Quisque ut nisi. Fusce ac felis sit amet ligula pharetra</a:t>
            </a:r>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43</a:t>
            </a:fld>
            <a:endParaRPr lang="en-US"/>
          </a:p>
        </p:txBody>
      </p:sp>
    </p:spTree>
    <p:extLst>
      <p:ext uri="{BB962C8B-B14F-4D97-AF65-F5344CB8AC3E}">
        <p14:creationId xmlns:p14="http://schemas.microsoft.com/office/powerpoint/2010/main" val="2366328824"/>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00"/>
                            </p:stCondLst>
                            <p:childTnLst>
                              <p:par>
                                <p:cTn id="5" presetID="12" presetClass="entr" presetSubtype="1"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400"/>
                                        <p:tgtEl>
                                          <p:spTgt spid="11">
                                            <p:txEl>
                                              <p:pRg st="0" end="0"/>
                                            </p:txEl>
                                          </p:spTgt>
                                        </p:tgtEl>
                                        <p:attrNameLst>
                                          <p:attrName>ppt_y</p:attrName>
                                        </p:attrNameLst>
                                      </p:cBhvr>
                                      <p:tavLst>
                                        <p:tav tm="0">
                                          <p:val>
                                            <p:strVal val="#ppt_y-#ppt_h*1.125000"/>
                                          </p:val>
                                        </p:tav>
                                        <p:tav tm="100000">
                                          <p:val>
                                            <p:strVal val="#ppt_y"/>
                                          </p:val>
                                        </p:tav>
                                      </p:tavLst>
                                    </p:anim>
                                    <p:animEffect transition="in" filter="wipe(down)">
                                      <p:cBhvr>
                                        <p:cTn id="8" dur="400"/>
                                        <p:tgtEl>
                                          <p:spTgt spid="11">
                                            <p:txEl>
                                              <p:pRg st="0" end="0"/>
                                            </p:txEl>
                                          </p:spTgt>
                                        </p:tgtEl>
                                      </p:cBhvr>
                                    </p:animEffect>
                                  </p:childTnLst>
                                </p:cTn>
                              </p:par>
                            </p:childTnLst>
                          </p:cTn>
                        </p:par>
                        <p:par>
                          <p:cTn id="9" fill="hold">
                            <p:stCondLst>
                              <p:cond delay="1100"/>
                            </p:stCondLst>
                            <p:childTnLst>
                              <p:par>
                                <p:cTn id="10" presetID="12" presetClass="entr" presetSubtype="1" fill="hold" grpId="0" nodeType="after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 calcmode="lin" valueType="num">
                                      <p:cBhvr additive="base">
                                        <p:cTn id="12" dur="400"/>
                                        <p:tgtEl>
                                          <p:spTgt spid="11">
                                            <p:txEl>
                                              <p:pRg st="1" end="1"/>
                                            </p:txEl>
                                          </p:spTgt>
                                        </p:tgtEl>
                                        <p:attrNameLst>
                                          <p:attrName>ppt_y</p:attrName>
                                        </p:attrNameLst>
                                      </p:cBhvr>
                                      <p:tavLst>
                                        <p:tav tm="0">
                                          <p:val>
                                            <p:strVal val="#ppt_y-#ppt_h*1.125000"/>
                                          </p:val>
                                        </p:tav>
                                        <p:tav tm="100000">
                                          <p:val>
                                            <p:strVal val="#ppt_y"/>
                                          </p:val>
                                        </p:tav>
                                      </p:tavLst>
                                    </p:anim>
                                    <p:animEffect transition="in" filter="wipe(down)">
                                      <p:cBhvr>
                                        <p:cTn id="13" dur="400"/>
                                        <p:tgtEl>
                                          <p:spTgt spid="1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53" presetClass="entr" presetSubtype="528" fill="hold" grpId="0" nodeType="afterEffect">
                                  <p:stCondLst>
                                    <p:cond delay="0"/>
                                  </p:stCondLst>
                                  <p:childTnLst>
                                    <p:set>
                                      <p:cBhvr>
                                        <p:cTn id="23" dur="1" fill="hold">
                                          <p:stCondLst>
                                            <p:cond delay="0"/>
                                          </p:stCondLst>
                                        </p:cTn>
                                        <p:tgtEl>
                                          <p:spTgt spid="7">
                                            <p:graphicEl>
                                              <a:chart seriesIdx="-4" categoryIdx="0" bldStep="category"/>
                                            </p:graphicEl>
                                          </p:spTgt>
                                        </p:tgtEl>
                                        <p:attrNameLst>
                                          <p:attrName>style.visibility</p:attrName>
                                        </p:attrNameLst>
                                      </p:cBhvr>
                                      <p:to>
                                        <p:strVal val="visible"/>
                                      </p:to>
                                    </p:set>
                                    <p:anim calcmode="lin" valueType="num">
                                      <p:cBhvr>
                                        <p:cTn id="24" dur="300" fill="hold"/>
                                        <p:tgtEl>
                                          <p:spTgt spid="7">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25" dur="300" fill="hold"/>
                                        <p:tgtEl>
                                          <p:spTgt spid="7">
                                            <p:graphicEl>
                                              <a:chart seriesIdx="-4" categoryIdx="0" bldStep="category"/>
                                            </p:graphicEl>
                                          </p:spTgt>
                                        </p:tgtEl>
                                        <p:attrNameLst>
                                          <p:attrName>ppt_h</p:attrName>
                                        </p:attrNameLst>
                                      </p:cBhvr>
                                      <p:tavLst>
                                        <p:tav tm="0">
                                          <p:val>
                                            <p:fltVal val="0"/>
                                          </p:val>
                                        </p:tav>
                                        <p:tav tm="100000">
                                          <p:val>
                                            <p:strVal val="#ppt_h"/>
                                          </p:val>
                                        </p:tav>
                                      </p:tavLst>
                                    </p:anim>
                                    <p:animEffect transition="in" filter="fade">
                                      <p:cBhvr>
                                        <p:cTn id="26" dur="300"/>
                                        <p:tgtEl>
                                          <p:spTgt spid="7">
                                            <p:graphicEl>
                                              <a:chart seriesIdx="-4" categoryIdx="0" bldStep="category"/>
                                            </p:graphicEl>
                                          </p:spTgt>
                                        </p:tgtEl>
                                      </p:cBhvr>
                                    </p:animEffect>
                                    <p:anim calcmode="lin" valueType="num">
                                      <p:cBhvr>
                                        <p:cTn id="27" dur="300" fill="hold"/>
                                        <p:tgtEl>
                                          <p:spTgt spid="7">
                                            <p:graphicEl>
                                              <a:chart seriesIdx="-4" categoryIdx="0" bldStep="category"/>
                                            </p:graphicEl>
                                          </p:spTgt>
                                        </p:tgtEl>
                                        <p:attrNameLst>
                                          <p:attrName>ppt_x</p:attrName>
                                        </p:attrNameLst>
                                      </p:cBhvr>
                                      <p:tavLst>
                                        <p:tav tm="0">
                                          <p:val>
                                            <p:fltVal val="0.5"/>
                                          </p:val>
                                        </p:tav>
                                        <p:tav tm="100000">
                                          <p:val>
                                            <p:strVal val="#ppt_x"/>
                                          </p:val>
                                        </p:tav>
                                      </p:tavLst>
                                    </p:anim>
                                    <p:anim calcmode="lin" valueType="num">
                                      <p:cBhvr>
                                        <p:cTn id="28" dur="300" fill="hold"/>
                                        <p:tgtEl>
                                          <p:spTgt spid="7">
                                            <p:graphicEl>
                                              <a:chart seriesIdx="-4" categoryIdx="0" bldStep="category"/>
                                            </p:graphicEl>
                                          </p:spTgt>
                                        </p:tgtEl>
                                        <p:attrNameLst>
                                          <p:attrName>ppt_y</p:attrName>
                                        </p:attrNameLst>
                                      </p:cBhvr>
                                      <p:tavLst>
                                        <p:tav tm="0">
                                          <p:val>
                                            <p:fltVal val="0.5"/>
                                          </p:val>
                                        </p:tav>
                                        <p:tav tm="100000">
                                          <p:val>
                                            <p:strVal val="#ppt_y"/>
                                          </p:val>
                                        </p:tav>
                                      </p:tavLst>
                                    </p:anim>
                                  </p:childTnLst>
                                </p:cTn>
                              </p:par>
                            </p:childTnLst>
                          </p:cTn>
                        </p:par>
                        <p:par>
                          <p:cTn id="29" fill="hold">
                            <p:stCondLst>
                              <p:cond delay="1300"/>
                            </p:stCondLst>
                            <p:childTnLst>
                              <p:par>
                                <p:cTn id="30" presetID="53" presetClass="entr" presetSubtype="528" fill="hold" grpId="0" nodeType="afterEffect">
                                  <p:stCondLst>
                                    <p:cond delay="0"/>
                                  </p:stCondLst>
                                  <p:childTnLst>
                                    <p:set>
                                      <p:cBhvr>
                                        <p:cTn id="31" dur="1" fill="hold">
                                          <p:stCondLst>
                                            <p:cond delay="0"/>
                                          </p:stCondLst>
                                        </p:cTn>
                                        <p:tgtEl>
                                          <p:spTgt spid="7">
                                            <p:graphicEl>
                                              <a:chart seriesIdx="-4" categoryIdx="1" bldStep="category"/>
                                            </p:graphicEl>
                                          </p:spTgt>
                                        </p:tgtEl>
                                        <p:attrNameLst>
                                          <p:attrName>style.visibility</p:attrName>
                                        </p:attrNameLst>
                                      </p:cBhvr>
                                      <p:to>
                                        <p:strVal val="visible"/>
                                      </p:to>
                                    </p:set>
                                    <p:anim calcmode="lin" valueType="num">
                                      <p:cBhvr>
                                        <p:cTn id="32" dur="300" fill="hold"/>
                                        <p:tgtEl>
                                          <p:spTgt spid="7">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33" dur="300" fill="hold"/>
                                        <p:tgtEl>
                                          <p:spTgt spid="7">
                                            <p:graphicEl>
                                              <a:chart seriesIdx="-4" categoryIdx="1" bldStep="category"/>
                                            </p:graphicEl>
                                          </p:spTgt>
                                        </p:tgtEl>
                                        <p:attrNameLst>
                                          <p:attrName>ppt_h</p:attrName>
                                        </p:attrNameLst>
                                      </p:cBhvr>
                                      <p:tavLst>
                                        <p:tav tm="0">
                                          <p:val>
                                            <p:fltVal val="0"/>
                                          </p:val>
                                        </p:tav>
                                        <p:tav tm="100000">
                                          <p:val>
                                            <p:strVal val="#ppt_h"/>
                                          </p:val>
                                        </p:tav>
                                      </p:tavLst>
                                    </p:anim>
                                    <p:animEffect transition="in" filter="fade">
                                      <p:cBhvr>
                                        <p:cTn id="34" dur="300"/>
                                        <p:tgtEl>
                                          <p:spTgt spid="7">
                                            <p:graphicEl>
                                              <a:chart seriesIdx="-4" categoryIdx="1" bldStep="category"/>
                                            </p:graphicEl>
                                          </p:spTgt>
                                        </p:tgtEl>
                                      </p:cBhvr>
                                    </p:animEffect>
                                    <p:anim calcmode="lin" valueType="num">
                                      <p:cBhvr>
                                        <p:cTn id="35" dur="300" fill="hold"/>
                                        <p:tgtEl>
                                          <p:spTgt spid="7">
                                            <p:graphicEl>
                                              <a:chart seriesIdx="-4" categoryIdx="1" bldStep="category"/>
                                            </p:graphicEl>
                                          </p:spTgt>
                                        </p:tgtEl>
                                        <p:attrNameLst>
                                          <p:attrName>ppt_x</p:attrName>
                                        </p:attrNameLst>
                                      </p:cBhvr>
                                      <p:tavLst>
                                        <p:tav tm="0">
                                          <p:val>
                                            <p:fltVal val="0.5"/>
                                          </p:val>
                                        </p:tav>
                                        <p:tav tm="100000">
                                          <p:val>
                                            <p:strVal val="#ppt_x"/>
                                          </p:val>
                                        </p:tav>
                                      </p:tavLst>
                                    </p:anim>
                                    <p:anim calcmode="lin" valueType="num">
                                      <p:cBhvr>
                                        <p:cTn id="36" dur="300" fill="hold"/>
                                        <p:tgtEl>
                                          <p:spTgt spid="7">
                                            <p:graphicEl>
                                              <a:chart seriesIdx="-4" categoryIdx="1" bldStep="category"/>
                                            </p:graphicEl>
                                          </p:spTgt>
                                        </p:tgtEl>
                                        <p:attrNameLst>
                                          <p:attrName>ppt_y</p:attrName>
                                        </p:attrNameLst>
                                      </p:cBhvr>
                                      <p:tavLst>
                                        <p:tav tm="0">
                                          <p:val>
                                            <p:fltVal val="0.5"/>
                                          </p:val>
                                        </p:tav>
                                        <p:tav tm="100000">
                                          <p:val>
                                            <p:strVal val="#ppt_y"/>
                                          </p:val>
                                        </p:tav>
                                      </p:tavLst>
                                    </p:anim>
                                  </p:childTnLst>
                                </p:cTn>
                              </p:par>
                            </p:childTnLst>
                          </p:cTn>
                        </p:par>
                        <p:par>
                          <p:cTn id="37" fill="hold">
                            <p:stCondLst>
                              <p:cond delay="1600"/>
                            </p:stCondLst>
                            <p:childTnLst>
                              <p:par>
                                <p:cTn id="38" presetID="53" presetClass="entr" presetSubtype="528" fill="hold" grpId="0" nodeType="afterEffect">
                                  <p:stCondLst>
                                    <p:cond delay="0"/>
                                  </p:stCondLst>
                                  <p:childTnLst>
                                    <p:set>
                                      <p:cBhvr>
                                        <p:cTn id="39" dur="1" fill="hold">
                                          <p:stCondLst>
                                            <p:cond delay="0"/>
                                          </p:stCondLst>
                                        </p:cTn>
                                        <p:tgtEl>
                                          <p:spTgt spid="7">
                                            <p:graphicEl>
                                              <a:chart seriesIdx="-4" categoryIdx="2" bldStep="category"/>
                                            </p:graphicEl>
                                          </p:spTgt>
                                        </p:tgtEl>
                                        <p:attrNameLst>
                                          <p:attrName>style.visibility</p:attrName>
                                        </p:attrNameLst>
                                      </p:cBhvr>
                                      <p:to>
                                        <p:strVal val="visible"/>
                                      </p:to>
                                    </p:set>
                                    <p:anim calcmode="lin" valueType="num">
                                      <p:cBhvr>
                                        <p:cTn id="40" dur="300" fill="hold"/>
                                        <p:tgtEl>
                                          <p:spTgt spid="7">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41" dur="300" fill="hold"/>
                                        <p:tgtEl>
                                          <p:spTgt spid="7">
                                            <p:graphicEl>
                                              <a:chart seriesIdx="-4" categoryIdx="2" bldStep="category"/>
                                            </p:graphicEl>
                                          </p:spTgt>
                                        </p:tgtEl>
                                        <p:attrNameLst>
                                          <p:attrName>ppt_h</p:attrName>
                                        </p:attrNameLst>
                                      </p:cBhvr>
                                      <p:tavLst>
                                        <p:tav tm="0">
                                          <p:val>
                                            <p:fltVal val="0"/>
                                          </p:val>
                                        </p:tav>
                                        <p:tav tm="100000">
                                          <p:val>
                                            <p:strVal val="#ppt_h"/>
                                          </p:val>
                                        </p:tav>
                                      </p:tavLst>
                                    </p:anim>
                                    <p:animEffect transition="in" filter="fade">
                                      <p:cBhvr>
                                        <p:cTn id="42" dur="300"/>
                                        <p:tgtEl>
                                          <p:spTgt spid="7">
                                            <p:graphicEl>
                                              <a:chart seriesIdx="-4" categoryIdx="2" bldStep="category"/>
                                            </p:graphicEl>
                                          </p:spTgt>
                                        </p:tgtEl>
                                      </p:cBhvr>
                                    </p:animEffect>
                                    <p:anim calcmode="lin" valueType="num">
                                      <p:cBhvr>
                                        <p:cTn id="43" dur="300" fill="hold"/>
                                        <p:tgtEl>
                                          <p:spTgt spid="7">
                                            <p:graphicEl>
                                              <a:chart seriesIdx="-4" categoryIdx="2" bldStep="category"/>
                                            </p:graphicEl>
                                          </p:spTgt>
                                        </p:tgtEl>
                                        <p:attrNameLst>
                                          <p:attrName>ppt_x</p:attrName>
                                        </p:attrNameLst>
                                      </p:cBhvr>
                                      <p:tavLst>
                                        <p:tav tm="0">
                                          <p:val>
                                            <p:fltVal val="0.5"/>
                                          </p:val>
                                        </p:tav>
                                        <p:tav tm="100000">
                                          <p:val>
                                            <p:strVal val="#ppt_x"/>
                                          </p:val>
                                        </p:tav>
                                      </p:tavLst>
                                    </p:anim>
                                    <p:anim calcmode="lin" valueType="num">
                                      <p:cBhvr>
                                        <p:cTn id="44" dur="300" fill="hold"/>
                                        <p:tgtEl>
                                          <p:spTgt spid="7">
                                            <p:graphicEl>
                                              <a:chart seriesIdx="-4" categoryIdx="2" bldStep="category"/>
                                            </p:graphicEl>
                                          </p:spTgt>
                                        </p:tgtEl>
                                        <p:attrNameLst>
                                          <p:attrName>ppt_y</p:attrName>
                                        </p:attrNameLst>
                                      </p:cBhvr>
                                      <p:tavLst>
                                        <p:tav tm="0">
                                          <p:val>
                                            <p:fltVal val="0.5"/>
                                          </p:val>
                                        </p:tav>
                                        <p:tav tm="100000">
                                          <p:val>
                                            <p:strVal val="#ppt_y"/>
                                          </p:val>
                                        </p:tav>
                                      </p:tavLst>
                                    </p:anim>
                                  </p:childTnLst>
                                </p:cTn>
                              </p:par>
                            </p:childTnLst>
                          </p:cTn>
                        </p:par>
                        <p:par>
                          <p:cTn id="45" fill="hold">
                            <p:stCondLst>
                              <p:cond delay="1900"/>
                            </p:stCondLst>
                            <p:childTnLst>
                              <p:par>
                                <p:cTn id="46" presetID="53" presetClass="entr" presetSubtype="528" fill="hold" grpId="0" nodeType="afterEffect">
                                  <p:stCondLst>
                                    <p:cond delay="0"/>
                                  </p:stCondLst>
                                  <p:childTnLst>
                                    <p:set>
                                      <p:cBhvr>
                                        <p:cTn id="47" dur="1" fill="hold">
                                          <p:stCondLst>
                                            <p:cond delay="0"/>
                                          </p:stCondLst>
                                        </p:cTn>
                                        <p:tgtEl>
                                          <p:spTgt spid="7">
                                            <p:graphicEl>
                                              <a:chart seriesIdx="-4" categoryIdx="3" bldStep="category"/>
                                            </p:graphicEl>
                                          </p:spTgt>
                                        </p:tgtEl>
                                        <p:attrNameLst>
                                          <p:attrName>style.visibility</p:attrName>
                                        </p:attrNameLst>
                                      </p:cBhvr>
                                      <p:to>
                                        <p:strVal val="visible"/>
                                      </p:to>
                                    </p:set>
                                    <p:anim calcmode="lin" valueType="num">
                                      <p:cBhvr>
                                        <p:cTn id="48" dur="300" fill="hold"/>
                                        <p:tgtEl>
                                          <p:spTgt spid="7">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49" dur="300" fill="hold"/>
                                        <p:tgtEl>
                                          <p:spTgt spid="7">
                                            <p:graphicEl>
                                              <a:chart seriesIdx="-4" categoryIdx="3" bldStep="category"/>
                                            </p:graphicEl>
                                          </p:spTgt>
                                        </p:tgtEl>
                                        <p:attrNameLst>
                                          <p:attrName>ppt_h</p:attrName>
                                        </p:attrNameLst>
                                      </p:cBhvr>
                                      <p:tavLst>
                                        <p:tav tm="0">
                                          <p:val>
                                            <p:fltVal val="0"/>
                                          </p:val>
                                        </p:tav>
                                        <p:tav tm="100000">
                                          <p:val>
                                            <p:strVal val="#ppt_h"/>
                                          </p:val>
                                        </p:tav>
                                      </p:tavLst>
                                    </p:anim>
                                    <p:animEffect transition="in" filter="fade">
                                      <p:cBhvr>
                                        <p:cTn id="50" dur="300"/>
                                        <p:tgtEl>
                                          <p:spTgt spid="7">
                                            <p:graphicEl>
                                              <a:chart seriesIdx="-4" categoryIdx="3" bldStep="category"/>
                                            </p:graphicEl>
                                          </p:spTgt>
                                        </p:tgtEl>
                                      </p:cBhvr>
                                    </p:animEffect>
                                    <p:anim calcmode="lin" valueType="num">
                                      <p:cBhvr>
                                        <p:cTn id="51" dur="300" fill="hold"/>
                                        <p:tgtEl>
                                          <p:spTgt spid="7">
                                            <p:graphicEl>
                                              <a:chart seriesIdx="-4" categoryIdx="3" bldStep="category"/>
                                            </p:graphicEl>
                                          </p:spTgt>
                                        </p:tgtEl>
                                        <p:attrNameLst>
                                          <p:attrName>ppt_x</p:attrName>
                                        </p:attrNameLst>
                                      </p:cBhvr>
                                      <p:tavLst>
                                        <p:tav tm="0">
                                          <p:val>
                                            <p:fltVal val="0.5"/>
                                          </p:val>
                                        </p:tav>
                                        <p:tav tm="100000">
                                          <p:val>
                                            <p:strVal val="#ppt_x"/>
                                          </p:val>
                                        </p:tav>
                                      </p:tavLst>
                                    </p:anim>
                                    <p:anim calcmode="lin" valueType="num">
                                      <p:cBhvr>
                                        <p:cTn id="52" dur="300" fill="hold"/>
                                        <p:tgtEl>
                                          <p:spTgt spid="7">
                                            <p:graphicEl>
                                              <a:chart seriesIdx="-4" categoryIdx="3" bldStep="category"/>
                                            </p:graphicEl>
                                          </p:spTgt>
                                        </p:tgtEl>
                                        <p:attrNameLst>
                                          <p:attrName>ppt_y</p:attrName>
                                        </p:attrNameLst>
                                      </p:cBhvr>
                                      <p:tavLst>
                                        <p:tav tm="0">
                                          <p:val>
                                            <p:fltVal val="0.5"/>
                                          </p:val>
                                        </p:tav>
                                        <p:tav tm="100000">
                                          <p:val>
                                            <p:strVal val="#ppt_y"/>
                                          </p:val>
                                        </p:tav>
                                      </p:tavLst>
                                    </p:anim>
                                  </p:childTnLst>
                                </p:cTn>
                              </p:par>
                            </p:childTnLst>
                          </p:cTn>
                        </p:par>
                        <p:par>
                          <p:cTn id="53" fill="hold">
                            <p:stCondLst>
                              <p:cond delay="2200"/>
                            </p:stCondLst>
                            <p:childTnLst>
                              <p:par>
                                <p:cTn id="54" presetID="53" presetClass="entr" presetSubtype="528" fill="hold" grpId="0" nodeType="afterEffect">
                                  <p:stCondLst>
                                    <p:cond delay="0"/>
                                  </p:stCondLst>
                                  <p:childTnLst>
                                    <p:set>
                                      <p:cBhvr>
                                        <p:cTn id="55" dur="1" fill="hold">
                                          <p:stCondLst>
                                            <p:cond delay="0"/>
                                          </p:stCondLst>
                                        </p:cTn>
                                        <p:tgtEl>
                                          <p:spTgt spid="7">
                                            <p:graphicEl>
                                              <a:chart seriesIdx="-4" categoryIdx="4" bldStep="category"/>
                                            </p:graphicEl>
                                          </p:spTgt>
                                        </p:tgtEl>
                                        <p:attrNameLst>
                                          <p:attrName>style.visibility</p:attrName>
                                        </p:attrNameLst>
                                      </p:cBhvr>
                                      <p:to>
                                        <p:strVal val="visible"/>
                                      </p:to>
                                    </p:set>
                                    <p:anim calcmode="lin" valueType="num">
                                      <p:cBhvr>
                                        <p:cTn id="56" dur="300" fill="hold"/>
                                        <p:tgtEl>
                                          <p:spTgt spid="7">
                                            <p:graphicEl>
                                              <a:chart seriesIdx="-4" categoryIdx="4" bldStep="category"/>
                                            </p:graphicEl>
                                          </p:spTgt>
                                        </p:tgtEl>
                                        <p:attrNameLst>
                                          <p:attrName>ppt_w</p:attrName>
                                        </p:attrNameLst>
                                      </p:cBhvr>
                                      <p:tavLst>
                                        <p:tav tm="0">
                                          <p:val>
                                            <p:fltVal val="0"/>
                                          </p:val>
                                        </p:tav>
                                        <p:tav tm="100000">
                                          <p:val>
                                            <p:strVal val="#ppt_w"/>
                                          </p:val>
                                        </p:tav>
                                      </p:tavLst>
                                    </p:anim>
                                    <p:anim calcmode="lin" valueType="num">
                                      <p:cBhvr>
                                        <p:cTn id="57" dur="300" fill="hold"/>
                                        <p:tgtEl>
                                          <p:spTgt spid="7">
                                            <p:graphicEl>
                                              <a:chart seriesIdx="-4" categoryIdx="4" bldStep="category"/>
                                            </p:graphicEl>
                                          </p:spTgt>
                                        </p:tgtEl>
                                        <p:attrNameLst>
                                          <p:attrName>ppt_h</p:attrName>
                                        </p:attrNameLst>
                                      </p:cBhvr>
                                      <p:tavLst>
                                        <p:tav tm="0">
                                          <p:val>
                                            <p:fltVal val="0"/>
                                          </p:val>
                                        </p:tav>
                                        <p:tav tm="100000">
                                          <p:val>
                                            <p:strVal val="#ppt_h"/>
                                          </p:val>
                                        </p:tav>
                                      </p:tavLst>
                                    </p:anim>
                                    <p:animEffect transition="in" filter="fade">
                                      <p:cBhvr>
                                        <p:cTn id="58" dur="300"/>
                                        <p:tgtEl>
                                          <p:spTgt spid="7">
                                            <p:graphicEl>
                                              <a:chart seriesIdx="-4" categoryIdx="4" bldStep="category"/>
                                            </p:graphicEl>
                                          </p:spTgt>
                                        </p:tgtEl>
                                      </p:cBhvr>
                                    </p:animEffect>
                                    <p:anim calcmode="lin" valueType="num">
                                      <p:cBhvr>
                                        <p:cTn id="59" dur="300" fill="hold"/>
                                        <p:tgtEl>
                                          <p:spTgt spid="7">
                                            <p:graphicEl>
                                              <a:chart seriesIdx="-4" categoryIdx="4" bldStep="category"/>
                                            </p:graphicEl>
                                          </p:spTgt>
                                        </p:tgtEl>
                                        <p:attrNameLst>
                                          <p:attrName>ppt_x</p:attrName>
                                        </p:attrNameLst>
                                      </p:cBhvr>
                                      <p:tavLst>
                                        <p:tav tm="0">
                                          <p:val>
                                            <p:fltVal val="0.5"/>
                                          </p:val>
                                        </p:tav>
                                        <p:tav tm="100000">
                                          <p:val>
                                            <p:strVal val="#ppt_x"/>
                                          </p:val>
                                        </p:tav>
                                      </p:tavLst>
                                    </p:anim>
                                    <p:anim calcmode="lin" valueType="num">
                                      <p:cBhvr>
                                        <p:cTn id="60" dur="300" fill="hold"/>
                                        <p:tgtEl>
                                          <p:spTgt spid="7">
                                            <p:graphicEl>
                                              <a:chart seriesIdx="-4" categoryIdx="4" bldStep="category"/>
                                            </p:graphic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Graphic spid="7" grpId="0" uiExpand="1">
        <p:bldSub>
          <a:bldChart bld="category"/>
        </p:bldSub>
      </p:bldGraphic>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7"/>
          <p:cNvGraphicFramePr>
            <a:graphicFrameLocks noGrp="1"/>
          </p:cNvGraphicFramePr>
          <p:nvPr>
            <p:ph sz="quarter" idx="14"/>
            <p:extLst>
              <p:ext uri="{D42A27DB-BD31-4B8C-83A1-F6EECF244321}">
                <p14:modId xmlns:p14="http://schemas.microsoft.com/office/powerpoint/2010/main" val="2652742592"/>
              </p:ext>
            </p:extLst>
          </p:nvPr>
        </p:nvGraphicFramePr>
        <p:xfrm>
          <a:off x="252458" y="1352550"/>
          <a:ext cx="5919787"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7"/>
          <p:cNvSpPr>
            <a:spLocks noGrp="1"/>
          </p:cNvSpPr>
          <p:nvPr>
            <p:ph type="title"/>
          </p:nvPr>
        </p:nvSpPr>
        <p:spPr/>
        <p:txBody>
          <a:bodyPr/>
          <a:lstStyle/>
          <a:p>
            <a:r>
              <a:rPr lang="sk-SK" dirty="0"/>
              <a:t>3D Pyramid</a:t>
            </a:r>
          </a:p>
        </p:txBody>
      </p:sp>
      <p:sp>
        <p:nvSpPr>
          <p:cNvPr id="4" name="Footer Placeholder 3"/>
          <p:cNvSpPr>
            <a:spLocks noGrp="1"/>
          </p:cNvSpPr>
          <p:nvPr>
            <p:ph type="ftr" sz="quarter" idx="19"/>
          </p:nvPr>
        </p:nvSpPr>
        <p:spPr/>
        <p:txBody>
          <a:bodyPr/>
          <a:lstStyle/>
          <a:p>
            <a:r>
              <a:rPr lang="en-US" dirty="0"/>
              <a:t>www.graphicriver.net/goashape</a:t>
            </a:r>
          </a:p>
        </p:txBody>
      </p:sp>
      <p:sp>
        <p:nvSpPr>
          <p:cNvPr id="11" name="Text Placeholder 10"/>
          <p:cNvSpPr>
            <a:spLocks noGrp="1"/>
          </p:cNvSpPr>
          <p:nvPr>
            <p:ph type="body" sz="quarter" idx="20"/>
          </p:nvPr>
        </p:nvSpPr>
        <p:spPr/>
        <p:txBody>
          <a:bodyPr vert="horz" wrap="square" lIns="91418" tIns="107972" rIns="91418" bIns="107972" rtlCol="0" anchor="t" anchorCtr="0">
            <a:noAutofit/>
          </a:bodyPr>
          <a:lstStyle/>
          <a:p>
            <a:pPr marL="171362" indent="-171362">
              <a:buFont typeface="Wingdings" panose="05000000000000000000" pitchFamily="2" charset="2"/>
              <a:buChar char="§"/>
            </a:pPr>
            <a:r>
              <a:rPr lang="sk-SK" dirty="0"/>
              <a:t>Suspendisse feugiat. Pellentesque dapibus hendrerit tortor. Etiam sit amet orci eget eros faucibus tincidunt. Ut varius tincidunt libero. In ut quam vitae odio lacinia tincidunt</a:t>
            </a:r>
            <a:r>
              <a:rPr lang="sk-SK"/>
              <a:t>. </a:t>
            </a:r>
          </a:p>
          <a:p>
            <a:pPr marL="171362" indent="-171362">
              <a:buFont typeface="Wingdings" panose="05000000000000000000" pitchFamily="2" charset="2"/>
              <a:buChar char="§"/>
            </a:pPr>
            <a:r>
              <a:rPr lang="sk-SK"/>
              <a:t>Morbi </a:t>
            </a:r>
            <a:r>
              <a:rPr lang="sk-SK" dirty="0"/>
              <a:t>nec metus. Praesent adipiscing. Etiam vitae tortor. Vivamus quis mi. Cras </a:t>
            </a:r>
            <a:r>
              <a:rPr lang="sk-SK"/>
              <a:t>non dolor.In </a:t>
            </a:r>
            <a:r>
              <a:rPr lang="sk-SK" dirty="0"/>
              <a:t>turpis. Pellentesque commodo eros a enim</a:t>
            </a:r>
            <a:r>
              <a:rPr lang="sk-SK"/>
              <a:t>. </a:t>
            </a:r>
          </a:p>
          <a:p>
            <a:pPr marL="171362" indent="-171362">
              <a:buFont typeface="Wingdings" panose="05000000000000000000" pitchFamily="2" charset="2"/>
              <a:buChar char="§"/>
            </a:pPr>
            <a:r>
              <a:rPr lang="sk-SK"/>
              <a:t>Phasellus </a:t>
            </a:r>
            <a:r>
              <a:rPr lang="sk-SK" dirty="0"/>
              <a:t>viverra nulla ut metus varius laoreet. Suspendisse pulvinar, augue ac venenatis condimentum, sem libero volutpat nibh, nec pellentesque velit pede quis nunc</a:t>
            </a:r>
            <a:r>
              <a:rPr lang="sk-SK"/>
              <a:t>. </a:t>
            </a:r>
            <a:endParaRPr lang="sk-SK" dirty="0"/>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44</a:t>
            </a:fld>
            <a:endParaRPr lang="en-US"/>
          </a:p>
        </p:txBody>
      </p:sp>
    </p:spTree>
    <p:extLst>
      <p:ext uri="{BB962C8B-B14F-4D97-AF65-F5344CB8AC3E}">
        <p14:creationId xmlns:p14="http://schemas.microsoft.com/office/powerpoint/2010/main" val="3882191860"/>
      </p:ext>
    </p:extLst>
  </p:cSld>
  <p:clrMapOvr>
    <a:masterClrMapping/>
  </p:clrMapOvr>
  <mc:AlternateContent xmlns:mc="http://schemas.openxmlformats.org/markup-compatibility/2006" xmlns:p14="http://schemas.microsoft.com/office/powerpoint/2010/main">
    <mc:Choice Requires="p14">
      <p:transition spd="slow" p14:dur="1300" advClick="0" advTm="3000">
        <p14:pan dir="u"/>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00"/>
                            </p:stCondLst>
                            <p:childTnLst>
                              <p:par>
                                <p:cTn id="5" presetID="22" presetClass="entr" presetSubtype="1"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up)">
                                      <p:cBhvr>
                                        <p:cTn id="7" dur="400"/>
                                        <p:tgtEl>
                                          <p:spTgt spid="11">
                                            <p:txEl>
                                              <p:pRg st="0" end="0"/>
                                            </p:txEl>
                                          </p:spTgt>
                                        </p:tgtEl>
                                      </p:cBhvr>
                                    </p:animEffect>
                                  </p:childTnLst>
                                </p:cTn>
                              </p:par>
                            </p:childTnLst>
                          </p:cTn>
                        </p:par>
                        <p:par>
                          <p:cTn id="8" fill="hold">
                            <p:stCondLst>
                              <p:cond delay="1100"/>
                            </p:stCondLst>
                            <p:childTnLst>
                              <p:par>
                                <p:cTn id="9" presetID="22" presetClass="entr" presetSubtype="1" fill="hold" grpId="0"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wipe(up)">
                                      <p:cBhvr>
                                        <p:cTn id="11" dur="400"/>
                                        <p:tgtEl>
                                          <p:spTgt spid="11">
                                            <p:txEl>
                                              <p:pRg st="1" end="1"/>
                                            </p:txEl>
                                          </p:spTgt>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wipe(up)">
                                      <p:cBhvr>
                                        <p:cTn id="15" dur="4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0">
                                            <p:graphicEl>
                                              <a:chart seriesIdx="0" categoryIdx="-4" bldStep="series"/>
                                            </p:graphicEl>
                                          </p:spTgt>
                                        </p:tgtEl>
                                        <p:attrNameLst>
                                          <p:attrName>style.visibility</p:attrName>
                                        </p:attrNameLst>
                                      </p:cBhvr>
                                      <p:to>
                                        <p:strVal val="visible"/>
                                      </p:to>
                                    </p:set>
                                    <p:animEffect transition="in" filter="wipe(down)">
                                      <p:cBhvr>
                                        <p:cTn id="20" dur="500"/>
                                        <p:tgtEl>
                                          <p:spTgt spid="20">
                                            <p:graphicEl>
                                              <a:chart seriesIdx="0" categoryIdx="-4" bldStep="series"/>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0">
                                            <p:graphicEl>
                                              <a:chart seriesIdx="1" categoryIdx="-4" bldStep="series"/>
                                            </p:graphicEl>
                                          </p:spTgt>
                                        </p:tgtEl>
                                        <p:attrNameLst>
                                          <p:attrName>style.visibility</p:attrName>
                                        </p:attrNameLst>
                                      </p:cBhvr>
                                      <p:to>
                                        <p:strVal val="visible"/>
                                      </p:to>
                                    </p:set>
                                    <p:animEffect transition="in" filter="wipe(down)">
                                      <p:cBhvr>
                                        <p:cTn id="25" dur="500"/>
                                        <p:tgtEl>
                                          <p:spTgt spid="20">
                                            <p:graphicEl>
                                              <a:chart seriesIdx="1" categoryIdx="-4" bldStep="series"/>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0">
                                            <p:graphicEl>
                                              <a:chart seriesIdx="2" categoryIdx="-4" bldStep="series"/>
                                            </p:graphicEl>
                                          </p:spTgt>
                                        </p:tgtEl>
                                        <p:attrNameLst>
                                          <p:attrName>style.visibility</p:attrName>
                                        </p:attrNameLst>
                                      </p:cBhvr>
                                      <p:to>
                                        <p:strVal val="visible"/>
                                      </p:to>
                                    </p:set>
                                    <p:animEffect transition="in" filter="wipe(down)">
                                      <p:cBhvr>
                                        <p:cTn id="30" dur="500"/>
                                        <p:tgtEl>
                                          <p:spTgt spid="20">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uiExpand="1">
        <p:bldSub>
          <a:bldChart bld="series"/>
        </p:bldSub>
      </p:bldGraphic>
      <p:bldP spid="11" grpId="0" uiExpand="1" build="allAtOnce"/>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p:cNvGraphicFramePr>
            <a:graphicFrameLocks noGrp="1"/>
          </p:cNvGraphicFramePr>
          <p:nvPr>
            <p:ph sz="quarter" idx="14"/>
            <p:extLst>
              <p:ext uri="{D42A27DB-BD31-4B8C-83A1-F6EECF244321}">
                <p14:modId xmlns:p14="http://schemas.microsoft.com/office/powerpoint/2010/main" val="3998998111"/>
              </p:ext>
            </p:extLst>
          </p:nvPr>
        </p:nvGraphicFramePr>
        <p:xfrm>
          <a:off x="252461" y="1352551"/>
          <a:ext cx="8639175"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7"/>
          </p:nvPr>
        </p:nvSpPr>
        <p:spPr/>
        <p:txBody>
          <a:bodyPr/>
          <a:lstStyle/>
          <a:p>
            <a:r>
              <a:rPr lang="en-US" dirty="0"/>
              <a:t>www.graphicriver.net/goashape</a:t>
            </a:r>
          </a:p>
        </p:txBody>
      </p:sp>
      <p:sp>
        <p:nvSpPr>
          <p:cNvPr id="8" name="Title 7"/>
          <p:cNvSpPr>
            <a:spLocks noGrp="1"/>
          </p:cNvSpPr>
          <p:nvPr>
            <p:ph type="title"/>
          </p:nvPr>
        </p:nvSpPr>
        <p:spPr/>
        <p:txBody>
          <a:bodyPr/>
          <a:lstStyle/>
          <a:p>
            <a:r>
              <a:rPr lang="en-US"/>
              <a:t>CHARTS</a:t>
            </a:r>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45</a:t>
            </a:fld>
            <a:endParaRPr lang="en-US"/>
          </a:p>
        </p:txBody>
      </p:sp>
    </p:spTree>
    <p:extLst>
      <p:ext uri="{BB962C8B-B14F-4D97-AF65-F5344CB8AC3E}">
        <p14:creationId xmlns:p14="http://schemas.microsoft.com/office/powerpoint/2010/main" val="2562330495"/>
      </p:ext>
    </p:extLst>
  </p:cSld>
  <p:clrMapOvr>
    <a:masterClrMapping/>
  </p:clrMapOvr>
  <mc:AlternateContent xmlns:mc="http://schemas.openxmlformats.org/markup-compatibility/2006" xmlns:p14="http://schemas.microsoft.com/office/powerpoint/2010/main">
    <mc:Choice Requires="p14">
      <p:transition spd="slow" p14:dur="1300" advClick="0" advTm="3000">
        <p14:pan dir="u"/>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4">
                                            <p:graphicEl>
                                              <a:chart seriesIdx="-4" categoryIdx="0" bldStep="category"/>
                                            </p:graphicEl>
                                          </p:spTgt>
                                        </p:tgtEl>
                                        <p:attrNameLst>
                                          <p:attrName>style.visibility</p:attrName>
                                        </p:attrNameLst>
                                      </p:cBhvr>
                                      <p:to>
                                        <p:strVal val="visible"/>
                                      </p:to>
                                    </p:set>
                                    <p:anim calcmode="lin" valueType="num">
                                      <p:cBhvr additive="base">
                                        <p:cTn id="7" dur="400"/>
                                        <p:tgtEl>
                                          <p:spTgt spid="14">
                                            <p:graphicEl>
                                              <a:chart seriesIdx="-4" categoryIdx="0" bldStep="category"/>
                                            </p:graphicEl>
                                          </p:spTgt>
                                        </p:tgtEl>
                                        <p:attrNameLst>
                                          <p:attrName>ppt_x</p:attrName>
                                        </p:attrNameLst>
                                      </p:cBhvr>
                                      <p:tavLst>
                                        <p:tav tm="0">
                                          <p:val>
                                            <p:strVal val="#ppt_x-#ppt_w*1.125000"/>
                                          </p:val>
                                        </p:tav>
                                        <p:tav tm="100000">
                                          <p:val>
                                            <p:strVal val="#ppt_x"/>
                                          </p:val>
                                        </p:tav>
                                      </p:tavLst>
                                    </p:anim>
                                    <p:animEffect transition="in" filter="wipe(right)">
                                      <p:cBhvr>
                                        <p:cTn id="8" dur="400"/>
                                        <p:tgtEl>
                                          <p:spTgt spid="14">
                                            <p:graphicEl>
                                              <a:chart seriesIdx="-4" categoryIdx="0" bldStep="category"/>
                                            </p:graphicEl>
                                          </p:spTgt>
                                        </p:tgtEl>
                                      </p:cBhvr>
                                    </p:animEffect>
                                  </p:childTnLst>
                                </p:cTn>
                              </p:par>
                            </p:childTnLst>
                          </p:cTn>
                        </p:par>
                        <p:par>
                          <p:cTn id="9" fill="hold">
                            <p:stCondLst>
                              <p:cond delay="400"/>
                            </p:stCondLst>
                            <p:childTnLst>
                              <p:par>
                                <p:cTn id="10" presetID="12" presetClass="entr" presetSubtype="8" fill="hold" grpId="0" nodeType="afterEffect">
                                  <p:stCondLst>
                                    <p:cond delay="0"/>
                                  </p:stCondLst>
                                  <p:childTnLst>
                                    <p:set>
                                      <p:cBhvr>
                                        <p:cTn id="11" dur="1" fill="hold">
                                          <p:stCondLst>
                                            <p:cond delay="0"/>
                                          </p:stCondLst>
                                        </p:cTn>
                                        <p:tgtEl>
                                          <p:spTgt spid="14">
                                            <p:graphicEl>
                                              <a:chart seriesIdx="-4" categoryIdx="1" bldStep="category"/>
                                            </p:graphicEl>
                                          </p:spTgt>
                                        </p:tgtEl>
                                        <p:attrNameLst>
                                          <p:attrName>style.visibility</p:attrName>
                                        </p:attrNameLst>
                                      </p:cBhvr>
                                      <p:to>
                                        <p:strVal val="visible"/>
                                      </p:to>
                                    </p:set>
                                    <p:anim calcmode="lin" valueType="num">
                                      <p:cBhvr additive="base">
                                        <p:cTn id="12" dur="400"/>
                                        <p:tgtEl>
                                          <p:spTgt spid="14">
                                            <p:graphicEl>
                                              <a:chart seriesIdx="-4" categoryIdx="1" bldStep="category"/>
                                            </p:graphicEl>
                                          </p:spTgt>
                                        </p:tgtEl>
                                        <p:attrNameLst>
                                          <p:attrName>ppt_x</p:attrName>
                                        </p:attrNameLst>
                                      </p:cBhvr>
                                      <p:tavLst>
                                        <p:tav tm="0">
                                          <p:val>
                                            <p:strVal val="#ppt_x-#ppt_w*1.125000"/>
                                          </p:val>
                                        </p:tav>
                                        <p:tav tm="100000">
                                          <p:val>
                                            <p:strVal val="#ppt_x"/>
                                          </p:val>
                                        </p:tav>
                                      </p:tavLst>
                                    </p:anim>
                                    <p:animEffect transition="in" filter="wipe(right)">
                                      <p:cBhvr>
                                        <p:cTn id="13" dur="400"/>
                                        <p:tgtEl>
                                          <p:spTgt spid="14">
                                            <p:graphicEl>
                                              <a:chart seriesIdx="-4" categoryIdx="1" bldStep="category"/>
                                            </p:graphicEl>
                                          </p:spTgt>
                                        </p:tgtEl>
                                      </p:cBhvr>
                                    </p:animEffect>
                                  </p:childTnLst>
                                </p:cTn>
                              </p:par>
                            </p:childTnLst>
                          </p:cTn>
                        </p:par>
                        <p:par>
                          <p:cTn id="14" fill="hold">
                            <p:stCondLst>
                              <p:cond delay="800"/>
                            </p:stCondLst>
                            <p:childTnLst>
                              <p:par>
                                <p:cTn id="15" presetID="12" presetClass="entr" presetSubtype="8" fill="hold" grpId="0" nodeType="afterEffect">
                                  <p:stCondLst>
                                    <p:cond delay="0"/>
                                  </p:stCondLst>
                                  <p:childTnLst>
                                    <p:set>
                                      <p:cBhvr>
                                        <p:cTn id="16" dur="1" fill="hold">
                                          <p:stCondLst>
                                            <p:cond delay="0"/>
                                          </p:stCondLst>
                                        </p:cTn>
                                        <p:tgtEl>
                                          <p:spTgt spid="14">
                                            <p:graphicEl>
                                              <a:chart seriesIdx="-4" categoryIdx="2" bldStep="category"/>
                                            </p:graphicEl>
                                          </p:spTgt>
                                        </p:tgtEl>
                                        <p:attrNameLst>
                                          <p:attrName>style.visibility</p:attrName>
                                        </p:attrNameLst>
                                      </p:cBhvr>
                                      <p:to>
                                        <p:strVal val="visible"/>
                                      </p:to>
                                    </p:set>
                                    <p:anim calcmode="lin" valueType="num">
                                      <p:cBhvr additive="base">
                                        <p:cTn id="17" dur="400"/>
                                        <p:tgtEl>
                                          <p:spTgt spid="14">
                                            <p:graphicEl>
                                              <a:chart seriesIdx="-4" categoryIdx="2" bldStep="category"/>
                                            </p:graphicEl>
                                          </p:spTgt>
                                        </p:tgtEl>
                                        <p:attrNameLst>
                                          <p:attrName>ppt_x</p:attrName>
                                        </p:attrNameLst>
                                      </p:cBhvr>
                                      <p:tavLst>
                                        <p:tav tm="0">
                                          <p:val>
                                            <p:strVal val="#ppt_x-#ppt_w*1.125000"/>
                                          </p:val>
                                        </p:tav>
                                        <p:tav tm="100000">
                                          <p:val>
                                            <p:strVal val="#ppt_x"/>
                                          </p:val>
                                        </p:tav>
                                      </p:tavLst>
                                    </p:anim>
                                    <p:animEffect transition="in" filter="wipe(right)">
                                      <p:cBhvr>
                                        <p:cTn id="18" dur="400"/>
                                        <p:tgtEl>
                                          <p:spTgt spid="14">
                                            <p:graphicEl>
                                              <a:chart seriesIdx="-4" categoryIdx="2" bldStep="category"/>
                                            </p:graphicEl>
                                          </p:spTgt>
                                        </p:tgtEl>
                                      </p:cBhvr>
                                    </p:animEffect>
                                  </p:childTnLst>
                                </p:cTn>
                              </p:par>
                            </p:childTnLst>
                          </p:cTn>
                        </p:par>
                        <p:par>
                          <p:cTn id="19" fill="hold">
                            <p:stCondLst>
                              <p:cond delay="1200"/>
                            </p:stCondLst>
                            <p:childTnLst>
                              <p:par>
                                <p:cTn id="20" presetID="12" presetClass="entr" presetSubtype="8" fill="hold" grpId="0" nodeType="afterEffect">
                                  <p:stCondLst>
                                    <p:cond delay="0"/>
                                  </p:stCondLst>
                                  <p:childTnLst>
                                    <p:set>
                                      <p:cBhvr>
                                        <p:cTn id="21" dur="1" fill="hold">
                                          <p:stCondLst>
                                            <p:cond delay="0"/>
                                          </p:stCondLst>
                                        </p:cTn>
                                        <p:tgtEl>
                                          <p:spTgt spid="14">
                                            <p:graphicEl>
                                              <a:chart seriesIdx="-4" categoryIdx="3" bldStep="category"/>
                                            </p:graphicEl>
                                          </p:spTgt>
                                        </p:tgtEl>
                                        <p:attrNameLst>
                                          <p:attrName>style.visibility</p:attrName>
                                        </p:attrNameLst>
                                      </p:cBhvr>
                                      <p:to>
                                        <p:strVal val="visible"/>
                                      </p:to>
                                    </p:set>
                                    <p:anim calcmode="lin" valueType="num">
                                      <p:cBhvr additive="base">
                                        <p:cTn id="22" dur="400"/>
                                        <p:tgtEl>
                                          <p:spTgt spid="14">
                                            <p:graphicEl>
                                              <a:chart seriesIdx="-4" categoryIdx="3" bldStep="category"/>
                                            </p:graphicEl>
                                          </p:spTgt>
                                        </p:tgtEl>
                                        <p:attrNameLst>
                                          <p:attrName>ppt_x</p:attrName>
                                        </p:attrNameLst>
                                      </p:cBhvr>
                                      <p:tavLst>
                                        <p:tav tm="0">
                                          <p:val>
                                            <p:strVal val="#ppt_x-#ppt_w*1.125000"/>
                                          </p:val>
                                        </p:tav>
                                        <p:tav tm="100000">
                                          <p:val>
                                            <p:strVal val="#ppt_x"/>
                                          </p:val>
                                        </p:tav>
                                      </p:tavLst>
                                    </p:anim>
                                    <p:animEffect transition="in" filter="wipe(right)">
                                      <p:cBhvr>
                                        <p:cTn id="23" dur="400"/>
                                        <p:tgtEl>
                                          <p:spTgt spid="14">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uiExpand="1">
        <p:bldSub>
          <a:bldChart bld="category"/>
        </p:bldSub>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p:cNvGraphicFramePr>
            <a:graphicFrameLocks noGrp="1"/>
          </p:cNvGraphicFramePr>
          <p:nvPr>
            <p:ph sz="quarter" idx="14"/>
            <p:extLst>
              <p:ext uri="{D42A27DB-BD31-4B8C-83A1-F6EECF244321}">
                <p14:modId xmlns:p14="http://schemas.microsoft.com/office/powerpoint/2010/main" val="3537261696"/>
              </p:ext>
            </p:extLst>
          </p:nvPr>
        </p:nvGraphicFramePr>
        <p:xfrm>
          <a:off x="252458" y="1352550"/>
          <a:ext cx="5919787"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7"/>
          <p:cNvSpPr>
            <a:spLocks noGrp="1"/>
          </p:cNvSpPr>
          <p:nvPr>
            <p:ph type="title"/>
          </p:nvPr>
        </p:nvSpPr>
        <p:spPr/>
        <p:txBody>
          <a:bodyPr/>
          <a:lstStyle/>
          <a:p>
            <a:r>
              <a:rPr lang="en-US"/>
              <a:t>CHARTS</a:t>
            </a:r>
          </a:p>
        </p:txBody>
      </p:sp>
      <p:sp>
        <p:nvSpPr>
          <p:cNvPr id="4" name="Footer Placeholder 3"/>
          <p:cNvSpPr>
            <a:spLocks noGrp="1"/>
          </p:cNvSpPr>
          <p:nvPr>
            <p:ph type="ftr" sz="quarter" idx="19"/>
          </p:nvPr>
        </p:nvSpPr>
        <p:spPr/>
        <p:txBody>
          <a:bodyPr/>
          <a:lstStyle/>
          <a:p>
            <a:r>
              <a:rPr lang="en-US" dirty="0"/>
              <a:t>www.graphicriver.net/goashape</a:t>
            </a:r>
          </a:p>
        </p:txBody>
      </p:sp>
      <p:sp>
        <p:nvSpPr>
          <p:cNvPr id="3" name="Zástupný symbol textu 2"/>
          <p:cNvSpPr>
            <a:spLocks noGrp="1"/>
          </p:cNvSpPr>
          <p:nvPr>
            <p:ph type="body" sz="quarter" idx="20"/>
          </p:nvPr>
        </p:nvSpPr>
        <p:spPr/>
        <p:txBody>
          <a:bodyPr/>
          <a:lstStyle/>
          <a:p>
            <a:pPr marL="171362" indent="-171362">
              <a:buFont typeface="Wingdings" panose="05000000000000000000" pitchFamily="2" charset="2"/>
              <a:buChar char="v"/>
            </a:pPr>
            <a:endParaRPr lang="sk-SK"/>
          </a:p>
          <a:p>
            <a:pPr marL="171362" indent="-171362">
              <a:buFont typeface="Wingdings" panose="05000000000000000000" pitchFamily="2" charset="2"/>
              <a:buChar char="v"/>
            </a:pPr>
            <a:r>
              <a:rPr lang="sk-SK"/>
              <a:t>Suspendisse feugiat. Pellentesque dapibus hendrerit tortor. Etiam sit amet orci eget eros faucibus tincidunt. Ut varius tincidunt libero. In ut quam vitae odio lacinia tincidunt. </a:t>
            </a:r>
          </a:p>
          <a:p>
            <a:pPr marL="171362" indent="-171362">
              <a:buFont typeface="Wingdings" panose="05000000000000000000" pitchFamily="2" charset="2"/>
              <a:buChar char="v"/>
            </a:pPr>
            <a:r>
              <a:rPr lang="sk-SK"/>
              <a:t>Morbi nec metus. Praesent adipiscing. Etiam vitae tortor. Vivamus quis mi. Cras non dolor.In turpis. Pellentesque commodo eros a enim. </a:t>
            </a:r>
          </a:p>
          <a:p>
            <a:pPr marL="171362" indent="-171362">
              <a:buFont typeface="Wingdings" panose="05000000000000000000" pitchFamily="2" charset="2"/>
              <a:buChar char="v"/>
            </a:pPr>
            <a:r>
              <a:rPr lang="sk-SK"/>
              <a:t>Phasellus viverra nulla ut metus varius laoreet. Suspendisse pulvinar, augue ac venenatis condimentum, sem libero</a:t>
            </a:r>
            <a:endParaRPr lang="en-US"/>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46</a:t>
            </a:fld>
            <a:endParaRPr lang="en-US"/>
          </a:p>
        </p:txBody>
      </p:sp>
    </p:spTree>
    <p:extLst>
      <p:ext uri="{BB962C8B-B14F-4D97-AF65-F5344CB8AC3E}">
        <p14:creationId xmlns:p14="http://schemas.microsoft.com/office/powerpoint/2010/main" val="438232141"/>
      </p:ext>
    </p:extLst>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graphicEl>
                                              <a:chart seriesIdx="0" categoryIdx="-4" bldStep="series"/>
                                            </p:graphicEl>
                                          </p:spTgt>
                                        </p:tgtEl>
                                        <p:attrNameLst>
                                          <p:attrName>style.visibility</p:attrName>
                                        </p:attrNameLst>
                                      </p:cBhvr>
                                      <p:to>
                                        <p:strVal val="visible"/>
                                      </p:to>
                                    </p:set>
                                    <p:anim calcmode="lin" valueType="num">
                                      <p:cBhvr additive="base">
                                        <p:cTn id="7" dur="500" fill="hold"/>
                                        <p:tgtEl>
                                          <p:spTgt spid="14">
                                            <p:graphicEl>
                                              <a:chart seriesIdx="0" categoryIdx="-4" bldStep="series"/>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graphicEl>
                                              <a:chart seriesIdx="0" categoryIdx="-4" bldStep="series"/>
                                            </p:graphic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
                                            <p:graphicEl>
                                              <a:chart seriesIdx="1" categoryIdx="-4" bldStep="series"/>
                                            </p:graphicEl>
                                          </p:spTgt>
                                        </p:tgtEl>
                                        <p:attrNameLst>
                                          <p:attrName>style.visibility</p:attrName>
                                        </p:attrNameLst>
                                      </p:cBhvr>
                                      <p:to>
                                        <p:strVal val="visible"/>
                                      </p:to>
                                    </p:set>
                                    <p:anim calcmode="lin" valueType="num">
                                      <p:cBhvr additive="base">
                                        <p:cTn id="12" dur="500" fill="hold"/>
                                        <p:tgtEl>
                                          <p:spTgt spid="14">
                                            <p:graphicEl>
                                              <a:chart seriesIdx="1" categoryIdx="-4" bldStep="series"/>
                                            </p:graphic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
                                            <p:graphicEl>
                                              <a:chart seriesIdx="1" categoryIdx="-4" bldStep="series"/>
                                            </p:graphic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graphicEl>
                                              <a:chart seriesIdx="2" categoryIdx="-4" bldStep="series"/>
                                            </p:graphicEl>
                                          </p:spTgt>
                                        </p:tgtEl>
                                        <p:attrNameLst>
                                          <p:attrName>style.visibility</p:attrName>
                                        </p:attrNameLst>
                                      </p:cBhvr>
                                      <p:to>
                                        <p:strVal val="visible"/>
                                      </p:to>
                                    </p:set>
                                    <p:anim calcmode="lin" valueType="num">
                                      <p:cBhvr additive="base">
                                        <p:cTn id="17" dur="500" fill="hold"/>
                                        <p:tgtEl>
                                          <p:spTgt spid="14">
                                            <p:graphicEl>
                                              <a:chart seriesIdx="2" categoryIdx="-4" bldStep="series"/>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
                                            <p:graphicEl>
                                              <a:chart seriesIdx="2" categoryIdx="-4" bldStep="series"/>
                                            </p:graphic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30" presetClass="entr" presetSubtype="0" fill="hold" grpId="0" nodeType="after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320" decel="100000"/>
                                        <p:tgtEl>
                                          <p:spTgt spid="3">
                                            <p:txEl>
                                              <p:pRg st="1" end="1"/>
                                            </p:txEl>
                                          </p:spTgt>
                                        </p:tgtEl>
                                      </p:cBhvr>
                                    </p:animEffect>
                                    <p:anim calcmode="lin" valueType="num">
                                      <p:cBhvr>
                                        <p:cTn id="23" dur="320" decel="100000" fill="hold"/>
                                        <p:tgtEl>
                                          <p:spTgt spid="3">
                                            <p:txEl>
                                              <p:pRg st="1" end="1"/>
                                            </p:txEl>
                                          </p:spTgt>
                                        </p:tgtEl>
                                        <p:attrNameLst>
                                          <p:attrName>style.rotation</p:attrName>
                                        </p:attrNameLst>
                                      </p:cBhvr>
                                      <p:tavLst>
                                        <p:tav tm="0">
                                          <p:val>
                                            <p:fltVal val="-90"/>
                                          </p:val>
                                        </p:tav>
                                        <p:tav tm="100000">
                                          <p:val>
                                            <p:fltVal val="0"/>
                                          </p:val>
                                        </p:tav>
                                      </p:tavLst>
                                    </p:anim>
                                    <p:anim calcmode="lin" valueType="num">
                                      <p:cBhvr>
                                        <p:cTn id="24" dur="320" decel="100000" fill="hold"/>
                                        <p:tgtEl>
                                          <p:spTgt spid="3">
                                            <p:txEl>
                                              <p:pRg st="1" end="1"/>
                                            </p:txEl>
                                          </p:spTgt>
                                        </p:tgtEl>
                                        <p:attrNameLst>
                                          <p:attrName>ppt_x</p:attrName>
                                        </p:attrNameLst>
                                      </p:cBhvr>
                                      <p:tavLst>
                                        <p:tav tm="0">
                                          <p:val>
                                            <p:strVal val="#ppt_x+0.4"/>
                                          </p:val>
                                        </p:tav>
                                        <p:tav tm="100000">
                                          <p:val>
                                            <p:strVal val="#ppt_x-0.05"/>
                                          </p:val>
                                        </p:tav>
                                      </p:tavLst>
                                    </p:anim>
                                    <p:anim calcmode="lin" valueType="num">
                                      <p:cBhvr>
                                        <p:cTn id="25" dur="320" decel="100000" fill="hold"/>
                                        <p:tgtEl>
                                          <p:spTgt spid="3">
                                            <p:txEl>
                                              <p:pRg st="1" end="1"/>
                                            </p:txEl>
                                          </p:spTgt>
                                        </p:tgtEl>
                                        <p:attrNameLst>
                                          <p:attrName>ppt_y</p:attrName>
                                        </p:attrNameLst>
                                      </p:cBhvr>
                                      <p:tavLst>
                                        <p:tav tm="0">
                                          <p:val>
                                            <p:strVal val="#ppt_y-0.4"/>
                                          </p:val>
                                        </p:tav>
                                        <p:tav tm="100000">
                                          <p:val>
                                            <p:strVal val="#ppt_y+0.1"/>
                                          </p:val>
                                        </p:tav>
                                      </p:tavLst>
                                    </p:anim>
                                    <p:anim calcmode="lin" valueType="num">
                                      <p:cBhvr>
                                        <p:cTn id="26" dur="80" accel="100000" fill="hold">
                                          <p:stCondLst>
                                            <p:cond delay="320"/>
                                          </p:stCondLst>
                                        </p:cTn>
                                        <p:tgtEl>
                                          <p:spTgt spid="3">
                                            <p:txEl>
                                              <p:pRg st="1" end="1"/>
                                            </p:txEl>
                                          </p:spTgt>
                                        </p:tgtEl>
                                        <p:attrNameLst>
                                          <p:attrName>ppt_x</p:attrName>
                                        </p:attrNameLst>
                                      </p:cBhvr>
                                      <p:tavLst>
                                        <p:tav tm="0">
                                          <p:val>
                                            <p:strVal val="#ppt_x-0.05"/>
                                          </p:val>
                                        </p:tav>
                                        <p:tav tm="100000">
                                          <p:val>
                                            <p:strVal val="#ppt_x"/>
                                          </p:val>
                                        </p:tav>
                                      </p:tavLst>
                                    </p:anim>
                                    <p:anim calcmode="lin" valueType="num">
                                      <p:cBhvr>
                                        <p:cTn id="27" dur="80" accel="100000" fill="hold">
                                          <p:stCondLst>
                                            <p:cond delay="320"/>
                                          </p:stCondLst>
                                        </p:cTn>
                                        <p:tgtEl>
                                          <p:spTgt spid="3">
                                            <p:txEl>
                                              <p:pRg st="1" end="1"/>
                                            </p:txEl>
                                          </p:spTgt>
                                        </p:tgtEl>
                                        <p:attrNameLst>
                                          <p:attrName>ppt_y</p:attrName>
                                        </p:attrNameLst>
                                      </p:cBhvr>
                                      <p:tavLst>
                                        <p:tav tm="0">
                                          <p:val>
                                            <p:strVal val="#ppt_y+0.1"/>
                                          </p:val>
                                        </p:tav>
                                        <p:tav tm="100000">
                                          <p:val>
                                            <p:strVal val="#ppt_y"/>
                                          </p:val>
                                        </p:tav>
                                      </p:tavLst>
                                    </p:anim>
                                  </p:childTnLst>
                                </p:cTn>
                              </p:par>
                            </p:childTnLst>
                          </p:cTn>
                        </p:par>
                        <p:par>
                          <p:cTn id="28" fill="hold">
                            <p:stCondLst>
                              <p:cond delay="1900"/>
                            </p:stCondLst>
                            <p:childTnLst>
                              <p:par>
                                <p:cTn id="29" presetID="30" presetClass="entr" presetSubtype="0" fill="hold" grpId="0"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320" decel="100000"/>
                                        <p:tgtEl>
                                          <p:spTgt spid="3">
                                            <p:txEl>
                                              <p:pRg st="2" end="2"/>
                                            </p:txEl>
                                          </p:spTgt>
                                        </p:tgtEl>
                                      </p:cBhvr>
                                    </p:animEffect>
                                    <p:anim calcmode="lin" valueType="num">
                                      <p:cBhvr>
                                        <p:cTn id="32" dur="320" decel="100000" fill="hold"/>
                                        <p:tgtEl>
                                          <p:spTgt spid="3">
                                            <p:txEl>
                                              <p:pRg st="2" end="2"/>
                                            </p:txEl>
                                          </p:spTgt>
                                        </p:tgtEl>
                                        <p:attrNameLst>
                                          <p:attrName>style.rotation</p:attrName>
                                        </p:attrNameLst>
                                      </p:cBhvr>
                                      <p:tavLst>
                                        <p:tav tm="0">
                                          <p:val>
                                            <p:fltVal val="-90"/>
                                          </p:val>
                                        </p:tav>
                                        <p:tav tm="100000">
                                          <p:val>
                                            <p:fltVal val="0"/>
                                          </p:val>
                                        </p:tav>
                                      </p:tavLst>
                                    </p:anim>
                                    <p:anim calcmode="lin" valueType="num">
                                      <p:cBhvr>
                                        <p:cTn id="33" dur="320" decel="100000" fill="hold"/>
                                        <p:tgtEl>
                                          <p:spTgt spid="3">
                                            <p:txEl>
                                              <p:pRg st="2" end="2"/>
                                            </p:txEl>
                                          </p:spTgt>
                                        </p:tgtEl>
                                        <p:attrNameLst>
                                          <p:attrName>ppt_x</p:attrName>
                                        </p:attrNameLst>
                                      </p:cBhvr>
                                      <p:tavLst>
                                        <p:tav tm="0">
                                          <p:val>
                                            <p:strVal val="#ppt_x+0.4"/>
                                          </p:val>
                                        </p:tav>
                                        <p:tav tm="100000">
                                          <p:val>
                                            <p:strVal val="#ppt_x-0.05"/>
                                          </p:val>
                                        </p:tav>
                                      </p:tavLst>
                                    </p:anim>
                                    <p:anim calcmode="lin" valueType="num">
                                      <p:cBhvr>
                                        <p:cTn id="34" dur="320" decel="100000" fill="hold"/>
                                        <p:tgtEl>
                                          <p:spTgt spid="3">
                                            <p:txEl>
                                              <p:pRg st="2" end="2"/>
                                            </p:txEl>
                                          </p:spTgt>
                                        </p:tgtEl>
                                        <p:attrNameLst>
                                          <p:attrName>ppt_y</p:attrName>
                                        </p:attrNameLst>
                                      </p:cBhvr>
                                      <p:tavLst>
                                        <p:tav tm="0">
                                          <p:val>
                                            <p:strVal val="#ppt_y-0.4"/>
                                          </p:val>
                                        </p:tav>
                                        <p:tav tm="100000">
                                          <p:val>
                                            <p:strVal val="#ppt_y+0.1"/>
                                          </p:val>
                                        </p:tav>
                                      </p:tavLst>
                                    </p:anim>
                                    <p:anim calcmode="lin" valueType="num">
                                      <p:cBhvr>
                                        <p:cTn id="35" dur="80" accel="100000" fill="hold">
                                          <p:stCondLst>
                                            <p:cond delay="320"/>
                                          </p:stCondLst>
                                        </p:cTn>
                                        <p:tgtEl>
                                          <p:spTgt spid="3">
                                            <p:txEl>
                                              <p:pRg st="2" end="2"/>
                                            </p:txEl>
                                          </p:spTgt>
                                        </p:tgtEl>
                                        <p:attrNameLst>
                                          <p:attrName>ppt_x</p:attrName>
                                        </p:attrNameLst>
                                      </p:cBhvr>
                                      <p:tavLst>
                                        <p:tav tm="0">
                                          <p:val>
                                            <p:strVal val="#ppt_x-0.05"/>
                                          </p:val>
                                        </p:tav>
                                        <p:tav tm="100000">
                                          <p:val>
                                            <p:strVal val="#ppt_x"/>
                                          </p:val>
                                        </p:tav>
                                      </p:tavLst>
                                    </p:anim>
                                    <p:anim calcmode="lin" valueType="num">
                                      <p:cBhvr>
                                        <p:cTn id="36" dur="80" accel="100000" fill="hold">
                                          <p:stCondLst>
                                            <p:cond delay="320"/>
                                          </p:stCondLst>
                                        </p:cTn>
                                        <p:tgtEl>
                                          <p:spTgt spid="3">
                                            <p:txEl>
                                              <p:pRg st="2" end="2"/>
                                            </p:txEl>
                                          </p:spTgt>
                                        </p:tgtEl>
                                        <p:attrNameLst>
                                          <p:attrName>ppt_y</p:attrName>
                                        </p:attrNameLst>
                                      </p:cBhvr>
                                      <p:tavLst>
                                        <p:tav tm="0">
                                          <p:val>
                                            <p:strVal val="#ppt_y+0.1"/>
                                          </p:val>
                                        </p:tav>
                                        <p:tav tm="100000">
                                          <p:val>
                                            <p:strVal val="#ppt_y"/>
                                          </p:val>
                                        </p:tav>
                                      </p:tavLst>
                                    </p:anim>
                                  </p:childTnLst>
                                </p:cTn>
                              </p:par>
                            </p:childTnLst>
                          </p:cTn>
                        </p:par>
                        <p:par>
                          <p:cTn id="37" fill="hold">
                            <p:stCondLst>
                              <p:cond delay="2300"/>
                            </p:stCondLst>
                            <p:childTnLst>
                              <p:par>
                                <p:cTn id="38" presetID="30" presetClass="entr" presetSubtype="0" fill="hold" grpId="0" nodeType="after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320" decel="100000"/>
                                        <p:tgtEl>
                                          <p:spTgt spid="3">
                                            <p:txEl>
                                              <p:pRg st="3" end="3"/>
                                            </p:txEl>
                                          </p:spTgt>
                                        </p:tgtEl>
                                      </p:cBhvr>
                                    </p:animEffect>
                                    <p:anim calcmode="lin" valueType="num">
                                      <p:cBhvr>
                                        <p:cTn id="41" dur="320" decel="100000" fill="hold"/>
                                        <p:tgtEl>
                                          <p:spTgt spid="3">
                                            <p:txEl>
                                              <p:pRg st="3" end="3"/>
                                            </p:txEl>
                                          </p:spTgt>
                                        </p:tgtEl>
                                        <p:attrNameLst>
                                          <p:attrName>style.rotation</p:attrName>
                                        </p:attrNameLst>
                                      </p:cBhvr>
                                      <p:tavLst>
                                        <p:tav tm="0">
                                          <p:val>
                                            <p:fltVal val="-90"/>
                                          </p:val>
                                        </p:tav>
                                        <p:tav tm="100000">
                                          <p:val>
                                            <p:fltVal val="0"/>
                                          </p:val>
                                        </p:tav>
                                      </p:tavLst>
                                    </p:anim>
                                    <p:anim calcmode="lin" valueType="num">
                                      <p:cBhvr>
                                        <p:cTn id="42" dur="320" decel="100000" fill="hold"/>
                                        <p:tgtEl>
                                          <p:spTgt spid="3">
                                            <p:txEl>
                                              <p:pRg st="3" end="3"/>
                                            </p:txEl>
                                          </p:spTgt>
                                        </p:tgtEl>
                                        <p:attrNameLst>
                                          <p:attrName>ppt_x</p:attrName>
                                        </p:attrNameLst>
                                      </p:cBhvr>
                                      <p:tavLst>
                                        <p:tav tm="0">
                                          <p:val>
                                            <p:strVal val="#ppt_x+0.4"/>
                                          </p:val>
                                        </p:tav>
                                        <p:tav tm="100000">
                                          <p:val>
                                            <p:strVal val="#ppt_x-0.05"/>
                                          </p:val>
                                        </p:tav>
                                      </p:tavLst>
                                    </p:anim>
                                    <p:anim calcmode="lin" valueType="num">
                                      <p:cBhvr>
                                        <p:cTn id="43" dur="320" decel="100000" fill="hold"/>
                                        <p:tgtEl>
                                          <p:spTgt spid="3">
                                            <p:txEl>
                                              <p:pRg st="3" end="3"/>
                                            </p:txEl>
                                          </p:spTgt>
                                        </p:tgtEl>
                                        <p:attrNameLst>
                                          <p:attrName>ppt_y</p:attrName>
                                        </p:attrNameLst>
                                      </p:cBhvr>
                                      <p:tavLst>
                                        <p:tav tm="0">
                                          <p:val>
                                            <p:strVal val="#ppt_y-0.4"/>
                                          </p:val>
                                        </p:tav>
                                        <p:tav tm="100000">
                                          <p:val>
                                            <p:strVal val="#ppt_y+0.1"/>
                                          </p:val>
                                        </p:tav>
                                      </p:tavLst>
                                    </p:anim>
                                    <p:anim calcmode="lin" valueType="num">
                                      <p:cBhvr>
                                        <p:cTn id="44" dur="80" accel="100000" fill="hold">
                                          <p:stCondLst>
                                            <p:cond delay="320"/>
                                          </p:stCondLst>
                                        </p:cTn>
                                        <p:tgtEl>
                                          <p:spTgt spid="3">
                                            <p:txEl>
                                              <p:pRg st="3" end="3"/>
                                            </p:txEl>
                                          </p:spTgt>
                                        </p:tgtEl>
                                        <p:attrNameLst>
                                          <p:attrName>ppt_x</p:attrName>
                                        </p:attrNameLst>
                                      </p:cBhvr>
                                      <p:tavLst>
                                        <p:tav tm="0">
                                          <p:val>
                                            <p:strVal val="#ppt_x-0.05"/>
                                          </p:val>
                                        </p:tav>
                                        <p:tav tm="100000">
                                          <p:val>
                                            <p:strVal val="#ppt_x"/>
                                          </p:val>
                                        </p:tav>
                                      </p:tavLst>
                                    </p:anim>
                                    <p:anim calcmode="lin" valueType="num">
                                      <p:cBhvr>
                                        <p:cTn id="45" dur="80" accel="100000" fill="hold">
                                          <p:stCondLst>
                                            <p:cond delay="320"/>
                                          </p:stCondLst>
                                        </p:cTn>
                                        <p:tgtEl>
                                          <p:spTgt spid="3">
                                            <p:txEl>
                                              <p:pRg st="3" end="3"/>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uiExpand="1">
        <p:bldSub>
          <a:bldChart bld="series"/>
        </p:bldSub>
      </p:bldGraphic>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sz="quarter" idx="17"/>
            <p:extLst>
              <p:ext uri="{D42A27DB-BD31-4B8C-83A1-F6EECF244321}">
                <p14:modId xmlns:p14="http://schemas.microsoft.com/office/powerpoint/2010/main" val="1951652824"/>
              </p:ext>
            </p:extLst>
          </p:nvPr>
        </p:nvGraphicFramePr>
        <p:xfrm>
          <a:off x="252461" y="1352550"/>
          <a:ext cx="8639175" cy="25908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sk-SK"/>
              <a:t>Stacked Cylinder</a:t>
            </a:r>
            <a:endParaRPr lang="en-US"/>
          </a:p>
        </p:txBody>
      </p:sp>
      <p:sp>
        <p:nvSpPr>
          <p:cNvPr id="4" name="Footer Placeholder 3"/>
          <p:cNvSpPr>
            <a:spLocks noGrp="1"/>
          </p:cNvSpPr>
          <p:nvPr>
            <p:ph type="ftr" sz="quarter" idx="18"/>
          </p:nvPr>
        </p:nvSpPr>
        <p:spPr/>
        <p:txBody>
          <a:bodyPr/>
          <a:lstStyle/>
          <a:p>
            <a:r>
              <a:rPr lang="en-US" dirty="0"/>
              <a:t>www.graphicriver.net/goashape</a:t>
            </a:r>
          </a:p>
        </p:txBody>
      </p:sp>
      <p:sp>
        <p:nvSpPr>
          <p:cNvPr id="5" name="Slide Number Placeholder 4"/>
          <p:cNvSpPr>
            <a:spLocks noGrp="1"/>
          </p:cNvSpPr>
          <p:nvPr>
            <p:ph type="sldNum" sz="quarter" idx="4"/>
          </p:nvPr>
        </p:nvSpPr>
        <p:spPr/>
        <p:txBody>
          <a:bodyPr/>
          <a:lstStyle/>
          <a:p>
            <a:pPr defTabSz="685783"/>
            <a:fld id="{77513DED-9F41-6D4C-AADB-00EAAC4B4386}" type="slidenum">
              <a:rPr lang="en-US"/>
              <a:pPr defTabSz="685783"/>
              <a:t>47</a:t>
            </a:fld>
            <a:endParaRPr lang="en-US"/>
          </a:p>
        </p:txBody>
      </p:sp>
    </p:spTree>
    <p:extLst>
      <p:ext uri="{BB962C8B-B14F-4D97-AF65-F5344CB8AC3E}">
        <p14:creationId xmlns:p14="http://schemas.microsoft.com/office/powerpoint/2010/main" val="2500954926"/>
      </p:ext>
    </p:extLst>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fade">
                                      <p:cBhvr>
                                        <p:cTn id="7" dur="400"/>
                                        <p:tgtEl>
                                          <p:spTgt spid="3">
                                            <p:graphicEl>
                                              <a:chart seriesIdx="0" categoryIdx="-4" bldStep="series"/>
                                            </p:graphicEl>
                                          </p:spTgt>
                                        </p:tgtEl>
                                      </p:cBhvr>
                                    </p:animEffect>
                                  </p:childTnLst>
                                </p:cTn>
                              </p:par>
                            </p:childTnLst>
                          </p:cTn>
                        </p:par>
                        <p:par>
                          <p:cTn id="8" fill="hold">
                            <p:stCondLst>
                              <p:cond delay="400"/>
                            </p:stCondLst>
                            <p:childTnLst>
                              <p:par>
                                <p:cTn id="9" presetID="10" presetClass="entr" presetSubtype="0" fill="hold" grpId="0" nodeType="afterEffect">
                                  <p:stCondLst>
                                    <p:cond delay="0"/>
                                  </p:stCondLst>
                                  <p:childTnLst>
                                    <p:set>
                                      <p:cBhvr>
                                        <p:cTn id="10" dur="1" fill="hold">
                                          <p:stCondLst>
                                            <p:cond delay="0"/>
                                          </p:stCondLst>
                                        </p:cTn>
                                        <p:tgtEl>
                                          <p:spTgt spid="3">
                                            <p:graphicEl>
                                              <a:chart seriesIdx="1" categoryIdx="-4" bldStep="series"/>
                                            </p:graphicEl>
                                          </p:spTgt>
                                        </p:tgtEl>
                                        <p:attrNameLst>
                                          <p:attrName>style.visibility</p:attrName>
                                        </p:attrNameLst>
                                      </p:cBhvr>
                                      <p:to>
                                        <p:strVal val="visible"/>
                                      </p:to>
                                    </p:set>
                                    <p:animEffect transition="in" filter="fade">
                                      <p:cBhvr>
                                        <p:cTn id="11" dur="400"/>
                                        <p:tgtEl>
                                          <p:spTgt spid="3">
                                            <p:graphicEl>
                                              <a:chart seriesIdx="1" categoryIdx="-4" bldStep="series"/>
                                            </p:graphicEl>
                                          </p:spTgt>
                                        </p:tgtEl>
                                      </p:cBhvr>
                                    </p:animEffect>
                                  </p:childTnLst>
                                </p:cTn>
                              </p:par>
                            </p:childTnLst>
                          </p:cTn>
                        </p:par>
                        <p:par>
                          <p:cTn id="12" fill="hold">
                            <p:stCondLst>
                              <p:cond delay="800"/>
                            </p:stCondLst>
                            <p:childTnLst>
                              <p:par>
                                <p:cTn id="13" presetID="10" presetClass="entr" presetSubtype="0" fill="hold" grpId="0" nodeType="afterEffect">
                                  <p:stCondLst>
                                    <p:cond delay="0"/>
                                  </p:stCondLst>
                                  <p:childTnLst>
                                    <p:set>
                                      <p:cBhvr>
                                        <p:cTn id="14" dur="1" fill="hold">
                                          <p:stCondLst>
                                            <p:cond delay="0"/>
                                          </p:stCondLst>
                                        </p:cTn>
                                        <p:tgtEl>
                                          <p:spTgt spid="3">
                                            <p:graphicEl>
                                              <a:chart seriesIdx="2" categoryIdx="-4" bldStep="series"/>
                                            </p:graphicEl>
                                          </p:spTgt>
                                        </p:tgtEl>
                                        <p:attrNameLst>
                                          <p:attrName>style.visibility</p:attrName>
                                        </p:attrNameLst>
                                      </p:cBhvr>
                                      <p:to>
                                        <p:strVal val="visible"/>
                                      </p:to>
                                    </p:set>
                                    <p:animEffect transition="in" filter="fade">
                                      <p:cBhvr>
                                        <p:cTn id="15" dur="400"/>
                                        <p:tgtEl>
                                          <p:spTgt spid="3">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series"/>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ástupný symbol obsahu 9"/>
          <p:cNvSpPr>
            <a:spLocks noGrp="1"/>
          </p:cNvSpPr>
          <p:nvPr>
            <p:ph sz="quarter" idx="17"/>
          </p:nvPr>
        </p:nvSpPr>
        <p:spPr/>
        <p:txBody>
          <a:bodyPr/>
          <a:lstStyle/>
          <a:p>
            <a:r>
              <a:rPr lang="sk-SK"/>
              <a:t>Suspendisse feugiat. Pellentesque dapibus hendrerit tortor. Etiam sit amet orci eget eros faucibus tincidunt. In turpis. Pellentesque commodo eros a enim. Phasellus viverra nulla ut metus varius laoreet. </a:t>
            </a:r>
          </a:p>
          <a:p>
            <a:endParaRPr lang="sk-SK"/>
          </a:p>
          <a:p>
            <a:pPr marL="171362" indent="-171362">
              <a:buFont typeface="Arial"/>
              <a:buChar char="•"/>
            </a:pPr>
            <a:r>
              <a:rPr lang="sk-SK"/>
              <a:t>Suspendisse feugiat. Pellentesque dapibus hendrerit tortor. Etiam sit amet orci eget eros faucibus tincidunt. Ut varius tincidunt libero. In ut quam vitae odio lacinia tincidunt. </a:t>
            </a:r>
          </a:p>
          <a:p>
            <a:pPr marL="171362" indent="-171362">
              <a:buFont typeface="Arial"/>
              <a:buChar char="•"/>
            </a:pPr>
            <a:r>
              <a:rPr lang="sk-SK"/>
              <a:t>Morbi nec metus. Praesent adipiscing. Etiam vitae tortor. Vivamus quis mi. Cras non dolor.In turpis. Pellentesque commodo eros a enim. </a:t>
            </a:r>
          </a:p>
          <a:p>
            <a:pPr marL="171362" indent="-171362">
              <a:buFont typeface="Arial"/>
              <a:buChar char="•"/>
            </a:pPr>
            <a:r>
              <a:rPr lang="sk-SK"/>
              <a:t>Phasellus viverra nulla ut metus varius laoreet. Suspendisse pulvinar, augue ac venenatis condimentum, sem libero volutpat nibh, nec pellentesque velit pede quis nunc.</a:t>
            </a:r>
          </a:p>
          <a:p>
            <a:endParaRPr lang="en-US"/>
          </a:p>
          <a:p>
            <a:endParaRPr lang="en-US"/>
          </a:p>
        </p:txBody>
      </p:sp>
      <p:sp>
        <p:nvSpPr>
          <p:cNvPr id="9" name="Nadpis 8"/>
          <p:cNvSpPr>
            <a:spLocks noGrp="1"/>
          </p:cNvSpPr>
          <p:nvPr>
            <p:ph type="title"/>
          </p:nvPr>
        </p:nvSpPr>
        <p:spPr/>
        <p:txBody>
          <a:bodyPr/>
          <a:lstStyle/>
          <a:p>
            <a:r>
              <a:rPr lang="en-US"/>
              <a:t>3-D Pie</a:t>
            </a:r>
          </a:p>
        </p:txBody>
      </p:sp>
      <p:sp>
        <p:nvSpPr>
          <p:cNvPr id="4" name="Footer Placeholder 3"/>
          <p:cNvSpPr>
            <a:spLocks noGrp="1"/>
          </p:cNvSpPr>
          <p:nvPr>
            <p:ph type="ftr" sz="quarter" idx="18"/>
          </p:nvPr>
        </p:nvSpPr>
        <p:spPr/>
        <p:txBody>
          <a:bodyPr/>
          <a:lstStyle/>
          <a:p>
            <a:r>
              <a:rPr lang="en-US" dirty="0"/>
              <a:t>www.graphicriver.net/goashape</a:t>
            </a:r>
          </a:p>
        </p:txBody>
      </p:sp>
      <p:graphicFrame>
        <p:nvGraphicFramePr>
          <p:cNvPr id="5" name="Content Placeholder 4"/>
          <p:cNvGraphicFramePr>
            <a:graphicFrameLocks noGrp="1"/>
          </p:cNvGraphicFramePr>
          <p:nvPr>
            <p:ph sz="quarter" idx="14"/>
            <p:extLst>
              <p:ext uri="{D42A27DB-BD31-4B8C-83A1-F6EECF244321}">
                <p14:modId xmlns:p14="http://schemas.microsoft.com/office/powerpoint/2010/main" val="364297969"/>
              </p:ext>
            </p:extLst>
          </p:nvPr>
        </p:nvGraphicFramePr>
        <p:xfrm>
          <a:off x="4572004" y="1352551"/>
          <a:ext cx="4319588"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48</a:t>
            </a:fld>
            <a:endParaRPr lang="en-US"/>
          </a:p>
        </p:txBody>
      </p:sp>
    </p:spTree>
    <p:extLst>
      <p:ext uri="{BB962C8B-B14F-4D97-AF65-F5344CB8AC3E}">
        <p14:creationId xmlns:p14="http://schemas.microsoft.com/office/powerpoint/2010/main" val="2338412815"/>
      </p:ext>
    </p:extLst>
  </p:cSld>
  <p:clrMapOvr>
    <a:masterClrMapping/>
  </p:clrMapOvr>
  <mc:AlternateContent xmlns:mc="http://schemas.openxmlformats.org/markup-compatibility/2006" xmlns:p14="http://schemas.microsoft.com/office/powerpoint/2010/main">
    <mc:Choice Requires="p14">
      <p:transition spd="slow" p14:dur="1300" advClick="0" advTm="3000">
        <p14:pan dir="u"/>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p:cTn id="7" dur="300" fill="hold"/>
                                        <p:tgtEl>
                                          <p:spTgt spid="10">
                                            <p:txEl>
                                              <p:pRg st="2" end="2"/>
                                            </p:txEl>
                                          </p:spTgt>
                                        </p:tgtEl>
                                        <p:attrNameLst>
                                          <p:attrName>ppt_w</p:attrName>
                                        </p:attrNameLst>
                                      </p:cBhvr>
                                      <p:tavLst>
                                        <p:tav tm="0">
                                          <p:val>
                                            <p:strVal val="#ppt_w*0.70"/>
                                          </p:val>
                                        </p:tav>
                                        <p:tav tm="100000">
                                          <p:val>
                                            <p:strVal val="#ppt_w"/>
                                          </p:val>
                                        </p:tav>
                                      </p:tavLst>
                                    </p:anim>
                                    <p:anim calcmode="lin" valueType="num">
                                      <p:cBhvr>
                                        <p:cTn id="8" dur="300" fill="hold"/>
                                        <p:tgtEl>
                                          <p:spTgt spid="10">
                                            <p:txEl>
                                              <p:pRg st="2" end="2"/>
                                            </p:txEl>
                                          </p:spTgt>
                                        </p:tgtEl>
                                        <p:attrNameLst>
                                          <p:attrName>ppt_h</p:attrName>
                                        </p:attrNameLst>
                                      </p:cBhvr>
                                      <p:tavLst>
                                        <p:tav tm="0">
                                          <p:val>
                                            <p:strVal val="#ppt_h"/>
                                          </p:val>
                                        </p:tav>
                                        <p:tav tm="100000">
                                          <p:val>
                                            <p:strVal val="#ppt_h"/>
                                          </p:val>
                                        </p:tav>
                                      </p:tavLst>
                                    </p:anim>
                                    <p:animEffect transition="in" filter="fade">
                                      <p:cBhvr>
                                        <p:cTn id="9" dur="300"/>
                                        <p:tgtEl>
                                          <p:spTgt spid="10">
                                            <p:txEl>
                                              <p:pRg st="2" end="2"/>
                                            </p:txEl>
                                          </p:spTgt>
                                        </p:tgtEl>
                                      </p:cBhvr>
                                    </p:animEffect>
                                  </p:childTnLst>
                                </p:cTn>
                              </p:par>
                            </p:childTnLst>
                          </p:cTn>
                        </p:par>
                        <p:par>
                          <p:cTn id="10" fill="hold">
                            <p:stCondLst>
                              <p:cond delay="300"/>
                            </p:stCondLst>
                            <p:childTnLst>
                              <p:par>
                                <p:cTn id="11" presetID="55" presetClass="entr" presetSubtype="0" fill="hold" grpId="0" nodeType="after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 calcmode="lin" valueType="num">
                                      <p:cBhvr>
                                        <p:cTn id="13" dur="300" fill="hold"/>
                                        <p:tgtEl>
                                          <p:spTgt spid="10">
                                            <p:txEl>
                                              <p:pRg st="3" end="3"/>
                                            </p:txEl>
                                          </p:spTgt>
                                        </p:tgtEl>
                                        <p:attrNameLst>
                                          <p:attrName>ppt_w</p:attrName>
                                        </p:attrNameLst>
                                      </p:cBhvr>
                                      <p:tavLst>
                                        <p:tav tm="0">
                                          <p:val>
                                            <p:strVal val="#ppt_w*0.70"/>
                                          </p:val>
                                        </p:tav>
                                        <p:tav tm="100000">
                                          <p:val>
                                            <p:strVal val="#ppt_w"/>
                                          </p:val>
                                        </p:tav>
                                      </p:tavLst>
                                    </p:anim>
                                    <p:anim calcmode="lin" valueType="num">
                                      <p:cBhvr>
                                        <p:cTn id="14" dur="300" fill="hold"/>
                                        <p:tgtEl>
                                          <p:spTgt spid="10">
                                            <p:txEl>
                                              <p:pRg st="3" end="3"/>
                                            </p:txEl>
                                          </p:spTgt>
                                        </p:tgtEl>
                                        <p:attrNameLst>
                                          <p:attrName>ppt_h</p:attrName>
                                        </p:attrNameLst>
                                      </p:cBhvr>
                                      <p:tavLst>
                                        <p:tav tm="0">
                                          <p:val>
                                            <p:strVal val="#ppt_h"/>
                                          </p:val>
                                        </p:tav>
                                        <p:tav tm="100000">
                                          <p:val>
                                            <p:strVal val="#ppt_h"/>
                                          </p:val>
                                        </p:tav>
                                      </p:tavLst>
                                    </p:anim>
                                    <p:animEffect transition="in" filter="fade">
                                      <p:cBhvr>
                                        <p:cTn id="15" dur="300"/>
                                        <p:tgtEl>
                                          <p:spTgt spid="10">
                                            <p:txEl>
                                              <p:pRg st="3" end="3"/>
                                            </p:txEl>
                                          </p:spTgt>
                                        </p:tgtEl>
                                      </p:cBhvr>
                                    </p:animEffect>
                                  </p:childTnLst>
                                </p:cTn>
                              </p:par>
                            </p:childTnLst>
                          </p:cTn>
                        </p:par>
                        <p:par>
                          <p:cTn id="16" fill="hold">
                            <p:stCondLst>
                              <p:cond delay="600"/>
                            </p:stCondLst>
                            <p:childTnLst>
                              <p:par>
                                <p:cTn id="17" presetID="55" presetClass="entr" presetSubtype="0" fill="hold" grpId="0" nodeType="after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p:cTn id="19" dur="300" fill="hold"/>
                                        <p:tgtEl>
                                          <p:spTgt spid="10">
                                            <p:txEl>
                                              <p:pRg st="4" end="4"/>
                                            </p:txEl>
                                          </p:spTgt>
                                        </p:tgtEl>
                                        <p:attrNameLst>
                                          <p:attrName>ppt_w</p:attrName>
                                        </p:attrNameLst>
                                      </p:cBhvr>
                                      <p:tavLst>
                                        <p:tav tm="0">
                                          <p:val>
                                            <p:strVal val="#ppt_w*0.70"/>
                                          </p:val>
                                        </p:tav>
                                        <p:tav tm="100000">
                                          <p:val>
                                            <p:strVal val="#ppt_w"/>
                                          </p:val>
                                        </p:tav>
                                      </p:tavLst>
                                    </p:anim>
                                    <p:anim calcmode="lin" valueType="num">
                                      <p:cBhvr>
                                        <p:cTn id="20" dur="300" fill="hold"/>
                                        <p:tgtEl>
                                          <p:spTgt spid="10">
                                            <p:txEl>
                                              <p:pRg st="4" end="4"/>
                                            </p:txEl>
                                          </p:spTgt>
                                        </p:tgtEl>
                                        <p:attrNameLst>
                                          <p:attrName>ppt_h</p:attrName>
                                        </p:attrNameLst>
                                      </p:cBhvr>
                                      <p:tavLst>
                                        <p:tav tm="0">
                                          <p:val>
                                            <p:strVal val="#ppt_h"/>
                                          </p:val>
                                        </p:tav>
                                        <p:tav tm="100000">
                                          <p:val>
                                            <p:strVal val="#ppt_h"/>
                                          </p:val>
                                        </p:tav>
                                      </p:tavLst>
                                    </p:anim>
                                    <p:animEffect transition="in" filter="fade">
                                      <p:cBhvr>
                                        <p:cTn id="21" dur="300"/>
                                        <p:tgtEl>
                                          <p:spTgt spid="10">
                                            <p:txEl>
                                              <p:pRg st="4" end="4"/>
                                            </p:txEl>
                                          </p:spTgt>
                                        </p:tgtEl>
                                      </p:cBhvr>
                                    </p:animEffect>
                                  </p:childTnLst>
                                </p:cTn>
                              </p:par>
                            </p:childTnLst>
                          </p:cTn>
                        </p:par>
                        <p:par>
                          <p:cTn id="22" fill="hold">
                            <p:stCondLst>
                              <p:cond delay="900"/>
                            </p:stCondLst>
                            <p:childTnLst>
                              <p:par>
                                <p:cTn id="23" presetID="21" presetClass="entr" presetSubtype="2" fill="hold" grpId="0" nodeType="afterEffect">
                                  <p:stCondLst>
                                    <p:cond delay="0"/>
                                  </p:stCondLst>
                                  <p:childTnLst>
                                    <p:set>
                                      <p:cBhvr>
                                        <p:cTn id="24"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heel(2)">
                                      <p:cBhvr>
                                        <p:cTn id="25" dur="300"/>
                                        <p:tgtEl>
                                          <p:spTgt spid="5">
                                            <p:graphicEl>
                                              <a:chart seriesIdx="-3" categoryIdx="-3" bldStep="gridLegend"/>
                                            </p:graphicEl>
                                          </p:spTgt>
                                        </p:tgtEl>
                                      </p:cBhvr>
                                    </p:animEffect>
                                  </p:childTnLst>
                                </p:cTn>
                              </p:par>
                            </p:childTnLst>
                          </p:cTn>
                        </p:par>
                        <p:par>
                          <p:cTn id="26" fill="hold">
                            <p:stCondLst>
                              <p:cond delay="1200"/>
                            </p:stCondLst>
                            <p:childTnLst>
                              <p:par>
                                <p:cTn id="27" presetID="21" presetClass="entr" presetSubtype="2" fill="hold" grpId="0" nodeType="afterEffect">
                                  <p:stCondLst>
                                    <p:cond delay="0"/>
                                  </p:stCondLst>
                                  <p:childTnLst>
                                    <p:set>
                                      <p:cBhvr>
                                        <p:cTn id="28" dur="1" fill="hold">
                                          <p:stCondLst>
                                            <p:cond delay="0"/>
                                          </p:stCondLst>
                                        </p:cTn>
                                        <p:tgtEl>
                                          <p:spTgt spid="5">
                                            <p:graphicEl>
                                              <a:chart seriesIdx="-4" categoryIdx="0" bldStep="category"/>
                                            </p:graphicEl>
                                          </p:spTgt>
                                        </p:tgtEl>
                                        <p:attrNameLst>
                                          <p:attrName>style.visibility</p:attrName>
                                        </p:attrNameLst>
                                      </p:cBhvr>
                                      <p:to>
                                        <p:strVal val="visible"/>
                                      </p:to>
                                    </p:set>
                                    <p:animEffect transition="in" filter="wheel(2)">
                                      <p:cBhvr>
                                        <p:cTn id="29" dur="300"/>
                                        <p:tgtEl>
                                          <p:spTgt spid="5">
                                            <p:graphicEl>
                                              <a:chart seriesIdx="-4" categoryIdx="0" bldStep="category"/>
                                            </p:graphicEl>
                                          </p:spTgt>
                                        </p:tgtEl>
                                      </p:cBhvr>
                                    </p:animEffect>
                                  </p:childTnLst>
                                </p:cTn>
                              </p:par>
                            </p:childTnLst>
                          </p:cTn>
                        </p:par>
                        <p:par>
                          <p:cTn id="30" fill="hold">
                            <p:stCondLst>
                              <p:cond delay="1500"/>
                            </p:stCondLst>
                            <p:childTnLst>
                              <p:par>
                                <p:cTn id="31" presetID="21" presetClass="entr" presetSubtype="2" fill="hold" grpId="0" nodeType="afterEffect">
                                  <p:stCondLst>
                                    <p:cond delay="0"/>
                                  </p:stCondLst>
                                  <p:childTnLst>
                                    <p:set>
                                      <p:cBhvr>
                                        <p:cTn id="32" dur="1" fill="hold">
                                          <p:stCondLst>
                                            <p:cond delay="0"/>
                                          </p:stCondLst>
                                        </p:cTn>
                                        <p:tgtEl>
                                          <p:spTgt spid="5">
                                            <p:graphicEl>
                                              <a:chart seriesIdx="-4" categoryIdx="1" bldStep="category"/>
                                            </p:graphicEl>
                                          </p:spTgt>
                                        </p:tgtEl>
                                        <p:attrNameLst>
                                          <p:attrName>style.visibility</p:attrName>
                                        </p:attrNameLst>
                                      </p:cBhvr>
                                      <p:to>
                                        <p:strVal val="visible"/>
                                      </p:to>
                                    </p:set>
                                    <p:animEffect transition="in" filter="wheel(2)">
                                      <p:cBhvr>
                                        <p:cTn id="33" dur="300"/>
                                        <p:tgtEl>
                                          <p:spTgt spid="5">
                                            <p:graphicEl>
                                              <a:chart seriesIdx="-4" categoryIdx="1" bldStep="category"/>
                                            </p:graphicEl>
                                          </p:spTgt>
                                        </p:tgtEl>
                                      </p:cBhvr>
                                    </p:animEffect>
                                  </p:childTnLst>
                                </p:cTn>
                              </p:par>
                            </p:childTnLst>
                          </p:cTn>
                        </p:par>
                        <p:par>
                          <p:cTn id="34" fill="hold">
                            <p:stCondLst>
                              <p:cond delay="1800"/>
                            </p:stCondLst>
                            <p:childTnLst>
                              <p:par>
                                <p:cTn id="35" presetID="21" presetClass="entr" presetSubtype="2" fill="hold" grpId="0" nodeType="afterEffect">
                                  <p:stCondLst>
                                    <p:cond delay="0"/>
                                  </p:stCondLst>
                                  <p:childTnLst>
                                    <p:set>
                                      <p:cBhvr>
                                        <p:cTn id="36" dur="1" fill="hold">
                                          <p:stCondLst>
                                            <p:cond delay="0"/>
                                          </p:stCondLst>
                                        </p:cTn>
                                        <p:tgtEl>
                                          <p:spTgt spid="5">
                                            <p:graphicEl>
                                              <a:chart seriesIdx="-4" categoryIdx="2" bldStep="category"/>
                                            </p:graphicEl>
                                          </p:spTgt>
                                        </p:tgtEl>
                                        <p:attrNameLst>
                                          <p:attrName>style.visibility</p:attrName>
                                        </p:attrNameLst>
                                      </p:cBhvr>
                                      <p:to>
                                        <p:strVal val="visible"/>
                                      </p:to>
                                    </p:set>
                                    <p:animEffect transition="in" filter="wheel(2)">
                                      <p:cBhvr>
                                        <p:cTn id="37" dur="300"/>
                                        <p:tgtEl>
                                          <p:spTgt spid="5">
                                            <p:graphicEl>
                                              <a:chart seriesIdx="-4" categoryIdx="2" bldStep="category"/>
                                            </p:graphicEl>
                                          </p:spTgt>
                                        </p:tgtEl>
                                      </p:cBhvr>
                                    </p:animEffect>
                                  </p:childTnLst>
                                </p:cTn>
                              </p:par>
                            </p:childTnLst>
                          </p:cTn>
                        </p:par>
                        <p:par>
                          <p:cTn id="38" fill="hold">
                            <p:stCondLst>
                              <p:cond delay="2100"/>
                            </p:stCondLst>
                            <p:childTnLst>
                              <p:par>
                                <p:cTn id="39" presetID="21" presetClass="entr" presetSubtype="2" fill="hold" grpId="0" nodeType="afterEffect">
                                  <p:stCondLst>
                                    <p:cond delay="0"/>
                                  </p:stCondLst>
                                  <p:childTnLst>
                                    <p:set>
                                      <p:cBhvr>
                                        <p:cTn id="40" dur="1" fill="hold">
                                          <p:stCondLst>
                                            <p:cond delay="0"/>
                                          </p:stCondLst>
                                        </p:cTn>
                                        <p:tgtEl>
                                          <p:spTgt spid="5">
                                            <p:graphicEl>
                                              <a:chart seriesIdx="-4" categoryIdx="3" bldStep="category"/>
                                            </p:graphicEl>
                                          </p:spTgt>
                                        </p:tgtEl>
                                        <p:attrNameLst>
                                          <p:attrName>style.visibility</p:attrName>
                                        </p:attrNameLst>
                                      </p:cBhvr>
                                      <p:to>
                                        <p:strVal val="visible"/>
                                      </p:to>
                                    </p:set>
                                    <p:animEffect transition="in" filter="wheel(2)">
                                      <p:cBhvr>
                                        <p:cTn id="41" dur="300"/>
                                        <p:tgtEl>
                                          <p:spTgt spid="5">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Graphic spid="5" grpId="0" uiExpand="1">
        <p:bldSub>
          <a:bldChart bld="category"/>
        </p:bldSub>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7"/>
          </p:nvPr>
        </p:nvSpPr>
        <p:spPr/>
        <p:txBody>
          <a:bodyPr/>
          <a:lstStyle/>
          <a:p>
            <a:r>
              <a:rPr lang="sk-SK" dirty="0"/>
              <a:t>Suspendisse feugiat. Pellentesque dapibus hendrerit tortor. Etiam sit amet orci eget eros </a:t>
            </a:r>
            <a:r>
              <a:rPr lang="sk-SK"/>
              <a:t>faucibus tincidunt. In turpis. Pellentesque commodo eros a enim. Phasellus viverra nulla ut metus varius laoreet. </a:t>
            </a:r>
          </a:p>
          <a:p>
            <a:endParaRPr lang="sk-SK"/>
          </a:p>
          <a:p>
            <a:pPr marL="228476" indent="-228476">
              <a:buFont typeface="+mj-lt"/>
              <a:buAutoNum type="arabicPeriod"/>
            </a:pPr>
            <a:r>
              <a:rPr lang="sk-SK"/>
              <a:t>In turpis. Pellentesque commodo eros a enim. Phasellus viverra nulla ut metus varius laoreet. </a:t>
            </a:r>
          </a:p>
          <a:p>
            <a:pPr marL="228476" indent="-228476">
              <a:buFont typeface="+mj-lt"/>
              <a:buAutoNum type="arabicPeriod"/>
            </a:pPr>
            <a:r>
              <a:rPr lang="sk-SK"/>
              <a:t>In turpis. Pellentesque commodo eros a enim. Phasellus viverra nulla ut metus varius laoreet. </a:t>
            </a:r>
          </a:p>
          <a:p>
            <a:pPr marL="228476" indent="-228476">
              <a:buFont typeface="+mj-lt"/>
              <a:buAutoNum type="arabicPeriod"/>
            </a:pPr>
            <a:r>
              <a:rPr lang="sk-SK"/>
              <a:t>In turpis. Pellentesque commodo eros a enim. Phasellus viverra nulla ut metus varius laoreet. </a:t>
            </a:r>
          </a:p>
          <a:p>
            <a:pPr marL="228476" indent="-228476">
              <a:buFont typeface="+mj-lt"/>
              <a:buAutoNum type="arabicPeriod"/>
            </a:pPr>
            <a:r>
              <a:rPr lang="sk-SK"/>
              <a:t>In turpis. Pellentesque commodo eros a enim. Phasellus viverra nulla ut metus varius laoreet. </a:t>
            </a:r>
            <a:endParaRPr lang="en-US"/>
          </a:p>
          <a:p>
            <a:endParaRPr lang="sk-SK" dirty="0"/>
          </a:p>
        </p:txBody>
      </p:sp>
      <p:sp>
        <p:nvSpPr>
          <p:cNvPr id="8" name="Title 7"/>
          <p:cNvSpPr>
            <a:spLocks noGrp="1"/>
          </p:cNvSpPr>
          <p:nvPr>
            <p:ph type="title"/>
          </p:nvPr>
        </p:nvSpPr>
        <p:spPr/>
        <p:txBody>
          <a:bodyPr/>
          <a:lstStyle/>
          <a:p>
            <a:r>
              <a:rPr lang="en-US"/>
              <a:t>Doughnut</a:t>
            </a:r>
          </a:p>
        </p:txBody>
      </p:sp>
      <p:sp>
        <p:nvSpPr>
          <p:cNvPr id="6" name="Footer Placeholder 5"/>
          <p:cNvSpPr>
            <a:spLocks noGrp="1"/>
          </p:cNvSpPr>
          <p:nvPr>
            <p:ph type="ftr" sz="quarter" idx="18"/>
          </p:nvPr>
        </p:nvSpPr>
        <p:spPr/>
        <p:txBody>
          <a:bodyPr/>
          <a:lstStyle/>
          <a:p>
            <a:r>
              <a:rPr lang="en-US" dirty="0"/>
              <a:t>www.graphicriver.net/goashape</a:t>
            </a:r>
          </a:p>
        </p:txBody>
      </p:sp>
      <p:graphicFrame>
        <p:nvGraphicFramePr>
          <p:cNvPr id="3" name="Content Placeholder 2"/>
          <p:cNvGraphicFramePr>
            <a:graphicFrameLocks noGrp="1"/>
          </p:cNvGraphicFramePr>
          <p:nvPr>
            <p:ph sz="quarter" idx="14"/>
            <p:extLst>
              <p:ext uri="{D42A27DB-BD31-4B8C-83A1-F6EECF244321}">
                <p14:modId xmlns:p14="http://schemas.microsoft.com/office/powerpoint/2010/main" val="4265555951"/>
              </p:ext>
            </p:extLst>
          </p:nvPr>
        </p:nvGraphicFramePr>
        <p:xfrm>
          <a:off x="4572004" y="1352551"/>
          <a:ext cx="4319588"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49</a:t>
            </a:fld>
            <a:endParaRPr lang="en-US"/>
          </a:p>
        </p:txBody>
      </p:sp>
    </p:spTree>
    <p:extLst>
      <p:ext uri="{BB962C8B-B14F-4D97-AF65-F5344CB8AC3E}">
        <p14:creationId xmlns:p14="http://schemas.microsoft.com/office/powerpoint/2010/main" val="1064179323"/>
      </p:ext>
    </p:extLst>
  </p:cSld>
  <p:clrMapOvr>
    <a:masterClrMapping/>
  </p:clrMapOvr>
  <mc:AlternateContent xmlns:mc="http://schemas.openxmlformats.org/markup-compatibility/2006" xmlns:p14="http://schemas.microsoft.com/office/powerpoint/2010/main">
    <mc:Choice Requires="p14">
      <p:transition spd="slow" p14:dur="1600" advClick="0" advTm="3000">
        <p14:conveyor dir="l"/>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p:cTn id="7" dur="250" fill="hold"/>
                                        <p:tgtEl>
                                          <p:spTgt spid="4">
                                            <p:txEl>
                                              <p:pRg st="2" end="2"/>
                                            </p:txEl>
                                          </p:spTgt>
                                        </p:tgtEl>
                                        <p:attrNameLst>
                                          <p:attrName>ppt_w</p:attrName>
                                        </p:attrNameLst>
                                      </p:cBhvr>
                                      <p:tavLst>
                                        <p:tav tm="0">
                                          <p:val>
                                            <p:strVal val="2/3*#ppt_w"/>
                                          </p:val>
                                        </p:tav>
                                        <p:tav tm="100000">
                                          <p:val>
                                            <p:strVal val="#ppt_w"/>
                                          </p:val>
                                        </p:tav>
                                      </p:tavLst>
                                    </p:anim>
                                    <p:anim calcmode="lin" valueType="num">
                                      <p:cBhvr>
                                        <p:cTn id="8" dur="250" fill="hold"/>
                                        <p:tgtEl>
                                          <p:spTgt spid="4">
                                            <p:txEl>
                                              <p:pRg st="2" end="2"/>
                                            </p:txEl>
                                          </p:spTgt>
                                        </p:tgtEl>
                                        <p:attrNameLst>
                                          <p:attrName>ppt_h</p:attrName>
                                        </p:attrNameLst>
                                      </p:cBhvr>
                                      <p:tavLst>
                                        <p:tav tm="0">
                                          <p:val>
                                            <p:strVal val="2/3*#ppt_h"/>
                                          </p:val>
                                        </p:tav>
                                        <p:tav tm="100000">
                                          <p:val>
                                            <p:strVal val="#ppt_h"/>
                                          </p:val>
                                        </p:tav>
                                      </p:tavLst>
                                    </p:anim>
                                  </p:childTnLst>
                                </p:cTn>
                              </p:par>
                            </p:childTnLst>
                          </p:cTn>
                        </p:par>
                        <p:par>
                          <p:cTn id="9" fill="hold">
                            <p:stCondLst>
                              <p:cond delay="250"/>
                            </p:stCondLst>
                            <p:childTnLst>
                              <p:par>
                                <p:cTn id="10" presetID="23" presetClass="entr" presetSubtype="272" fill="hold" grpId="0" nodeType="after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 calcmode="lin" valueType="num">
                                      <p:cBhvr>
                                        <p:cTn id="12" dur="250" fill="hold"/>
                                        <p:tgtEl>
                                          <p:spTgt spid="4">
                                            <p:txEl>
                                              <p:pRg st="3" end="3"/>
                                            </p:txEl>
                                          </p:spTgt>
                                        </p:tgtEl>
                                        <p:attrNameLst>
                                          <p:attrName>ppt_w</p:attrName>
                                        </p:attrNameLst>
                                      </p:cBhvr>
                                      <p:tavLst>
                                        <p:tav tm="0">
                                          <p:val>
                                            <p:strVal val="2/3*#ppt_w"/>
                                          </p:val>
                                        </p:tav>
                                        <p:tav tm="100000">
                                          <p:val>
                                            <p:strVal val="#ppt_w"/>
                                          </p:val>
                                        </p:tav>
                                      </p:tavLst>
                                    </p:anim>
                                    <p:anim calcmode="lin" valueType="num">
                                      <p:cBhvr>
                                        <p:cTn id="13" dur="250" fill="hold"/>
                                        <p:tgtEl>
                                          <p:spTgt spid="4">
                                            <p:txEl>
                                              <p:pRg st="3" end="3"/>
                                            </p:txEl>
                                          </p:spTgt>
                                        </p:tgtEl>
                                        <p:attrNameLst>
                                          <p:attrName>ppt_h</p:attrName>
                                        </p:attrNameLst>
                                      </p:cBhvr>
                                      <p:tavLst>
                                        <p:tav tm="0">
                                          <p:val>
                                            <p:strVal val="2/3*#ppt_h"/>
                                          </p:val>
                                        </p:tav>
                                        <p:tav tm="100000">
                                          <p:val>
                                            <p:strVal val="#ppt_h"/>
                                          </p:val>
                                        </p:tav>
                                      </p:tavLst>
                                    </p:anim>
                                  </p:childTnLst>
                                </p:cTn>
                              </p:par>
                            </p:childTnLst>
                          </p:cTn>
                        </p:par>
                        <p:par>
                          <p:cTn id="14" fill="hold">
                            <p:stCondLst>
                              <p:cond delay="500"/>
                            </p:stCondLst>
                            <p:childTnLst>
                              <p:par>
                                <p:cTn id="15" presetID="23" presetClass="entr" presetSubtype="272" fill="hold" grpId="0" nodeType="after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 calcmode="lin" valueType="num">
                                      <p:cBhvr>
                                        <p:cTn id="17" dur="250" fill="hold"/>
                                        <p:tgtEl>
                                          <p:spTgt spid="4">
                                            <p:txEl>
                                              <p:pRg st="4" end="4"/>
                                            </p:txEl>
                                          </p:spTgt>
                                        </p:tgtEl>
                                        <p:attrNameLst>
                                          <p:attrName>ppt_w</p:attrName>
                                        </p:attrNameLst>
                                      </p:cBhvr>
                                      <p:tavLst>
                                        <p:tav tm="0">
                                          <p:val>
                                            <p:strVal val="2/3*#ppt_w"/>
                                          </p:val>
                                        </p:tav>
                                        <p:tav tm="100000">
                                          <p:val>
                                            <p:strVal val="#ppt_w"/>
                                          </p:val>
                                        </p:tav>
                                      </p:tavLst>
                                    </p:anim>
                                    <p:anim calcmode="lin" valueType="num">
                                      <p:cBhvr>
                                        <p:cTn id="18" dur="250" fill="hold"/>
                                        <p:tgtEl>
                                          <p:spTgt spid="4">
                                            <p:txEl>
                                              <p:pRg st="4" end="4"/>
                                            </p:txEl>
                                          </p:spTgt>
                                        </p:tgtEl>
                                        <p:attrNameLst>
                                          <p:attrName>ppt_h</p:attrName>
                                        </p:attrNameLst>
                                      </p:cBhvr>
                                      <p:tavLst>
                                        <p:tav tm="0">
                                          <p:val>
                                            <p:strVal val="2/3*#ppt_h"/>
                                          </p:val>
                                        </p:tav>
                                        <p:tav tm="100000">
                                          <p:val>
                                            <p:strVal val="#ppt_h"/>
                                          </p:val>
                                        </p:tav>
                                      </p:tavLst>
                                    </p:anim>
                                  </p:childTnLst>
                                </p:cTn>
                              </p:par>
                            </p:childTnLst>
                          </p:cTn>
                        </p:par>
                        <p:par>
                          <p:cTn id="19" fill="hold">
                            <p:stCondLst>
                              <p:cond delay="750"/>
                            </p:stCondLst>
                            <p:childTnLst>
                              <p:par>
                                <p:cTn id="20" presetID="23" presetClass="entr" presetSubtype="272" fill="hold" grpId="0" nodeType="after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 calcmode="lin" valueType="num">
                                      <p:cBhvr>
                                        <p:cTn id="22" dur="250" fill="hold"/>
                                        <p:tgtEl>
                                          <p:spTgt spid="4">
                                            <p:txEl>
                                              <p:pRg st="5" end="5"/>
                                            </p:txEl>
                                          </p:spTgt>
                                        </p:tgtEl>
                                        <p:attrNameLst>
                                          <p:attrName>ppt_w</p:attrName>
                                        </p:attrNameLst>
                                      </p:cBhvr>
                                      <p:tavLst>
                                        <p:tav tm="0">
                                          <p:val>
                                            <p:strVal val="2/3*#ppt_w"/>
                                          </p:val>
                                        </p:tav>
                                        <p:tav tm="100000">
                                          <p:val>
                                            <p:strVal val="#ppt_w"/>
                                          </p:val>
                                        </p:tav>
                                      </p:tavLst>
                                    </p:anim>
                                    <p:anim calcmode="lin" valueType="num">
                                      <p:cBhvr>
                                        <p:cTn id="23" dur="250" fill="hold"/>
                                        <p:tgtEl>
                                          <p:spTgt spid="4">
                                            <p:txEl>
                                              <p:pRg st="5" end="5"/>
                                            </p:txEl>
                                          </p:spTgt>
                                        </p:tgtEl>
                                        <p:attrNameLst>
                                          <p:attrName>ppt_h</p:attrName>
                                        </p:attrNameLst>
                                      </p:cBhvr>
                                      <p:tavLst>
                                        <p:tav tm="0">
                                          <p:val>
                                            <p:strVal val="2/3*#ppt_h"/>
                                          </p:val>
                                        </p:tav>
                                        <p:tav tm="100000">
                                          <p:val>
                                            <p:strVal val="#ppt_h"/>
                                          </p:val>
                                        </p:tav>
                                      </p:tavLst>
                                    </p:anim>
                                  </p:childTnLst>
                                </p:cTn>
                              </p:par>
                            </p:childTnLst>
                          </p:cTn>
                        </p:par>
                        <p:par>
                          <p:cTn id="24" fill="hold">
                            <p:stCondLst>
                              <p:cond delay="1000"/>
                            </p:stCondLst>
                            <p:childTnLst>
                              <p:par>
                                <p:cTn id="25" presetID="42" presetClass="entr" presetSubtype="0" fill="hold" grpId="0" nodeType="afterEffect">
                                  <p:stCondLst>
                                    <p:cond delay="0"/>
                                  </p:stCondLst>
                                  <p:childTnLst>
                                    <p:set>
                                      <p:cBhvr>
                                        <p:cTn id="2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fade">
                                      <p:cBhvr>
                                        <p:cTn id="27" dur="1000"/>
                                        <p:tgtEl>
                                          <p:spTgt spid="3">
                                            <p:graphicEl>
                                              <a:chart seriesIdx="-3" categoryIdx="-3" bldStep="gridLegend"/>
                                            </p:graphicEl>
                                          </p:spTgt>
                                        </p:tgtEl>
                                      </p:cBhvr>
                                    </p:animEffect>
                                    <p:anim calcmode="lin" valueType="num">
                                      <p:cBhvr>
                                        <p:cTn id="28" dur="1000" fill="hold"/>
                                        <p:tgtEl>
                                          <p:spTgt spid="3">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p:cTn id="29" dur="1000" fill="hold"/>
                                        <p:tgtEl>
                                          <p:spTgt spid="3">
                                            <p:graphicEl>
                                              <a:chart seriesIdx="-3" categoryIdx="-3" bldStep="gridLegend"/>
                                            </p:graphicEl>
                                          </p:spTgt>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3">
                                            <p:graphicEl>
                                              <a:chart seriesIdx="0" categoryIdx="-4" bldStep="series"/>
                                            </p:graphicEl>
                                          </p:spTgt>
                                        </p:tgtEl>
                                        <p:attrNameLst>
                                          <p:attrName>style.visibility</p:attrName>
                                        </p:attrNameLst>
                                      </p:cBhvr>
                                      <p:to>
                                        <p:strVal val="visible"/>
                                      </p:to>
                                    </p:set>
                                    <p:anim calcmode="lin" valueType="num">
                                      <p:cBhvr>
                                        <p:cTn id="33" dur="400" fill="hold"/>
                                        <p:tgtEl>
                                          <p:spTgt spid="3">
                                            <p:graphicEl>
                                              <a:chart seriesIdx="0" categoryIdx="-4" bldStep="series"/>
                                            </p:graphicEl>
                                          </p:spTgt>
                                        </p:tgtEl>
                                        <p:attrNameLst>
                                          <p:attrName>ppt_w</p:attrName>
                                        </p:attrNameLst>
                                      </p:cBhvr>
                                      <p:tavLst>
                                        <p:tav tm="0">
                                          <p:val>
                                            <p:fltVal val="0"/>
                                          </p:val>
                                        </p:tav>
                                        <p:tav tm="100000">
                                          <p:val>
                                            <p:strVal val="#ppt_w"/>
                                          </p:val>
                                        </p:tav>
                                      </p:tavLst>
                                    </p:anim>
                                    <p:anim calcmode="lin" valueType="num">
                                      <p:cBhvr>
                                        <p:cTn id="34" dur="400" fill="hold"/>
                                        <p:tgtEl>
                                          <p:spTgt spid="3">
                                            <p:graphicEl>
                                              <a:chart seriesIdx="0" categoryIdx="-4" bldStep="series"/>
                                            </p:graphicEl>
                                          </p:spTgt>
                                        </p:tgtEl>
                                        <p:attrNameLst>
                                          <p:attrName>ppt_h</p:attrName>
                                        </p:attrNameLst>
                                      </p:cBhvr>
                                      <p:tavLst>
                                        <p:tav tm="0">
                                          <p:val>
                                            <p:fltVal val="0"/>
                                          </p:val>
                                        </p:tav>
                                        <p:tav tm="100000">
                                          <p:val>
                                            <p:strVal val="#ppt_h"/>
                                          </p:val>
                                        </p:tav>
                                      </p:tavLst>
                                    </p:anim>
                                    <p:anim calcmode="lin" valueType="num">
                                      <p:cBhvr>
                                        <p:cTn id="35" dur="400" fill="hold"/>
                                        <p:tgtEl>
                                          <p:spTgt spid="3">
                                            <p:graphicEl>
                                              <a:chart seriesIdx="0" categoryIdx="-4" bldStep="series"/>
                                            </p:graphicEl>
                                          </p:spTgt>
                                        </p:tgtEl>
                                        <p:attrNameLst>
                                          <p:attrName>style.rotation</p:attrName>
                                        </p:attrNameLst>
                                      </p:cBhvr>
                                      <p:tavLst>
                                        <p:tav tm="0">
                                          <p:val>
                                            <p:fltVal val="360"/>
                                          </p:val>
                                        </p:tav>
                                        <p:tav tm="100000">
                                          <p:val>
                                            <p:fltVal val="0"/>
                                          </p:val>
                                        </p:tav>
                                      </p:tavLst>
                                    </p:anim>
                                    <p:animEffect transition="in" filter="fade">
                                      <p:cBhvr>
                                        <p:cTn id="36" dur="400"/>
                                        <p:tgtEl>
                                          <p:spTgt spid="3">
                                            <p:graphicEl>
                                              <a:chart seriesIdx="0" categoryIdx="-4" bldStep="series"/>
                                            </p:graphicEl>
                                          </p:spTgt>
                                        </p:tgtEl>
                                      </p:cBhvr>
                                    </p:animEffect>
                                  </p:childTnLst>
                                </p:cTn>
                              </p:par>
                            </p:childTnLst>
                          </p:cTn>
                        </p:par>
                        <p:par>
                          <p:cTn id="37" fill="hold">
                            <p:stCondLst>
                              <p:cond delay="2400"/>
                            </p:stCondLst>
                            <p:childTnLst>
                              <p:par>
                                <p:cTn id="38" presetID="49" presetClass="entr" presetSubtype="0" decel="100000" fill="hold" grpId="0" nodeType="afterEffect">
                                  <p:stCondLst>
                                    <p:cond delay="0"/>
                                  </p:stCondLst>
                                  <p:childTnLst>
                                    <p:set>
                                      <p:cBhvr>
                                        <p:cTn id="39" dur="1" fill="hold">
                                          <p:stCondLst>
                                            <p:cond delay="0"/>
                                          </p:stCondLst>
                                        </p:cTn>
                                        <p:tgtEl>
                                          <p:spTgt spid="3">
                                            <p:graphicEl>
                                              <a:chart seriesIdx="1" categoryIdx="-4" bldStep="series"/>
                                            </p:graphicEl>
                                          </p:spTgt>
                                        </p:tgtEl>
                                        <p:attrNameLst>
                                          <p:attrName>style.visibility</p:attrName>
                                        </p:attrNameLst>
                                      </p:cBhvr>
                                      <p:to>
                                        <p:strVal val="visible"/>
                                      </p:to>
                                    </p:set>
                                    <p:anim calcmode="lin" valueType="num">
                                      <p:cBhvr>
                                        <p:cTn id="40" dur="400" fill="hold"/>
                                        <p:tgtEl>
                                          <p:spTgt spid="3">
                                            <p:graphicEl>
                                              <a:chart seriesIdx="1" categoryIdx="-4" bldStep="series"/>
                                            </p:graphicEl>
                                          </p:spTgt>
                                        </p:tgtEl>
                                        <p:attrNameLst>
                                          <p:attrName>ppt_w</p:attrName>
                                        </p:attrNameLst>
                                      </p:cBhvr>
                                      <p:tavLst>
                                        <p:tav tm="0">
                                          <p:val>
                                            <p:fltVal val="0"/>
                                          </p:val>
                                        </p:tav>
                                        <p:tav tm="100000">
                                          <p:val>
                                            <p:strVal val="#ppt_w"/>
                                          </p:val>
                                        </p:tav>
                                      </p:tavLst>
                                    </p:anim>
                                    <p:anim calcmode="lin" valueType="num">
                                      <p:cBhvr>
                                        <p:cTn id="41" dur="400" fill="hold"/>
                                        <p:tgtEl>
                                          <p:spTgt spid="3">
                                            <p:graphicEl>
                                              <a:chart seriesIdx="1" categoryIdx="-4" bldStep="series"/>
                                            </p:graphicEl>
                                          </p:spTgt>
                                        </p:tgtEl>
                                        <p:attrNameLst>
                                          <p:attrName>ppt_h</p:attrName>
                                        </p:attrNameLst>
                                      </p:cBhvr>
                                      <p:tavLst>
                                        <p:tav tm="0">
                                          <p:val>
                                            <p:fltVal val="0"/>
                                          </p:val>
                                        </p:tav>
                                        <p:tav tm="100000">
                                          <p:val>
                                            <p:strVal val="#ppt_h"/>
                                          </p:val>
                                        </p:tav>
                                      </p:tavLst>
                                    </p:anim>
                                    <p:anim calcmode="lin" valueType="num">
                                      <p:cBhvr>
                                        <p:cTn id="42" dur="400" fill="hold"/>
                                        <p:tgtEl>
                                          <p:spTgt spid="3">
                                            <p:graphicEl>
                                              <a:chart seriesIdx="1" categoryIdx="-4" bldStep="series"/>
                                            </p:graphicEl>
                                          </p:spTgt>
                                        </p:tgtEl>
                                        <p:attrNameLst>
                                          <p:attrName>style.rotation</p:attrName>
                                        </p:attrNameLst>
                                      </p:cBhvr>
                                      <p:tavLst>
                                        <p:tav tm="0">
                                          <p:val>
                                            <p:fltVal val="360"/>
                                          </p:val>
                                        </p:tav>
                                        <p:tav tm="100000">
                                          <p:val>
                                            <p:fltVal val="0"/>
                                          </p:val>
                                        </p:tav>
                                      </p:tavLst>
                                    </p:anim>
                                    <p:animEffect transition="in" filter="fade">
                                      <p:cBhvr>
                                        <p:cTn id="43" dur="400"/>
                                        <p:tgtEl>
                                          <p:spTgt spid="3">
                                            <p:graphicEl>
                                              <a:chart seriesIdx="1" categoryIdx="-4" bldStep="series"/>
                                            </p:graphicEl>
                                          </p:spTgt>
                                        </p:tgtEl>
                                      </p:cBhvr>
                                    </p:animEffect>
                                  </p:childTnLst>
                                </p:cTn>
                              </p:par>
                            </p:childTnLst>
                          </p:cTn>
                        </p:par>
                        <p:par>
                          <p:cTn id="44" fill="hold">
                            <p:stCondLst>
                              <p:cond delay="2800"/>
                            </p:stCondLst>
                            <p:childTnLst>
                              <p:par>
                                <p:cTn id="45" presetID="49" presetClass="entr" presetSubtype="0" decel="100000" fill="hold" grpId="0" nodeType="afterEffect">
                                  <p:stCondLst>
                                    <p:cond delay="0"/>
                                  </p:stCondLst>
                                  <p:childTnLst>
                                    <p:set>
                                      <p:cBhvr>
                                        <p:cTn id="46" dur="1" fill="hold">
                                          <p:stCondLst>
                                            <p:cond delay="0"/>
                                          </p:stCondLst>
                                        </p:cTn>
                                        <p:tgtEl>
                                          <p:spTgt spid="3">
                                            <p:graphicEl>
                                              <a:chart seriesIdx="2" categoryIdx="-4" bldStep="series"/>
                                            </p:graphicEl>
                                          </p:spTgt>
                                        </p:tgtEl>
                                        <p:attrNameLst>
                                          <p:attrName>style.visibility</p:attrName>
                                        </p:attrNameLst>
                                      </p:cBhvr>
                                      <p:to>
                                        <p:strVal val="visible"/>
                                      </p:to>
                                    </p:set>
                                    <p:anim calcmode="lin" valueType="num">
                                      <p:cBhvr>
                                        <p:cTn id="47" dur="400" fill="hold"/>
                                        <p:tgtEl>
                                          <p:spTgt spid="3">
                                            <p:graphicEl>
                                              <a:chart seriesIdx="2" categoryIdx="-4" bldStep="series"/>
                                            </p:graphicEl>
                                          </p:spTgt>
                                        </p:tgtEl>
                                        <p:attrNameLst>
                                          <p:attrName>ppt_w</p:attrName>
                                        </p:attrNameLst>
                                      </p:cBhvr>
                                      <p:tavLst>
                                        <p:tav tm="0">
                                          <p:val>
                                            <p:fltVal val="0"/>
                                          </p:val>
                                        </p:tav>
                                        <p:tav tm="100000">
                                          <p:val>
                                            <p:strVal val="#ppt_w"/>
                                          </p:val>
                                        </p:tav>
                                      </p:tavLst>
                                    </p:anim>
                                    <p:anim calcmode="lin" valueType="num">
                                      <p:cBhvr>
                                        <p:cTn id="48" dur="400" fill="hold"/>
                                        <p:tgtEl>
                                          <p:spTgt spid="3">
                                            <p:graphicEl>
                                              <a:chart seriesIdx="2" categoryIdx="-4" bldStep="series"/>
                                            </p:graphicEl>
                                          </p:spTgt>
                                        </p:tgtEl>
                                        <p:attrNameLst>
                                          <p:attrName>ppt_h</p:attrName>
                                        </p:attrNameLst>
                                      </p:cBhvr>
                                      <p:tavLst>
                                        <p:tav tm="0">
                                          <p:val>
                                            <p:fltVal val="0"/>
                                          </p:val>
                                        </p:tav>
                                        <p:tav tm="100000">
                                          <p:val>
                                            <p:strVal val="#ppt_h"/>
                                          </p:val>
                                        </p:tav>
                                      </p:tavLst>
                                    </p:anim>
                                    <p:anim calcmode="lin" valueType="num">
                                      <p:cBhvr>
                                        <p:cTn id="49" dur="400" fill="hold"/>
                                        <p:tgtEl>
                                          <p:spTgt spid="3">
                                            <p:graphicEl>
                                              <a:chart seriesIdx="2" categoryIdx="-4" bldStep="series"/>
                                            </p:graphicEl>
                                          </p:spTgt>
                                        </p:tgtEl>
                                        <p:attrNameLst>
                                          <p:attrName>style.rotation</p:attrName>
                                        </p:attrNameLst>
                                      </p:cBhvr>
                                      <p:tavLst>
                                        <p:tav tm="0">
                                          <p:val>
                                            <p:fltVal val="360"/>
                                          </p:val>
                                        </p:tav>
                                        <p:tav tm="100000">
                                          <p:val>
                                            <p:fltVal val="0"/>
                                          </p:val>
                                        </p:tav>
                                      </p:tavLst>
                                    </p:anim>
                                    <p:animEffect transition="in" filter="fade">
                                      <p:cBhvr>
                                        <p:cTn id="50" dur="400"/>
                                        <p:tgtEl>
                                          <p:spTgt spid="3">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Graphic spid="3" grpId="0">
        <p:bldSub>
          <a:bldChart bld="series"/>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60E396-829A-4D7C-B5F8-215309891550}"/>
              </a:ext>
            </a:extLst>
          </p:cNvPr>
          <p:cNvSpPr/>
          <p:nvPr/>
        </p:nvSpPr>
        <p:spPr>
          <a:xfrm>
            <a:off x="4572000" y="1352550"/>
            <a:ext cx="4320023" cy="289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Subtitle 1"/>
          <p:cNvSpPr>
            <a:spLocks noGrp="1"/>
          </p:cNvSpPr>
          <p:nvPr>
            <p:ph type="subTitle" idx="1"/>
          </p:nvPr>
        </p:nvSpPr>
        <p:spPr>
          <a:xfrm>
            <a:off x="4572024" y="1497264"/>
            <a:ext cx="4319999" cy="3047998"/>
          </a:xfrm>
        </p:spPr>
        <p:txBody>
          <a:bodyPr/>
          <a:lstStyle/>
          <a:p>
            <a:pPr algn="ctr"/>
            <a:r>
              <a:rPr lang="en-US" sz="1100" b="1" dirty="0">
                <a:solidFill>
                  <a:schemeClr val="bg1"/>
                </a:solidFill>
              </a:rPr>
              <a:t>V</a:t>
            </a:r>
            <a:r>
              <a:rPr lang="id-ID" sz="1100" b="1" dirty="0">
                <a:solidFill>
                  <a:schemeClr val="bg1"/>
                </a:solidFill>
              </a:rPr>
              <a:t>ISI</a:t>
            </a:r>
          </a:p>
          <a:p>
            <a:pPr algn="ctr"/>
            <a:r>
              <a:rPr lang="id-ID" dirty="0">
                <a:solidFill>
                  <a:schemeClr val="bg1"/>
                </a:solidFill>
              </a:rPr>
              <a:t>Menjadi Coffee Shop yang nyaman, hemat dan sehat serta memberikan </a:t>
            </a:r>
            <a:r>
              <a:rPr lang="id-ID" b="1" dirty="0">
                <a:solidFill>
                  <a:schemeClr val="bg1"/>
                </a:solidFill>
              </a:rPr>
              <a:t>pelayanan (service) </a:t>
            </a:r>
            <a:r>
              <a:rPr lang="id-ID" dirty="0">
                <a:solidFill>
                  <a:schemeClr val="bg1"/>
                </a:solidFill>
              </a:rPr>
              <a:t>yang maksimal kepada konsumen.</a:t>
            </a:r>
            <a:endParaRPr lang="en-ID" dirty="0">
              <a:solidFill>
                <a:schemeClr val="bg1"/>
              </a:solidFill>
            </a:endParaRPr>
          </a:p>
          <a:p>
            <a:pPr algn="ctr"/>
            <a:r>
              <a:rPr lang="id-ID" sz="1050" b="1" dirty="0">
                <a:solidFill>
                  <a:schemeClr val="bg1"/>
                </a:solidFill>
              </a:rPr>
              <a:t>MISI</a:t>
            </a:r>
          </a:p>
          <a:p>
            <a:pPr marL="171450" indent="-171450" algn="ctr">
              <a:lnSpc>
                <a:spcPct val="100000"/>
              </a:lnSpc>
              <a:buFont typeface="Arial" panose="020B0604020202020204" pitchFamily="34" charset="0"/>
              <a:buChar char="•"/>
            </a:pPr>
            <a:r>
              <a:rPr lang="id-ID" dirty="0">
                <a:solidFill>
                  <a:schemeClr val="bg1"/>
                </a:solidFill>
              </a:rPr>
              <a:t>Menyediakan tempat yang </a:t>
            </a:r>
            <a:r>
              <a:rPr lang="id-ID" b="1" dirty="0">
                <a:solidFill>
                  <a:schemeClr val="bg1"/>
                </a:solidFill>
              </a:rPr>
              <a:t>nyaman ( cozy )</a:t>
            </a:r>
          </a:p>
          <a:p>
            <a:pPr marL="171450" indent="-171450" algn="ctr">
              <a:lnSpc>
                <a:spcPct val="100000"/>
              </a:lnSpc>
              <a:buFont typeface="Arial" panose="020B0604020202020204" pitchFamily="34" charset="0"/>
              <a:buChar char="•"/>
            </a:pPr>
            <a:r>
              <a:rPr lang="id-ID" dirty="0">
                <a:solidFill>
                  <a:schemeClr val="bg1"/>
                </a:solidFill>
              </a:rPr>
              <a:t>Memberikan </a:t>
            </a:r>
            <a:r>
              <a:rPr lang="id-ID" b="1" dirty="0">
                <a:solidFill>
                  <a:schemeClr val="bg1"/>
                </a:solidFill>
              </a:rPr>
              <a:t>pelayanan</a:t>
            </a:r>
            <a:r>
              <a:rPr lang="id-ID" dirty="0">
                <a:solidFill>
                  <a:schemeClr val="bg1"/>
                </a:solidFill>
              </a:rPr>
              <a:t> yang maksimal </a:t>
            </a:r>
            <a:r>
              <a:rPr lang="id-ID" b="1" dirty="0">
                <a:solidFill>
                  <a:schemeClr val="bg1"/>
                </a:solidFill>
              </a:rPr>
              <a:t>( service )</a:t>
            </a:r>
          </a:p>
          <a:p>
            <a:pPr marL="171450" indent="-171450" algn="ctr">
              <a:lnSpc>
                <a:spcPct val="100000"/>
              </a:lnSpc>
              <a:buFont typeface="Arial" panose="020B0604020202020204" pitchFamily="34" charset="0"/>
              <a:buChar char="•"/>
            </a:pPr>
            <a:r>
              <a:rPr lang="id-ID" dirty="0">
                <a:solidFill>
                  <a:schemeClr val="bg1"/>
                </a:solidFill>
              </a:rPr>
              <a:t>Menyajikan menu makanan / minuman yang </a:t>
            </a:r>
            <a:r>
              <a:rPr lang="id-ID" b="1" dirty="0">
                <a:solidFill>
                  <a:schemeClr val="bg1"/>
                </a:solidFill>
              </a:rPr>
              <a:t>sehat ( quality ) </a:t>
            </a:r>
            <a:r>
              <a:rPr lang="id-ID" dirty="0">
                <a:solidFill>
                  <a:schemeClr val="bg1"/>
                </a:solidFill>
              </a:rPr>
              <a:t>serta memiliki cita rasa yang </a:t>
            </a:r>
            <a:r>
              <a:rPr lang="id-ID" b="1" dirty="0">
                <a:solidFill>
                  <a:schemeClr val="bg1"/>
                </a:solidFill>
              </a:rPr>
              <a:t>khas ( speciality ) </a:t>
            </a:r>
            <a:r>
              <a:rPr lang="id-ID" dirty="0">
                <a:solidFill>
                  <a:schemeClr val="bg1"/>
                </a:solidFill>
              </a:rPr>
              <a:t>dan </a:t>
            </a:r>
            <a:r>
              <a:rPr lang="id-ID" b="1" dirty="0">
                <a:solidFill>
                  <a:schemeClr val="bg1"/>
                </a:solidFill>
              </a:rPr>
              <a:t>innovatif</a:t>
            </a:r>
          </a:p>
          <a:p>
            <a:pPr marL="171450" indent="-171450" algn="ctr">
              <a:lnSpc>
                <a:spcPct val="100000"/>
              </a:lnSpc>
              <a:buFont typeface="Arial" panose="020B0604020202020204" pitchFamily="34" charset="0"/>
              <a:buChar char="•"/>
            </a:pPr>
            <a:r>
              <a:rPr lang="id-ID" dirty="0">
                <a:solidFill>
                  <a:schemeClr val="bg1"/>
                </a:solidFill>
              </a:rPr>
              <a:t>Menyediakan </a:t>
            </a:r>
            <a:r>
              <a:rPr lang="id-ID" b="1" dirty="0">
                <a:solidFill>
                  <a:schemeClr val="bg1"/>
                </a:solidFill>
              </a:rPr>
              <a:t>interior &amp; Exterior simple modern serta menyenangkan </a:t>
            </a:r>
            <a:r>
              <a:rPr lang="id-ID" dirty="0">
                <a:solidFill>
                  <a:schemeClr val="bg1"/>
                </a:solidFill>
              </a:rPr>
              <a:t>untuk seluruh kalangan </a:t>
            </a:r>
            <a:r>
              <a:rPr lang="id-ID" b="1" dirty="0">
                <a:solidFill>
                  <a:schemeClr val="bg1"/>
                </a:solidFill>
              </a:rPr>
              <a:t>( fun and instagrammable )</a:t>
            </a:r>
            <a:endParaRPr lang="en-US" b="1" dirty="0">
              <a:solidFill>
                <a:schemeClr val="bg1"/>
              </a:solidFill>
            </a:endParaRPr>
          </a:p>
        </p:txBody>
      </p:sp>
      <p:sp>
        <p:nvSpPr>
          <p:cNvPr id="4" name="Title 3"/>
          <p:cNvSpPr>
            <a:spLocks noGrp="1"/>
          </p:cNvSpPr>
          <p:nvPr>
            <p:ph type="title"/>
          </p:nvPr>
        </p:nvSpPr>
        <p:spPr/>
        <p:txBody>
          <a:bodyPr/>
          <a:lstStyle/>
          <a:p>
            <a:r>
              <a:rPr lang="id-ID" dirty="0"/>
              <a:t>VISI MISI PERUSAHAAN</a:t>
            </a:r>
            <a:endParaRPr lang="en-US" dirty="0"/>
          </a:p>
        </p:txBody>
      </p:sp>
      <p:sp>
        <p:nvSpPr>
          <p:cNvPr id="8" name="Freeform 5"/>
          <p:cNvSpPr>
            <a:spLocks noEditPoints="1"/>
          </p:cNvSpPr>
          <p:nvPr/>
        </p:nvSpPr>
        <p:spPr bwMode="auto">
          <a:xfrm>
            <a:off x="1095966" y="1510632"/>
            <a:ext cx="2241827" cy="2536588"/>
          </a:xfrm>
          <a:custGeom>
            <a:avLst/>
            <a:gdLst>
              <a:gd name="T0" fmla="*/ 71 w 249"/>
              <a:gd name="T1" fmla="*/ 104 h 288"/>
              <a:gd name="T2" fmla="*/ 120 w 249"/>
              <a:gd name="T3" fmla="*/ 80 h 288"/>
              <a:gd name="T4" fmla="*/ 249 w 249"/>
              <a:gd name="T5" fmla="*/ 161 h 288"/>
              <a:gd name="T6" fmla="*/ 241 w 249"/>
              <a:gd name="T7" fmla="*/ 139 h 288"/>
              <a:gd name="T8" fmla="*/ 235 w 249"/>
              <a:gd name="T9" fmla="*/ 115 h 288"/>
              <a:gd name="T10" fmla="*/ 235 w 249"/>
              <a:gd name="T11" fmla="*/ 99 h 288"/>
              <a:gd name="T12" fmla="*/ 227 w 249"/>
              <a:gd name="T13" fmla="*/ 76 h 288"/>
              <a:gd name="T14" fmla="*/ 223 w 249"/>
              <a:gd name="T15" fmla="*/ 51 h 288"/>
              <a:gd name="T16" fmla="*/ 211 w 249"/>
              <a:gd name="T17" fmla="*/ 34 h 288"/>
              <a:gd name="T18" fmla="*/ 206 w 249"/>
              <a:gd name="T19" fmla="*/ 22 h 288"/>
              <a:gd name="T20" fmla="*/ 190 w 249"/>
              <a:gd name="T21" fmla="*/ 12 h 288"/>
              <a:gd name="T22" fmla="*/ 171 w 249"/>
              <a:gd name="T23" fmla="*/ 5 h 288"/>
              <a:gd name="T24" fmla="*/ 149 w 249"/>
              <a:gd name="T25" fmla="*/ 1 h 288"/>
              <a:gd name="T26" fmla="*/ 127 w 249"/>
              <a:gd name="T27" fmla="*/ 0 h 288"/>
              <a:gd name="T28" fmla="*/ 105 w 249"/>
              <a:gd name="T29" fmla="*/ 1 h 288"/>
              <a:gd name="T30" fmla="*/ 82 w 249"/>
              <a:gd name="T31" fmla="*/ 5 h 288"/>
              <a:gd name="T32" fmla="*/ 60 w 249"/>
              <a:gd name="T33" fmla="*/ 13 h 288"/>
              <a:gd name="T34" fmla="*/ 40 w 249"/>
              <a:gd name="T35" fmla="*/ 25 h 288"/>
              <a:gd name="T36" fmla="*/ 24 w 249"/>
              <a:gd name="T37" fmla="*/ 40 h 288"/>
              <a:gd name="T38" fmla="*/ 11 w 249"/>
              <a:gd name="T39" fmla="*/ 59 h 288"/>
              <a:gd name="T40" fmla="*/ 3 w 249"/>
              <a:gd name="T41" fmla="*/ 79 h 288"/>
              <a:gd name="T42" fmla="*/ 0 w 249"/>
              <a:gd name="T43" fmla="*/ 114 h 288"/>
              <a:gd name="T44" fmla="*/ 29 w 249"/>
              <a:gd name="T45" fmla="*/ 183 h 288"/>
              <a:gd name="T46" fmla="*/ 189 w 249"/>
              <a:gd name="T47" fmla="*/ 286 h 288"/>
              <a:gd name="T48" fmla="*/ 191 w 249"/>
              <a:gd name="T49" fmla="*/ 245 h 288"/>
              <a:gd name="T50" fmla="*/ 197 w 249"/>
              <a:gd name="T51" fmla="*/ 239 h 288"/>
              <a:gd name="T52" fmla="*/ 207 w 249"/>
              <a:gd name="T53" fmla="*/ 238 h 288"/>
              <a:gd name="T54" fmla="*/ 219 w 249"/>
              <a:gd name="T55" fmla="*/ 239 h 288"/>
              <a:gd name="T56" fmla="*/ 223 w 249"/>
              <a:gd name="T57" fmla="*/ 240 h 288"/>
              <a:gd name="T58" fmla="*/ 232 w 249"/>
              <a:gd name="T59" fmla="*/ 237 h 288"/>
              <a:gd name="T60" fmla="*/ 236 w 249"/>
              <a:gd name="T61" fmla="*/ 226 h 288"/>
              <a:gd name="T62" fmla="*/ 238 w 249"/>
              <a:gd name="T63" fmla="*/ 215 h 288"/>
              <a:gd name="T64" fmla="*/ 241 w 249"/>
              <a:gd name="T65" fmla="*/ 209 h 288"/>
              <a:gd name="T66" fmla="*/ 238 w 249"/>
              <a:gd name="T67" fmla="*/ 202 h 288"/>
              <a:gd name="T68" fmla="*/ 237 w 249"/>
              <a:gd name="T69" fmla="*/ 196 h 288"/>
              <a:gd name="T70" fmla="*/ 242 w 249"/>
              <a:gd name="T71" fmla="*/ 190 h 288"/>
              <a:gd name="T72" fmla="*/ 239 w 249"/>
              <a:gd name="T73" fmla="*/ 171 h 288"/>
              <a:gd name="T74" fmla="*/ 248 w 249"/>
              <a:gd name="T75" fmla="*/ 165 h 288"/>
              <a:gd name="T76" fmla="*/ 87 w 249"/>
              <a:gd name="T77" fmla="*/ 117 h 288"/>
              <a:gd name="T78" fmla="*/ 67 w 249"/>
              <a:gd name="T79" fmla="*/ 132 h 288"/>
              <a:gd name="T80" fmla="*/ 49 w 249"/>
              <a:gd name="T81" fmla="*/ 119 h 288"/>
              <a:gd name="T82" fmla="*/ 44 w 249"/>
              <a:gd name="T83" fmla="*/ 101 h 288"/>
              <a:gd name="T84" fmla="*/ 54 w 249"/>
              <a:gd name="T85" fmla="*/ 81 h 288"/>
              <a:gd name="T86" fmla="*/ 79 w 249"/>
              <a:gd name="T87" fmla="*/ 85 h 288"/>
              <a:gd name="T88" fmla="*/ 83 w 249"/>
              <a:gd name="T89" fmla="*/ 107 h 288"/>
              <a:gd name="T90" fmla="*/ 193 w 249"/>
              <a:gd name="T91" fmla="*/ 86 h 288"/>
              <a:gd name="T92" fmla="*/ 173 w 249"/>
              <a:gd name="T93" fmla="*/ 122 h 288"/>
              <a:gd name="T94" fmla="*/ 125 w 249"/>
              <a:gd name="T95" fmla="*/ 119 h 288"/>
              <a:gd name="T96" fmla="*/ 98 w 249"/>
              <a:gd name="T97" fmla="*/ 92 h 288"/>
              <a:gd name="T98" fmla="*/ 95 w 249"/>
              <a:gd name="T99" fmla="*/ 45 h 288"/>
              <a:gd name="T100" fmla="*/ 144 w 249"/>
              <a:gd name="T101" fmla="*/ 25 h 288"/>
              <a:gd name="T102" fmla="*/ 175 w 249"/>
              <a:gd name="T103" fmla="*/ 61 h 288"/>
              <a:gd name="T104" fmla="*/ 193 w 249"/>
              <a:gd name="T105" fmla="*/ 8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9" h="288">
                <a:moveTo>
                  <a:pt x="65" y="114"/>
                </a:moveTo>
                <a:lnTo>
                  <a:pt x="65" y="114"/>
                </a:lnTo>
                <a:cubicBezTo>
                  <a:pt x="61" y="115"/>
                  <a:pt x="56" y="113"/>
                  <a:pt x="55" y="108"/>
                </a:cubicBezTo>
                <a:cubicBezTo>
                  <a:pt x="54" y="103"/>
                  <a:pt x="57" y="99"/>
                  <a:pt x="61" y="98"/>
                </a:cubicBezTo>
                <a:cubicBezTo>
                  <a:pt x="66" y="97"/>
                  <a:pt x="70" y="100"/>
                  <a:pt x="71" y="104"/>
                </a:cubicBezTo>
                <a:cubicBezTo>
                  <a:pt x="73" y="109"/>
                  <a:pt x="70" y="113"/>
                  <a:pt x="65" y="114"/>
                </a:cubicBezTo>
                <a:lnTo>
                  <a:pt x="65" y="114"/>
                </a:lnTo>
                <a:close/>
                <a:moveTo>
                  <a:pt x="138" y="62"/>
                </a:moveTo>
                <a:lnTo>
                  <a:pt x="138" y="62"/>
                </a:lnTo>
                <a:cubicBezTo>
                  <a:pt x="128" y="62"/>
                  <a:pt x="120" y="70"/>
                  <a:pt x="120" y="80"/>
                </a:cubicBezTo>
                <a:cubicBezTo>
                  <a:pt x="120" y="89"/>
                  <a:pt x="128" y="97"/>
                  <a:pt x="138" y="97"/>
                </a:cubicBezTo>
                <a:cubicBezTo>
                  <a:pt x="148" y="97"/>
                  <a:pt x="156" y="89"/>
                  <a:pt x="156" y="80"/>
                </a:cubicBezTo>
                <a:cubicBezTo>
                  <a:pt x="156" y="70"/>
                  <a:pt x="148" y="62"/>
                  <a:pt x="138" y="62"/>
                </a:cubicBezTo>
                <a:lnTo>
                  <a:pt x="138" y="62"/>
                </a:lnTo>
                <a:close/>
                <a:moveTo>
                  <a:pt x="249" y="161"/>
                </a:moveTo>
                <a:lnTo>
                  <a:pt x="249" y="161"/>
                </a:lnTo>
                <a:lnTo>
                  <a:pt x="247" y="155"/>
                </a:lnTo>
                <a:lnTo>
                  <a:pt x="245" y="149"/>
                </a:lnTo>
                <a:lnTo>
                  <a:pt x="243" y="144"/>
                </a:lnTo>
                <a:lnTo>
                  <a:pt x="241" y="139"/>
                </a:lnTo>
                <a:lnTo>
                  <a:pt x="239" y="134"/>
                </a:lnTo>
                <a:lnTo>
                  <a:pt x="237" y="128"/>
                </a:lnTo>
                <a:lnTo>
                  <a:pt x="236" y="123"/>
                </a:lnTo>
                <a:lnTo>
                  <a:pt x="234" y="118"/>
                </a:lnTo>
                <a:lnTo>
                  <a:pt x="235" y="115"/>
                </a:lnTo>
                <a:lnTo>
                  <a:pt x="236" y="113"/>
                </a:lnTo>
                <a:lnTo>
                  <a:pt x="237" y="111"/>
                </a:lnTo>
                <a:lnTo>
                  <a:pt x="237" y="108"/>
                </a:lnTo>
                <a:lnTo>
                  <a:pt x="236" y="104"/>
                </a:lnTo>
                <a:lnTo>
                  <a:pt x="235" y="99"/>
                </a:lnTo>
                <a:lnTo>
                  <a:pt x="234" y="94"/>
                </a:lnTo>
                <a:lnTo>
                  <a:pt x="232" y="90"/>
                </a:lnTo>
                <a:lnTo>
                  <a:pt x="231" y="85"/>
                </a:lnTo>
                <a:lnTo>
                  <a:pt x="229" y="81"/>
                </a:lnTo>
                <a:lnTo>
                  <a:pt x="227" y="76"/>
                </a:lnTo>
                <a:lnTo>
                  <a:pt x="225" y="72"/>
                </a:lnTo>
                <a:lnTo>
                  <a:pt x="224" y="67"/>
                </a:lnTo>
                <a:lnTo>
                  <a:pt x="219" y="59"/>
                </a:lnTo>
                <a:lnTo>
                  <a:pt x="226" y="55"/>
                </a:lnTo>
                <a:lnTo>
                  <a:pt x="223" y="51"/>
                </a:lnTo>
                <a:lnTo>
                  <a:pt x="221" y="47"/>
                </a:lnTo>
                <a:lnTo>
                  <a:pt x="218" y="43"/>
                </a:lnTo>
                <a:lnTo>
                  <a:pt x="216" y="40"/>
                </a:lnTo>
                <a:lnTo>
                  <a:pt x="213" y="37"/>
                </a:lnTo>
                <a:lnTo>
                  <a:pt x="211" y="34"/>
                </a:lnTo>
                <a:lnTo>
                  <a:pt x="208" y="31"/>
                </a:lnTo>
                <a:lnTo>
                  <a:pt x="205" y="29"/>
                </a:lnTo>
                <a:lnTo>
                  <a:pt x="203" y="26"/>
                </a:lnTo>
                <a:lnTo>
                  <a:pt x="209" y="24"/>
                </a:lnTo>
                <a:lnTo>
                  <a:pt x="206" y="22"/>
                </a:lnTo>
                <a:lnTo>
                  <a:pt x="203" y="20"/>
                </a:lnTo>
                <a:lnTo>
                  <a:pt x="199" y="18"/>
                </a:lnTo>
                <a:lnTo>
                  <a:pt x="196" y="16"/>
                </a:lnTo>
                <a:lnTo>
                  <a:pt x="193" y="14"/>
                </a:lnTo>
                <a:lnTo>
                  <a:pt x="190" y="12"/>
                </a:lnTo>
                <a:lnTo>
                  <a:pt x="186" y="11"/>
                </a:lnTo>
                <a:lnTo>
                  <a:pt x="183" y="9"/>
                </a:lnTo>
                <a:lnTo>
                  <a:pt x="179" y="8"/>
                </a:lnTo>
                <a:lnTo>
                  <a:pt x="176" y="7"/>
                </a:lnTo>
                <a:lnTo>
                  <a:pt x="171" y="5"/>
                </a:lnTo>
                <a:lnTo>
                  <a:pt x="167" y="5"/>
                </a:lnTo>
                <a:lnTo>
                  <a:pt x="163" y="4"/>
                </a:lnTo>
                <a:lnTo>
                  <a:pt x="158" y="3"/>
                </a:lnTo>
                <a:lnTo>
                  <a:pt x="154" y="2"/>
                </a:lnTo>
                <a:lnTo>
                  <a:pt x="149" y="1"/>
                </a:lnTo>
                <a:lnTo>
                  <a:pt x="145" y="1"/>
                </a:lnTo>
                <a:lnTo>
                  <a:pt x="141" y="0"/>
                </a:lnTo>
                <a:lnTo>
                  <a:pt x="136" y="0"/>
                </a:lnTo>
                <a:lnTo>
                  <a:pt x="132" y="0"/>
                </a:lnTo>
                <a:lnTo>
                  <a:pt x="127" y="0"/>
                </a:lnTo>
                <a:lnTo>
                  <a:pt x="123" y="0"/>
                </a:lnTo>
                <a:lnTo>
                  <a:pt x="118" y="0"/>
                </a:lnTo>
                <a:lnTo>
                  <a:pt x="114" y="0"/>
                </a:lnTo>
                <a:lnTo>
                  <a:pt x="109" y="1"/>
                </a:lnTo>
                <a:lnTo>
                  <a:pt x="105" y="1"/>
                </a:lnTo>
                <a:lnTo>
                  <a:pt x="100" y="2"/>
                </a:lnTo>
                <a:lnTo>
                  <a:pt x="96" y="3"/>
                </a:lnTo>
                <a:lnTo>
                  <a:pt x="91" y="4"/>
                </a:lnTo>
                <a:lnTo>
                  <a:pt x="87" y="5"/>
                </a:lnTo>
                <a:lnTo>
                  <a:pt x="82" y="5"/>
                </a:lnTo>
                <a:lnTo>
                  <a:pt x="77" y="6"/>
                </a:lnTo>
                <a:lnTo>
                  <a:pt x="73" y="8"/>
                </a:lnTo>
                <a:lnTo>
                  <a:pt x="68" y="9"/>
                </a:lnTo>
                <a:lnTo>
                  <a:pt x="64" y="11"/>
                </a:lnTo>
                <a:lnTo>
                  <a:pt x="60" y="13"/>
                </a:lnTo>
                <a:lnTo>
                  <a:pt x="55" y="15"/>
                </a:lnTo>
                <a:lnTo>
                  <a:pt x="51" y="17"/>
                </a:lnTo>
                <a:lnTo>
                  <a:pt x="47" y="20"/>
                </a:lnTo>
                <a:lnTo>
                  <a:pt x="43" y="22"/>
                </a:lnTo>
                <a:lnTo>
                  <a:pt x="40" y="25"/>
                </a:lnTo>
                <a:lnTo>
                  <a:pt x="36" y="28"/>
                </a:lnTo>
                <a:lnTo>
                  <a:pt x="33" y="31"/>
                </a:lnTo>
                <a:lnTo>
                  <a:pt x="30" y="34"/>
                </a:lnTo>
                <a:lnTo>
                  <a:pt x="27" y="37"/>
                </a:lnTo>
                <a:lnTo>
                  <a:pt x="24" y="40"/>
                </a:lnTo>
                <a:lnTo>
                  <a:pt x="21" y="44"/>
                </a:lnTo>
                <a:lnTo>
                  <a:pt x="18" y="47"/>
                </a:lnTo>
                <a:lnTo>
                  <a:pt x="16" y="51"/>
                </a:lnTo>
                <a:lnTo>
                  <a:pt x="14" y="55"/>
                </a:lnTo>
                <a:lnTo>
                  <a:pt x="11" y="59"/>
                </a:lnTo>
                <a:lnTo>
                  <a:pt x="9" y="63"/>
                </a:lnTo>
                <a:lnTo>
                  <a:pt x="8" y="67"/>
                </a:lnTo>
                <a:lnTo>
                  <a:pt x="6" y="71"/>
                </a:lnTo>
                <a:lnTo>
                  <a:pt x="4" y="75"/>
                </a:lnTo>
                <a:lnTo>
                  <a:pt x="3" y="79"/>
                </a:lnTo>
                <a:lnTo>
                  <a:pt x="2" y="83"/>
                </a:lnTo>
                <a:lnTo>
                  <a:pt x="1" y="87"/>
                </a:lnTo>
                <a:lnTo>
                  <a:pt x="0" y="96"/>
                </a:lnTo>
                <a:lnTo>
                  <a:pt x="0" y="105"/>
                </a:lnTo>
                <a:lnTo>
                  <a:pt x="0" y="114"/>
                </a:lnTo>
                <a:lnTo>
                  <a:pt x="1" y="122"/>
                </a:lnTo>
                <a:lnTo>
                  <a:pt x="2" y="131"/>
                </a:lnTo>
                <a:lnTo>
                  <a:pt x="4" y="139"/>
                </a:lnTo>
                <a:lnTo>
                  <a:pt x="7" y="148"/>
                </a:lnTo>
                <a:lnTo>
                  <a:pt x="29" y="183"/>
                </a:lnTo>
                <a:cubicBezTo>
                  <a:pt x="65" y="220"/>
                  <a:pt x="64" y="258"/>
                  <a:pt x="64" y="258"/>
                </a:cubicBezTo>
                <a:lnTo>
                  <a:pt x="64" y="265"/>
                </a:lnTo>
                <a:lnTo>
                  <a:pt x="64" y="288"/>
                </a:lnTo>
                <a:lnTo>
                  <a:pt x="189" y="288"/>
                </a:lnTo>
                <a:lnTo>
                  <a:pt x="189" y="286"/>
                </a:lnTo>
                <a:lnTo>
                  <a:pt x="189" y="279"/>
                </a:lnTo>
                <a:lnTo>
                  <a:pt x="189" y="271"/>
                </a:lnTo>
                <a:lnTo>
                  <a:pt x="190" y="255"/>
                </a:lnTo>
                <a:lnTo>
                  <a:pt x="191" y="247"/>
                </a:lnTo>
                <a:lnTo>
                  <a:pt x="191" y="245"/>
                </a:lnTo>
                <a:lnTo>
                  <a:pt x="192" y="243"/>
                </a:lnTo>
                <a:lnTo>
                  <a:pt x="193" y="242"/>
                </a:lnTo>
                <a:lnTo>
                  <a:pt x="194" y="240"/>
                </a:lnTo>
                <a:lnTo>
                  <a:pt x="196" y="240"/>
                </a:lnTo>
                <a:lnTo>
                  <a:pt x="197" y="239"/>
                </a:lnTo>
                <a:lnTo>
                  <a:pt x="199" y="238"/>
                </a:lnTo>
                <a:lnTo>
                  <a:pt x="201" y="238"/>
                </a:lnTo>
                <a:lnTo>
                  <a:pt x="204" y="238"/>
                </a:lnTo>
                <a:lnTo>
                  <a:pt x="206" y="238"/>
                </a:lnTo>
                <a:lnTo>
                  <a:pt x="207" y="238"/>
                </a:lnTo>
                <a:lnTo>
                  <a:pt x="209" y="238"/>
                </a:lnTo>
                <a:lnTo>
                  <a:pt x="212" y="238"/>
                </a:lnTo>
                <a:lnTo>
                  <a:pt x="214" y="238"/>
                </a:lnTo>
                <a:lnTo>
                  <a:pt x="216" y="239"/>
                </a:lnTo>
                <a:lnTo>
                  <a:pt x="219" y="239"/>
                </a:lnTo>
                <a:lnTo>
                  <a:pt x="221" y="239"/>
                </a:lnTo>
                <a:lnTo>
                  <a:pt x="215" y="239"/>
                </a:lnTo>
                <a:lnTo>
                  <a:pt x="218" y="240"/>
                </a:lnTo>
                <a:lnTo>
                  <a:pt x="220" y="240"/>
                </a:lnTo>
                <a:lnTo>
                  <a:pt x="223" y="240"/>
                </a:lnTo>
                <a:lnTo>
                  <a:pt x="225" y="240"/>
                </a:lnTo>
                <a:lnTo>
                  <a:pt x="227" y="239"/>
                </a:lnTo>
                <a:lnTo>
                  <a:pt x="229" y="239"/>
                </a:lnTo>
                <a:lnTo>
                  <a:pt x="231" y="238"/>
                </a:lnTo>
                <a:lnTo>
                  <a:pt x="232" y="237"/>
                </a:lnTo>
                <a:lnTo>
                  <a:pt x="234" y="235"/>
                </a:lnTo>
                <a:lnTo>
                  <a:pt x="235" y="234"/>
                </a:lnTo>
                <a:lnTo>
                  <a:pt x="236" y="232"/>
                </a:lnTo>
                <a:lnTo>
                  <a:pt x="237" y="229"/>
                </a:lnTo>
                <a:lnTo>
                  <a:pt x="236" y="226"/>
                </a:lnTo>
                <a:lnTo>
                  <a:pt x="236" y="222"/>
                </a:lnTo>
                <a:lnTo>
                  <a:pt x="236" y="219"/>
                </a:lnTo>
                <a:lnTo>
                  <a:pt x="236" y="218"/>
                </a:lnTo>
                <a:lnTo>
                  <a:pt x="237" y="216"/>
                </a:lnTo>
                <a:lnTo>
                  <a:pt x="238" y="215"/>
                </a:lnTo>
                <a:lnTo>
                  <a:pt x="239" y="214"/>
                </a:lnTo>
                <a:lnTo>
                  <a:pt x="239" y="213"/>
                </a:lnTo>
                <a:lnTo>
                  <a:pt x="240" y="211"/>
                </a:lnTo>
                <a:lnTo>
                  <a:pt x="241" y="210"/>
                </a:lnTo>
                <a:lnTo>
                  <a:pt x="241" y="209"/>
                </a:lnTo>
                <a:lnTo>
                  <a:pt x="241" y="207"/>
                </a:lnTo>
                <a:lnTo>
                  <a:pt x="240" y="206"/>
                </a:lnTo>
                <a:lnTo>
                  <a:pt x="240" y="204"/>
                </a:lnTo>
                <a:lnTo>
                  <a:pt x="239" y="203"/>
                </a:lnTo>
                <a:lnTo>
                  <a:pt x="238" y="202"/>
                </a:lnTo>
                <a:lnTo>
                  <a:pt x="237" y="200"/>
                </a:lnTo>
                <a:lnTo>
                  <a:pt x="236" y="199"/>
                </a:lnTo>
                <a:lnTo>
                  <a:pt x="234" y="198"/>
                </a:lnTo>
                <a:lnTo>
                  <a:pt x="236" y="197"/>
                </a:lnTo>
                <a:lnTo>
                  <a:pt x="237" y="196"/>
                </a:lnTo>
                <a:lnTo>
                  <a:pt x="239" y="195"/>
                </a:lnTo>
                <a:lnTo>
                  <a:pt x="240" y="194"/>
                </a:lnTo>
                <a:lnTo>
                  <a:pt x="241" y="193"/>
                </a:lnTo>
                <a:lnTo>
                  <a:pt x="242" y="191"/>
                </a:lnTo>
                <a:lnTo>
                  <a:pt x="242" y="190"/>
                </a:lnTo>
                <a:lnTo>
                  <a:pt x="242" y="189"/>
                </a:lnTo>
                <a:lnTo>
                  <a:pt x="240" y="184"/>
                </a:lnTo>
                <a:lnTo>
                  <a:pt x="239" y="179"/>
                </a:lnTo>
                <a:lnTo>
                  <a:pt x="239" y="175"/>
                </a:lnTo>
                <a:lnTo>
                  <a:pt x="239" y="171"/>
                </a:lnTo>
                <a:lnTo>
                  <a:pt x="241" y="170"/>
                </a:lnTo>
                <a:lnTo>
                  <a:pt x="243" y="169"/>
                </a:lnTo>
                <a:lnTo>
                  <a:pt x="245" y="167"/>
                </a:lnTo>
                <a:lnTo>
                  <a:pt x="247" y="166"/>
                </a:lnTo>
                <a:lnTo>
                  <a:pt x="248" y="165"/>
                </a:lnTo>
                <a:lnTo>
                  <a:pt x="249" y="164"/>
                </a:lnTo>
                <a:lnTo>
                  <a:pt x="249" y="162"/>
                </a:lnTo>
                <a:lnTo>
                  <a:pt x="249" y="161"/>
                </a:lnTo>
                <a:close/>
                <a:moveTo>
                  <a:pt x="87" y="117"/>
                </a:moveTo>
                <a:lnTo>
                  <a:pt x="87" y="117"/>
                </a:lnTo>
                <a:lnTo>
                  <a:pt x="84" y="122"/>
                </a:lnTo>
                <a:cubicBezTo>
                  <a:pt x="84" y="123"/>
                  <a:pt x="76" y="121"/>
                  <a:pt x="76" y="121"/>
                </a:cubicBezTo>
                <a:lnTo>
                  <a:pt x="74" y="123"/>
                </a:lnTo>
                <a:cubicBezTo>
                  <a:pt x="74" y="123"/>
                  <a:pt x="73" y="131"/>
                  <a:pt x="72" y="131"/>
                </a:cubicBezTo>
                <a:lnTo>
                  <a:pt x="67" y="132"/>
                </a:lnTo>
                <a:cubicBezTo>
                  <a:pt x="66" y="133"/>
                  <a:pt x="62" y="126"/>
                  <a:pt x="62" y="126"/>
                </a:cubicBezTo>
                <a:lnTo>
                  <a:pt x="59" y="126"/>
                </a:lnTo>
                <a:cubicBezTo>
                  <a:pt x="59" y="126"/>
                  <a:pt x="53" y="130"/>
                  <a:pt x="52" y="130"/>
                </a:cubicBezTo>
                <a:lnTo>
                  <a:pt x="48" y="127"/>
                </a:lnTo>
                <a:cubicBezTo>
                  <a:pt x="47" y="127"/>
                  <a:pt x="49" y="119"/>
                  <a:pt x="49" y="119"/>
                </a:cubicBezTo>
                <a:lnTo>
                  <a:pt x="47" y="116"/>
                </a:lnTo>
                <a:cubicBezTo>
                  <a:pt x="47" y="116"/>
                  <a:pt x="39" y="115"/>
                  <a:pt x="39" y="115"/>
                </a:cubicBezTo>
                <a:lnTo>
                  <a:pt x="37" y="109"/>
                </a:lnTo>
                <a:cubicBezTo>
                  <a:pt x="37" y="109"/>
                  <a:pt x="44" y="105"/>
                  <a:pt x="44" y="105"/>
                </a:cubicBezTo>
                <a:lnTo>
                  <a:pt x="44" y="101"/>
                </a:lnTo>
                <a:cubicBezTo>
                  <a:pt x="44" y="101"/>
                  <a:pt x="39" y="95"/>
                  <a:pt x="40" y="95"/>
                </a:cubicBezTo>
                <a:lnTo>
                  <a:pt x="43" y="90"/>
                </a:lnTo>
                <a:cubicBezTo>
                  <a:pt x="43" y="89"/>
                  <a:pt x="50" y="91"/>
                  <a:pt x="50" y="91"/>
                </a:cubicBezTo>
                <a:lnTo>
                  <a:pt x="53" y="89"/>
                </a:lnTo>
                <a:cubicBezTo>
                  <a:pt x="53" y="89"/>
                  <a:pt x="54" y="81"/>
                  <a:pt x="54" y="81"/>
                </a:cubicBezTo>
                <a:lnTo>
                  <a:pt x="60" y="80"/>
                </a:lnTo>
                <a:cubicBezTo>
                  <a:pt x="60" y="80"/>
                  <a:pt x="65" y="86"/>
                  <a:pt x="65" y="86"/>
                </a:cubicBezTo>
                <a:lnTo>
                  <a:pt x="68" y="87"/>
                </a:lnTo>
                <a:cubicBezTo>
                  <a:pt x="68" y="87"/>
                  <a:pt x="74" y="82"/>
                  <a:pt x="74" y="82"/>
                </a:cubicBezTo>
                <a:lnTo>
                  <a:pt x="79" y="85"/>
                </a:lnTo>
                <a:cubicBezTo>
                  <a:pt x="80" y="85"/>
                  <a:pt x="78" y="93"/>
                  <a:pt x="78" y="93"/>
                </a:cubicBezTo>
                <a:lnTo>
                  <a:pt x="80" y="96"/>
                </a:lnTo>
                <a:cubicBezTo>
                  <a:pt x="80" y="96"/>
                  <a:pt x="88" y="97"/>
                  <a:pt x="88" y="97"/>
                </a:cubicBezTo>
                <a:lnTo>
                  <a:pt x="89" y="103"/>
                </a:lnTo>
                <a:cubicBezTo>
                  <a:pt x="89" y="103"/>
                  <a:pt x="83" y="107"/>
                  <a:pt x="83" y="107"/>
                </a:cubicBezTo>
                <a:lnTo>
                  <a:pt x="83" y="111"/>
                </a:lnTo>
                <a:cubicBezTo>
                  <a:pt x="83" y="111"/>
                  <a:pt x="87" y="117"/>
                  <a:pt x="87" y="117"/>
                </a:cubicBezTo>
                <a:lnTo>
                  <a:pt x="87" y="117"/>
                </a:lnTo>
                <a:close/>
                <a:moveTo>
                  <a:pt x="193" y="86"/>
                </a:moveTo>
                <a:lnTo>
                  <a:pt x="193" y="86"/>
                </a:lnTo>
                <a:lnTo>
                  <a:pt x="193" y="86"/>
                </a:lnTo>
                <a:cubicBezTo>
                  <a:pt x="193" y="87"/>
                  <a:pt x="178" y="92"/>
                  <a:pt x="178" y="92"/>
                </a:cubicBezTo>
                <a:lnTo>
                  <a:pt x="175" y="99"/>
                </a:lnTo>
                <a:cubicBezTo>
                  <a:pt x="175" y="99"/>
                  <a:pt x="182" y="113"/>
                  <a:pt x="181" y="114"/>
                </a:cubicBezTo>
                <a:lnTo>
                  <a:pt x="173" y="122"/>
                </a:lnTo>
                <a:cubicBezTo>
                  <a:pt x="172" y="123"/>
                  <a:pt x="157" y="116"/>
                  <a:pt x="157" y="116"/>
                </a:cubicBezTo>
                <a:lnTo>
                  <a:pt x="151" y="119"/>
                </a:lnTo>
                <a:cubicBezTo>
                  <a:pt x="151" y="119"/>
                  <a:pt x="145" y="134"/>
                  <a:pt x="144" y="134"/>
                </a:cubicBezTo>
                <a:lnTo>
                  <a:pt x="132" y="134"/>
                </a:lnTo>
                <a:cubicBezTo>
                  <a:pt x="131" y="134"/>
                  <a:pt x="125" y="119"/>
                  <a:pt x="125" y="119"/>
                </a:cubicBezTo>
                <a:lnTo>
                  <a:pt x="118" y="116"/>
                </a:lnTo>
                <a:cubicBezTo>
                  <a:pt x="118" y="116"/>
                  <a:pt x="103" y="123"/>
                  <a:pt x="103" y="122"/>
                </a:cubicBezTo>
                <a:lnTo>
                  <a:pt x="94" y="114"/>
                </a:lnTo>
                <a:cubicBezTo>
                  <a:pt x="94" y="113"/>
                  <a:pt x="101" y="99"/>
                  <a:pt x="101" y="99"/>
                </a:cubicBezTo>
                <a:lnTo>
                  <a:pt x="98" y="92"/>
                </a:lnTo>
                <a:cubicBezTo>
                  <a:pt x="98" y="92"/>
                  <a:pt x="83" y="86"/>
                  <a:pt x="83" y="85"/>
                </a:cubicBezTo>
                <a:lnTo>
                  <a:pt x="83" y="73"/>
                </a:lnTo>
                <a:cubicBezTo>
                  <a:pt x="83" y="73"/>
                  <a:pt x="98" y="67"/>
                  <a:pt x="98" y="67"/>
                </a:cubicBezTo>
                <a:lnTo>
                  <a:pt x="101" y="61"/>
                </a:lnTo>
                <a:cubicBezTo>
                  <a:pt x="101" y="61"/>
                  <a:pt x="94" y="46"/>
                  <a:pt x="95" y="45"/>
                </a:cubicBezTo>
                <a:lnTo>
                  <a:pt x="103" y="37"/>
                </a:lnTo>
                <a:cubicBezTo>
                  <a:pt x="104" y="36"/>
                  <a:pt x="119" y="43"/>
                  <a:pt x="119" y="43"/>
                </a:cubicBezTo>
                <a:lnTo>
                  <a:pt x="125" y="40"/>
                </a:lnTo>
                <a:cubicBezTo>
                  <a:pt x="125" y="40"/>
                  <a:pt x="131" y="25"/>
                  <a:pt x="132" y="25"/>
                </a:cubicBezTo>
                <a:lnTo>
                  <a:pt x="144" y="25"/>
                </a:lnTo>
                <a:cubicBezTo>
                  <a:pt x="145" y="25"/>
                  <a:pt x="151" y="40"/>
                  <a:pt x="151" y="40"/>
                </a:cubicBezTo>
                <a:lnTo>
                  <a:pt x="158" y="43"/>
                </a:lnTo>
                <a:cubicBezTo>
                  <a:pt x="158" y="43"/>
                  <a:pt x="173" y="37"/>
                  <a:pt x="173" y="37"/>
                </a:cubicBezTo>
                <a:lnTo>
                  <a:pt x="182" y="46"/>
                </a:lnTo>
                <a:cubicBezTo>
                  <a:pt x="182" y="46"/>
                  <a:pt x="175" y="61"/>
                  <a:pt x="175" y="61"/>
                </a:cubicBezTo>
                <a:lnTo>
                  <a:pt x="178" y="67"/>
                </a:lnTo>
                <a:cubicBezTo>
                  <a:pt x="178" y="67"/>
                  <a:pt x="193" y="73"/>
                  <a:pt x="193" y="74"/>
                </a:cubicBezTo>
                <a:lnTo>
                  <a:pt x="193" y="86"/>
                </a:lnTo>
                <a:lnTo>
                  <a:pt x="193" y="86"/>
                </a:lnTo>
                <a:close/>
                <a:moveTo>
                  <a:pt x="193" y="86"/>
                </a:moveTo>
                <a:lnTo>
                  <a:pt x="193" y="86"/>
                </a:lnTo>
                <a:close/>
              </a:path>
            </a:pathLst>
          </a:custGeom>
          <a:solidFill>
            <a:schemeClr val="tx2"/>
          </a:solidFill>
          <a:ln w="0">
            <a:noFill/>
            <a:prstDash val="solid"/>
            <a:round/>
            <a:headEnd/>
            <a:tailEnd/>
          </a:ln>
        </p:spPr>
        <p:txBody>
          <a:bodyPr vert="horz" wrap="square" lIns="91418" tIns="45708" rIns="91418" bIns="45708" numCol="1" anchor="t" anchorCtr="0" compatLnSpc="1">
            <a:prstTxWarp prst="textNoShape">
              <a:avLst/>
            </a:prstTxWarp>
          </a:bodyPr>
          <a:lstStyle/>
          <a:p>
            <a:r>
              <a:rPr lang="id-ID" sz="2400" dirty="0"/>
              <a:t> </a:t>
            </a:r>
            <a:endParaRPr lang="en-US" sz="2400" dirty="0"/>
          </a:p>
        </p:txBody>
      </p:sp>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5</a:t>
            </a:fld>
            <a:endParaRPr lang="en-US"/>
          </a:p>
        </p:txBody>
      </p:sp>
    </p:spTree>
    <p:extLst>
      <p:ext uri="{BB962C8B-B14F-4D97-AF65-F5344CB8AC3E}">
        <p14:creationId xmlns:p14="http://schemas.microsoft.com/office/powerpoint/2010/main" val="1454447201"/>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4"/>
            <p:extLst>
              <p:ext uri="{D42A27DB-BD31-4B8C-83A1-F6EECF244321}">
                <p14:modId xmlns:p14="http://schemas.microsoft.com/office/powerpoint/2010/main" val="3188927215"/>
              </p:ext>
            </p:extLst>
          </p:nvPr>
        </p:nvGraphicFramePr>
        <p:xfrm>
          <a:off x="252458" y="1352550"/>
          <a:ext cx="5919787"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p:cNvSpPr>
            <a:spLocks noGrp="1"/>
          </p:cNvSpPr>
          <p:nvPr>
            <p:ph type="title"/>
          </p:nvPr>
        </p:nvSpPr>
        <p:spPr/>
        <p:txBody>
          <a:bodyPr/>
          <a:lstStyle/>
          <a:p>
            <a:r>
              <a:rPr lang="en-US"/>
              <a:t>100% Stacked Column</a:t>
            </a:r>
          </a:p>
        </p:txBody>
      </p:sp>
      <p:sp>
        <p:nvSpPr>
          <p:cNvPr id="7" name="Footer Placeholder 6"/>
          <p:cNvSpPr>
            <a:spLocks noGrp="1"/>
          </p:cNvSpPr>
          <p:nvPr>
            <p:ph type="ftr" sz="quarter" idx="19"/>
          </p:nvPr>
        </p:nvSpPr>
        <p:spPr/>
        <p:txBody>
          <a:bodyPr/>
          <a:lstStyle/>
          <a:p>
            <a:r>
              <a:rPr lang="en-US" dirty="0"/>
              <a:t>www.graphicriver.net/goashape</a:t>
            </a:r>
          </a:p>
        </p:txBody>
      </p:sp>
      <p:sp>
        <p:nvSpPr>
          <p:cNvPr id="6" name="Text Placeholder 5"/>
          <p:cNvSpPr>
            <a:spLocks noGrp="1"/>
          </p:cNvSpPr>
          <p:nvPr>
            <p:ph type="body" sz="quarter" idx="20"/>
          </p:nvPr>
        </p:nvSpPr>
        <p:spPr/>
        <p:txBody>
          <a:bodyPr wrap="square">
            <a:noAutofit/>
          </a:bodyPr>
          <a:lstStyle/>
          <a:p>
            <a:pPr marL="228476" indent="-228476">
              <a:buFont typeface="+mj-lt"/>
              <a:buAutoNum type="arabicPeriod"/>
            </a:pPr>
            <a:r>
              <a:rPr lang="en-US"/>
              <a:t>Aliquam eu nunc. Vestibulum ante ipsum primis in faucibus orci luctus et ultrices posuere cubilia Curae; Fusce id purus. Phasellus volutpat, metus eget egestas mollis, lacus lacus blandit dui, id egestas quam mauris ut lacus. Maecenas malesuada. </a:t>
            </a:r>
          </a:p>
          <a:p>
            <a:pPr marL="228476" indent="-228476">
              <a:buFont typeface="+mj-lt"/>
              <a:buAutoNum type="arabicPeriod"/>
            </a:pPr>
            <a:r>
              <a:rPr lang="en-US"/>
              <a:t>Praesent blandit laoreet nibh.Sed magna purus, fermentum eu, tincidunt eu, varius ut, felis. Cras non dolor. Maecenas nec odio et ante tincidunt tempus. Maecenas egestas arcu quis ligula mattis placerat. Duis leo.</a:t>
            </a:r>
          </a:p>
          <a:p>
            <a:pPr marL="228476" indent="-228476">
              <a:buFont typeface="+mj-lt"/>
              <a:buAutoNum type="arabicPeriod"/>
            </a:pPr>
            <a:r>
              <a:rPr lang="en-US"/>
              <a:t>Sed lectus. Curabitur at lacus ac velit</a:t>
            </a:r>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50</a:t>
            </a:fld>
            <a:endParaRPr lang="en-US"/>
          </a:p>
        </p:txBody>
      </p:sp>
    </p:spTree>
    <p:extLst>
      <p:ext uri="{BB962C8B-B14F-4D97-AF65-F5344CB8AC3E}">
        <p14:creationId xmlns:p14="http://schemas.microsoft.com/office/powerpoint/2010/main" val="300069625"/>
      </p:ext>
    </p:extLst>
  </p:cSld>
  <p:clrMapOvr>
    <a:masterClrMapping/>
  </p:clrMapOvr>
  <mc:AlternateContent xmlns:mc="http://schemas.openxmlformats.org/markup-compatibility/2006" xmlns:p14="http://schemas.microsoft.com/office/powerpoint/2010/main">
    <mc:Choice Requires="p14">
      <p:transition spd="slow" p14:dur="1600" advClick="0" advTm="3000">
        <p14:conveyor dir="l"/>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00"/>
                            </p:stCondLst>
                            <p:childTnLst>
                              <p:par>
                                <p:cTn id="5" presetID="26" presetClass="emph" presetSubtype="0" fill="hold" grpId="0" nodeType="afterEffect">
                                  <p:stCondLst>
                                    <p:cond delay="0"/>
                                  </p:stCondLst>
                                  <p:childTnLst>
                                    <p:animEffect transition="out" filter="fade">
                                      <p:cBhvr>
                                        <p:cTn id="6" dur="400" tmFilter="0, 0; .2, .5; .8, .5; 1, 0"/>
                                        <p:tgtEl>
                                          <p:spTgt spid="6">
                                            <p:txEl>
                                              <p:pRg st="0" end="0"/>
                                            </p:txEl>
                                          </p:spTgt>
                                        </p:tgtEl>
                                      </p:cBhvr>
                                    </p:animEffect>
                                    <p:animScale>
                                      <p:cBhvr>
                                        <p:cTn id="7" dur="200" autoRev="1" fill="hold"/>
                                        <p:tgtEl>
                                          <p:spTgt spid="6">
                                            <p:txEl>
                                              <p:pRg st="0" end="0"/>
                                            </p:txEl>
                                          </p:spTgt>
                                        </p:tgtEl>
                                      </p:cBhvr>
                                      <p:by x="105000" y="105000"/>
                                    </p:animScale>
                                  </p:childTnLst>
                                </p:cTn>
                              </p:par>
                            </p:childTnLst>
                          </p:cTn>
                        </p:par>
                        <p:par>
                          <p:cTn id="8" fill="hold">
                            <p:stCondLst>
                              <p:cond delay="1100"/>
                            </p:stCondLst>
                            <p:childTnLst>
                              <p:par>
                                <p:cTn id="9" presetID="26" presetClass="emph" presetSubtype="0" fill="hold" grpId="0" nodeType="afterEffect">
                                  <p:stCondLst>
                                    <p:cond delay="0"/>
                                  </p:stCondLst>
                                  <p:childTnLst>
                                    <p:animEffect transition="out" filter="fade">
                                      <p:cBhvr>
                                        <p:cTn id="10" dur="400" tmFilter="0, 0; .2, .5; .8, .5; 1, 0"/>
                                        <p:tgtEl>
                                          <p:spTgt spid="6">
                                            <p:txEl>
                                              <p:pRg st="1" end="1"/>
                                            </p:txEl>
                                          </p:spTgt>
                                        </p:tgtEl>
                                      </p:cBhvr>
                                    </p:animEffect>
                                    <p:animScale>
                                      <p:cBhvr>
                                        <p:cTn id="11" dur="200" autoRev="1" fill="hold"/>
                                        <p:tgtEl>
                                          <p:spTgt spid="6">
                                            <p:txEl>
                                              <p:pRg st="1" end="1"/>
                                            </p:txEl>
                                          </p:spTgt>
                                        </p:tgtEl>
                                      </p:cBhvr>
                                      <p:by x="105000" y="105000"/>
                                    </p:animScale>
                                  </p:childTnLst>
                                </p:cTn>
                              </p:par>
                            </p:childTnLst>
                          </p:cTn>
                        </p:par>
                        <p:par>
                          <p:cTn id="12" fill="hold">
                            <p:stCondLst>
                              <p:cond delay="1500"/>
                            </p:stCondLst>
                            <p:childTnLst>
                              <p:par>
                                <p:cTn id="13" presetID="26" presetClass="emph" presetSubtype="0" fill="hold" grpId="0" nodeType="afterEffect">
                                  <p:stCondLst>
                                    <p:cond delay="0"/>
                                  </p:stCondLst>
                                  <p:childTnLst>
                                    <p:animEffect transition="out" filter="fade">
                                      <p:cBhvr>
                                        <p:cTn id="14" dur="400" tmFilter="0, 0; .2, .5; .8, .5; 1, 0"/>
                                        <p:tgtEl>
                                          <p:spTgt spid="6">
                                            <p:txEl>
                                              <p:pRg st="2" end="2"/>
                                            </p:txEl>
                                          </p:spTgt>
                                        </p:tgtEl>
                                      </p:cBhvr>
                                    </p:animEffect>
                                    <p:animScale>
                                      <p:cBhvr>
                                        <p:cTn id="15" dur="200" autoRev="1" fill="hold"/>
                                        <p:tgtEl>
                                          <p:spTgt spid="6">
                                            <p:txEl>
                                              <p:pRg st="2" end="2"/>
                                            </p:txEl>
                                          </p:spTgt>
                                        </p:tgtEl>
                                      </p:cBhvr>
                                      <p:by x="105000" y="105000"/>
                                    </p:animScale>
                                  </p:childTnLst>
                                </p:cTn>
                              </p:par>
                            </p:childTnLst>
                          </p:cTn>
                        </p:par>
                        <p:par>
                          <p:cTn id="16" fill="hold">
                            <p:stCondLst>
                              <p:cond delay="1900"/>
                            </p:stCondLst>
                            <p:childTnLst>
                              <p:par>
                                <p:cTn id="17" presetID="42" presetClass="entr" presetSubtype="0" fill="hold" grpId="0" nodeType="afterEffect">
                                  <p:stCondLst>
                                    <p:cond delay="0"/>
                                  </p:stCondLst>
                                  <p:childTnLst>
                                    <p:set>
                                      <p:cBhvr>
                                        <p:cTn id="18"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fade">
                                      <p:cBhvr>
                                        <p:cTn id="19" dur="400"/>
                                        <p:tgtEl>
                                          <p:spTgt spid="8">
                                            <p:graphicEl>
                                              <a:chart seriesIdx="0" categoryIdx="-4" bldStep="series"/>
                                            </p:graphicEl>
                                          </p:spTgt>
                                        </p:tgtEl>
                                      </p:cBhvr>
                                    </p:animEffect>
                                    <p:anim calcmode="lin" valueType="num">
                                      <p:cBhvr>
                                        <p:cTn id="20" dur="400" fill="hold"/>
                                        <p:tgtEl>
                                          <p:spTgt spid="8">
                                            <p:graphicEl>
                                              <a:chart seriesIdx="0" categoryIdx="-4" bldStep="series"/>
                                            </p:graphicEl>
                                          </p:spTgt>
                                        </p:tgtEl>
                                        <p:attrNameLst>
                                          <p:attrName>ppt_x</p:attrName>
                                        </p:attrNameLst>
                                      </p:cBhvr>
                                      <p:tavLst>
                                        <p:tav tm="0">
                                          <p:val>
                                            <p:strVal val="#ppt_x"/>
                                          </p:val>
                                        </p:tav>
                                        <p:tav tm="100000">
                                          <p:val>
                                            <p:strVal val="#ppt_x"/>
                                          </p:val>
                                        </p:tav>
                                      </p:tavLst>
                                    </p:anim>
                                    <p:anim calcmode="lin" valueType="num">
                                      <p:cBhvr>
                                        <p:cTn id="21" dur="400" fill="hold"/>
                                        <p:tgtEl>
                                          <p:spTgt spid="8">
                                            <p:graphicEl>
                                              <a:chart seriesIdx="0" categoryIdx="-4" bldStep="series"/>
                                            </p:graphicEl>
                                          </p:spTgt>
                                        </p:tgtEl>
                                        <p:attrNameLst>
                                          <p:attrName>ppt_y</p:attrName>
                                        </p:attrNameLst>
                                      </p:cBhvr>
                                      <p:tavLst>
                                        <p:tav tm="0">
                                          <p:val>
                                            <p:strVal val="#ppt_y+.1"/>
                                          </p:val>
                                        </p:tav>
                                        <p:tav tm="100000">
                                          <p:val>
                                            <p:strVal val="#ppt_y"/>
                                          </p:val>
                                        </p:tav>
                                      </p:tavLst>
                                    </p:anim>
                                  </p:childTnLst>
                                </p:cTn>
                              </p:par>
                            </p:childTnLst>
                          </p:cTn>
                        </p:par>
                        <p:par>
                          <p:cTn id="22" fill="hold">
                            <p:stCondLst>
                              <p:cond delay="2300"/>
                            </p:stCondLst>
                            <p:childTnLst>
                              <p:par>
                                <p:cTn id="23" presetID="42" presetClass="entr" presetSubtype="0" fill="hold" grpId="0" nodeType="afterEffect">
                                  <p:stCondLst>
                                    <p:cond delay="0"/>
                                  </p:stCondLst>
                                  <p:childTnLst>
                                    <p:set>
                                      <p:cBhvr>
                                        <p:cTn id="24" dur="1" fill="hold">
                                          <p:stCondLst>
                                            <p:cond delay="0"/>
                                          </p:stCondLst>
                                        </p:cTn>
                                        <p:tgtEl>
                                          <p:spTgt spid="8">
                                            <p:graphicEl>
                                              <a:chart seriesIdx="1" categoryIdx="-4" bldStep="series"/>
                                            </p:graphicEl>
                                          </p:spTgt>
                                        </p:tgtEl>
                                        <p:attrNameLst>
                                          <p:attrName>style.visibility</p:attrName>
                                        </p:attrNameLst>
                                      </p:cBhvr>
                                      <p:to>
                                        <p:strVal val="visible"/>
                                      </p:to>
                                    </p:set>
                                    <p:animEffect transition="in" filter="fade">
                                      <p:cBhvr>
                                        <p:cTn id="25" dur="400"/>
                                        <p:tgtEl>
                                          <p:spTgt spid="8">
                                            <p:graphicEl>
                                              <a:chart seriesIdx="1" categoryIdx="-4" bldStep="series"/>
                                            </p:graphicEl>
                                          </p:spTgt>
                                        </p:tgtEl>
                                      </p:cBhvr>
                                    </p:animEffect>
                                    <p:anim calcmode="lin" valueType="num">
                                      <p:cBhvr>
                                        <p:cTn id="26" dur="400" fill="hold"/>
                                        <p:tgtEl>
                                          <p:spTgt spid="8">
                                            <p:graphicEl>
                                              <a:chart seriesIdx="1" categoryIdx="-4" bldStep="series"/>
                                            </p:graphicEl>
                                          </p:spTgt>
                                        </p:tgtEl>
                                        <p:attrNameLst>
                                          <p:attrName>ppt_x</p:attrName>
                                        </p:attrNameLst>
                                      </p:cBhvr>
                                      <p:tavLst>
                                        <p:tav tm="0">
                                          <p:val>
                                            <p:strVal val="#ppt_x"/>
                                          </p:val>
                                        </p:tav>
                                        <p:tav tm="100000">
                                          <p:val>
                                            <p:strVal val="#ppt_x"/>
                                          </p:val>
                                        </p:tav>
                                      </p:tavLst>
                                    </p:anim>
                                    <p:anim calcmode="lin" valueType="num">
                                      <p:cBhvr>
                                        <p:cTn id="27" dur="400" fill="hold"/>
                                        <p:tgtEl>
                                          <p:spTgt spid="8">
                                            <p:graphicEl>
                                              <a:chart seriesIdx="1" categoryIdx="-4" bldStep="series"/>
                                            </p:graphicEl>
                                          </p:spTgt>
                                        </p:tgtEl>
                                        <p:attrNameLst>
                                          <p:attrName>ppt_y</p:attrName>
                                        </p:attrNameLst>
                                      </p:cBhvr>
                                      <p:tavLst>
                                        <p:tav tm="0">
                                          <p:val>
                                            <p:strVal val="#ppt_y+.1"/>
                                          </p:val>
                                        </p:tav>
                                        <p:tav tm="100000">
                                          <p:val>
                                            <p:strVal val="#ppt_y"/>
                                          </p:val>
                                        </p:tav>
                                      </p:tavLst>
                                    </p:anim>
                                  </p:childTnLst>
                                </p:cTn>
                              </p:par>
                            </p:childTnLst>
                          </p:cTn>
                        </p:par>
                        <p:par>
                          <p:cTn id="28" fill="hold">
                            <p:stCondLst>
                              <p:cond delay="2700"/>
                            </p:stCondLst>
                            <p:childTnLst>
                              <p:par>
                                <p:cTn id="29" presetID="42" presetClass="entr" presetSubtype="0" fill="hold" grpId="0" nodeType="afterEffect">
                                  <p:stCondLst>
                                    <p:cond delay="0"/>
                                  </p:stCondLst>
                                  <p:childTnLst>
                                    <p:set>
                                      <p:cBhvr>
                                        <p:cTn id="30" dur="1" fill="hold">
                                          <p:stCondLst>
                                            <p:cond delay="0"/>
                                          </p:stCondLst>
                                        </p:cTn>
                                        <p:tgtEl>
                                          <p:spTgt spid="8">
                                            <p:graphicEl>
                                              <a:chart seriesIdx="2" categoryIdx="-4" bldStep="series"/>
                                            </p:graphicEl>
                                          </p:spTgt>
                                        </p:tgtEl>
                                        <p:attrNameLst>
                                          <p:attrName>style.visibility</p:attrName>
                                        </p:attrNameLst>
                                      </p:cBhvr>
                                      <p:to>
                                        <p:strVal val="visible"/>
                                      </p:to>
                                    </p:set>
                                    <p:animEffect transition="in" filter="fade">
                                      <p:cBhvr>
                                        <p:cTn id="31" dur="400"/>
                                        <p:tgtEl>
                                          <p:spTgt spid="8">
                                            <p:graphicEl>
                                              <a:chart seriesIdx="2" categoryIdx="-4" bldStep="series"/>
                                            </p:graphicEl>
                                          </p:spTgt>
                                        </p:tgtEl>
                                      </p:cBhvr>
                                    </p:animEffect>
                                    <p:anim calcmode="lin" valueType="num">
                                      <p:cBhvr>
                                        <p:cTn id="32" dur="400" fill="hold"/>
                                        <p:tgtEl>
                                          <p:spTgt spid="8">
                                            <p:graphicEl>
                                              <a:chart seriesIdx="2" categoryIdx="-4" bldStep="series"/>
                                            </p:graphicEl>
                                          </p:spTgt>
                                        </p:tgtEl>
                                        <p:attrNameLst>
                                          <p:attrName>ppt_x</p:attrName>
                                        </p:attrNameLst>
                                      </p:cBhvr>
                                      <p:tavLst>
                                        <p:tav tm="0">
                                          <p:val>
                                            <p:strVal val="#ppt_x"/>
                                          </p:val>
                                        </p:tav>
                                        <p:tav tm="100000">
                                          <p:val>
                                            <p:strVal val="#ppt_x"/>
                                          </p:val>
                                        </p:tav>
                                      </p:tavLst>
                                    </p:anim>
                                    <p:anim calcmode="lin" valueType="num">
                                      <p:cBhvr>
                                        <p:cTn id="33" dur="400" fill="hold"/>
                                        <p:tgtEl>
                                          <p:spTgt spid="8">
                                            <p:graphicEl>
                                              <a:chart seriesIdx="2" categoryIdx="-4" bldStep="series"/>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Chart bld="series"/>
        </p:bldSub>
      </p:bldGraphic>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7"/>
            <p:extLst>
              <p:ext uri="{D42A27DB-BD31-4B8C-83A1-F6EECF244321}">
                <p14:modId xmlns:p14="http://schemas.microsoft.com/office/powerpoint/2010/main" val="3657916229"/>
              </p:ext>
            </p:extLst>
          </p:nvPr>
        </p:nvGraphicFramePr>
        <p:xfrm>
          <a:off x="252461" y="1352550"/>
          <a:ext cx="8639175" cy="2590800"/>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p:cNvSpPr>
            <a:spLocks noGrp="1"/>
          </p:cNvSpPr>
          <p:nvPr>
            <p:ph type="title"/>
          </p:nvPr>
        </p:nvSpPr>
        <p:spPr/>
        <p:txBody>
          <a:bodyPr/>
          <a:lstStyle/>
          <a:p>
            <a:r>
              <a:rPr lang="en-US"/>
              <a:t>100% Stacked Pyramid</a:t>
            </a:r>
          </a:p>
        </p:txBody>
      </p:sp>
      <p:sp>
        <p:nvSpPr>
          <p:cNvPr id="7" name="Footer Placeholder 6"/>
          <p:cNvSpPr>
            <a:spLocks noGrp="1"/>
          </p:cNvSpPr>
          <p:nvPr>
            <p:ph type="ftr" sz="quarter" idx="18"/>
          </p:nvPr>
        </p:nvSpPr>
        <p:spPr/>
        <p:txBody>
          <a:bodyPr/>
          <a:lstStyle/>
          <a:p>
            <a:r>
              <a:rPr lang="en-US" dirty="0"/>
              <a:t>www.graphicriver.net/goashape</a:t>
            </a:r>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51</a:t>
            </a:fld>
            <a:endParaRPr lang="en-US"/>
          </a:p>
        </p:txBody>
      </p:sp>
    </p:spTree>
    <p:extLst>
      <p:ext uri="{BB962C8B-B14F-4D97-AF65-F5344CB8AC3E}">
        <p14:creationId xmlns:p14="http://schemas.microsoft.com/office/powerpoint/2010/main" val="3911085166"/>
      </p:ext>
    </p:extLst>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graphicEl>
                                              <a:chart seriesIdx="-4" categoryIdx="0" bldStep="category"/>
                                            </p:graphicEl>
                                          </p:spTgt>
                                        </p:tgtEl>
                                        <p:attrNameLst>
                                          <p:attrName>style.visibility</p:attrName>
                                        </p:attrNameLst>
                                      </p:cBhvr>
                                      <p:to>
                                        <p:strVal val="visible"/>
                                      </p:to>
                                    </p:set>
                                    <p:animEffect transition="in" filter="wipe(left)">
                                      <p:cBhvr>
                                        <p:cTn id="7" dur="500"/>
                                        <p:tgtEl>
                                          <p:spTgt spid="8">
                                            <p:graphicEl>
                                              <a:chart seriesIdx="-4" categoryIdx="0" bldStep="category"/>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graphicEl>
                                              <a:chart seriesIdx="-4" categoryIdx="1" bldStep="category"/>
                                            </p:graphicEl>
                                          </p:spTgt>
                                        </p:tgtEl>
                                        <p:attrNameLst>
                                          <p:attrName>style.visibility</p:attrName>
                                        </p:attrNameLst>
                                      </p:cBhvr>
                                      <p:to>
                                        <p:strVal val="visible"/>
                                      </p:to>
                                    </p:set>
                                    <p:animEffect transition="in" filter="wipe(left)">
                                      <p:cBhvr>
                                        <p:cTn id="11" dur="500"/>
                                        <p:tgtEl>
                                          <p:spTgt spid="8">
                                            <p:graphicEl>
                                              <a:chart seriesIdx="-4" categoryIdx="1" bldStep="category"/>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graphicEl>
                                              <a:chart seriesIdx="-4" categoryIdx="2" bldStep="category"/>
                                            </p:graphicEl>
                                          </p:spTgt>
                                        </p:tgtEl>
                                        <p:attrNameLst>
                                          <p:attrName>style.visibility</p:attrName>
                                        </p:attrNameLst>
                                      </p:cBhvr>
                                      <p:to>
                                        <p:strVal val="visible"/>
                                      </p:to>
                                    </p:set>
                                    <p:animEffect transition="in" filter="wipe(left)">
                                      <p:cBhvr>
                                        <p:cTn id="15" dur="500"/>
                                        <p:tgtEl>
                                          <p:spTgt spid="8">
                                            <p:graphicEl>
                                              <a:chart seriesIdx="-4" categoryIdx="2" bldStep="category"/>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graphicEl>
                                              <a:chart seriesIdx="-4" categoryIdx="3" bldStep="category"/>
                                            </p:graphicEl>
                                          </p:spTgt>
                                        </p:tgtEl>
                                        <p:attrNameLst>
                                          <p:attrName>style.visibility</p:attrName>
                                        </p:attrNameLst>
                                      </p:cBhvr>
                                      <p:to>
                                        <p:strVal val="visible"/>
                                      </p:to>
                                    </p:set>
                                    <p:animEffect transition="in" filter="wipe(left)">
                                      <p:cBhvr>
                                        <p:cTn id="19" dur="500"/>
                                        <p:tgtEl>
                                          <p:spTgt spid="8">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Chart bld="category"/>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sz="quarter" idx="17"/>
          </p:nvPr>
        </p:nvSpPr>
        <p:spPr/>
        <p:txBody>
          <a:bodyPr>
            <a:normAutofit/>
          </a:bodyPr>
          <a:lstStyle/>
          <a:p>
            <a:pPr>
              <a:lnSpc>
                <a:spcPct val="120000"/>
              </a:lnSpc>
            </a:pPr>
            <a:r>
              <a:rPr lang="sk-SK" dirty="0"/>
              <a:t>Suspendisse feugiat. Pellentesque dapibus hendrerit tortor. Etiam sit amet orci eget eros faucibus tincidunt. Ut varius tincidunt libero. In ut quam vitae odio lacinia tincidunt. Morbi nec metus</a:t>
            </a:r>
            <a:r>
              <a:rPr lang="sk-SK"/>
              <a:t>. Pr40sent </a:t>
            </a:r>
            <a:r>
              <a:rPr lang="sk-SK" dirty="0"/>
              <a:t>adipiscing. Etiam vitae tortor. Vivamus quis mi. Cras non dolor.</a:t>
            </a:r>
          </a:p>
          <a:p>
            <a:pPr>
              <a:lnSpc>
                <a:spcPct val="120000"/>
              </a:lnSpc>
            </a:pPr>
            <a:endParaRPr lang="sk-SK" dirty="0"/>
          </a:p>
          <a:p>
            <a:pPr marL="228476" indent="-228476">
              <a:buFont typeface="+mj-lt"/>
              <a:buAutoNum type="arabicPeriod"/>
            </a:pPr>
            <a:r>
              <a:rPr lang="sk-SK" dirty="0"/>
              <a:t>In turpis. Pellentesque commodo eros a enim. </a:t>
            </a:r>
          </a:p>
          <a:p>
            <a:pPr marL="228476" indent="-228476">
              <a:buFont typeface="+mj-lt"/>
              <a:buAutoNum type="arabicPeriod"/>
            </a:pPr>
            <a:r>
              <a:rPr lang="sk-SK" dirty="0"/>
              <a:t>Phasellus viverra nulla ut metus varius laoreet. </a:t>
            </a:r>
          </a:p>
          <a:p>
            <a:pPr marL="228476" indent="-228476">
              <a:buFont typeface="+mj-lt"/>
              <a:buAutoNum type="arabicPeriod"/>
            </a:pPr>
            <a:r>
              <a:rPr lang="sk-SK" dirty="0"/>
              <a:t>Suspendisse pulvinar, augue ac venenatis condimentum, sem libero volutpat nibh, nec pellentesque velit pede quis nunc. </a:t>
            </a:r>
          </a:p>
          <a:p>
            <a:pPr marL="228476" indent="-228476">
              <a:buFont typeface="+mj-lt"/>
              <a:buAutoNum type="arabicPeriod"/>
            </a:pPr>
            <a:r>
              <a:rPr lang="sk-SK" dirty="0"/>
              <a:t>Aenean tellus metus, bibendum sed, posuere ac, mattis non, nunc.</a:t>
            </a:r>
            <a:endParaRPr lang="en-US" dirty="0"/>
          </a:p>
        </p:txBody>
      </p:sp>
      <p:sp>
        <p:nvSpPr>
          <p:cNvPr id="2" name="Title 1"/>
          <p:cNvSpPr>
            <a:spLocks noGrp="1"/>
          </p:cNvSpPr>
          <p:nvPr>
            <p:ph type="title"/>
          </p:nvPr>
        </p:nvSpPr>
        <p:spPr/>
        <p:txBody>
          <a:bodyPr>
            <a:normAutofit fontScale="90000"/>
          </a:bodyPr>
          <a:lstStyle/>
          <a:p>
            <a:r>
              <a:rPr lang="sk-SK" dirty="0"/>
              <a:t>3D Line</a:t>
            </a:r>
            <a:endParaRPr lang="en-US" dirty="0"/>
          </a:p>
        </p:txBody>
      </p:sp>
      <p:sp>
        <p:nvSpPr>
          <p:cNvPr id="5" name="Footer Placeholder 4"/>
          <p:cNvSpPr>
            <a:spLocks noGrp="1"/>
          </p:cNvSpPr>
          <p:nvPr>
            <p:ph type="ftr" sz="quarter" idx="18"/>
          </p:nvPr>
        </p:nvSpPr>
        <p:spPr/>
        <p:txBody>
          <a:bodyPr/>
          <a:lstStyle/>
          <a:p>
            <a:r>
              <a:rPr lang="en-US" dirty="0"/>
              <a:t>www.graphicriver.net/goashape</a:t>
            </a:r>
          </a:p>
        </p:txBody>
      </p:sp>
      <p:graphicFrame>
        <p:nvGraphicFramePr>
          <p:cNvPr id="4" name="Content Placeholder 3"/>
          <p:cNvGraphicFramePr>
            <a:graphicFrameLocks noGrp="1"/>
          </p:cNvGraphicFramePr>
          <p:nvPr>
            <p:ph sz="quarter" idx="14"/>
            <p:extLst>
              <p:ext uri="{D42A27DB-BD31-4B8C-83A1-F6EECF244321}">
                <p14:modId xmlns:p14="http://schemas.microsoft.com/office/powerpoint/2010/main" val="101650227"/>
              </p:ext>
            </p:extLst>
          </p:nvPr>
        </p:nvGraphicFramePr>
        <p:xfrm>
          <a:off x="4572004" y="1352551"/>
          <a:ext cx="4319588"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52</a:t>
            </a:fld>
            <a:endParaRPr lang="en-US"/>
          </a:p>
        </p:txBody>
      </p:sp>
    </p:spTree>
    <p:extLst>
      <p:ext uri="{BB962C8B-B14F-4D97-AF65-F5344CB8AC3E}">
        <p14:creationId xmlns:p14="http://schemas.microsoft.com/office/powerpoint/2010/main" val="3663238914"/>
      </p:ext>
    </p:extLst>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 calcmode="lin" valueType="num">
                                      <p:cBhvr>
                                        <p:cTn id="7" dur="400" fill="hold"/>
                                        <p:tgtEl>
                                          <p:spTgt spid="15">
                                            <p:txEl>
                                              <p:pRg st="2" end="2"/>
                                            </p:txEl>
                                          </p:spTgt>
                                        </p:tgtEl>
                                        <p:attrNameLst>
                                          <p:attrName>ppt_w</p:attrName>
                                        </p:attrNameLst>
                                      </p:cBhvr>
                                      <p:tavLst>
                                        <p:tav tm="0">
                                          <p:val>
                                            <p:fltVal val="0"/>
                                          </p:val>
                                        </p:tav>
                                        <p:tav tm="100000">
                                          <p:val>
                                            <p:strVal val="#ppt_w"/>
                                          </p:val>
                                        </p:tav>
                                      </p:tavLst>
                                    </p:anim>
                                    <p:anim calcmode="lin" valueType="num">
                                      <p:cBhvr>
                                        <p:cTn id="8" dur="400" fill="hold"/>
                                        <p:tgtEl>
                                          <p:spTgt spid="15">
                                            <p:txEl>
                                              <p:pRg st="2" end="2"/>
                                            </p:txEl>
                                          </p:spTgt>
                                        </p:tgtEl>
                                        <p:attrNameLst>
                                          <p:attrName>ppt_h</p:attrName>
                                        </p:attrNameLst>
                                      </p:cBhvr>
                                      <p:tavLst>
                                        <p:tav tm="0">
                                          <p:val>
                                            <p:fltVal val="0"/>
                                          </p:val>
                                        </p:tav>
                                        <p:tav tm="100000">
                                          <p:val>
                                            <p:strVal val="#ppt_h"/>
                                          </p:val>
                                        </p:tav>
                                      </p:tavLst>
                                    </p:anim>
                                    <p:anim calcmode="lin" valueType="num">
                                      <p:cBhvr>
                                        <p:cTn id="9" dur="400" fill="hold"/>
                                        <p:tgtEl>
                                          <p:spTgt spid="15">
                                            <p:txEl>
                                              <p:pRg st="2" end="2"/>
                                            </p:txEl>
                                          </p:spTgt>
                                        </p:tgtEl>
                                        <p:attrNameLst>
                                          <p:attrName>style.rotation</p:attrName>
                                        </p:attrNameLst>
                                      </p:cBhvr>
                                      <p:tavLst>
                                        <p:tav tm="0">
                                          <p:val>
                                            <p:fltVal val="90"/>
                                          </p:val>
                                        </p:tav>
                                        <p:tav tm="100000">
                                          <p:val>
                                            <p:fltVal val="0"/>
                                          </p:val>
                                        </p:tav>
                                      </p:tavLst>
                                    </p:anim>
                                    <p:animEffect transition="in" filter="fade">
                                      <p:cBhvr>
                                        <p:cTn id="10" dur="400"/>
                                        <p:tgtEl>
                                          <p:spTgt spid="15">
                                            <p:txEl>
                                              <p:pRg st="2" end="2"/>
                                            </p:txEl>
                                          </p:spTgt>
                                        </p:tgtEl>
                                      </p:cBhvr>
                                    </p:animEffect>
                                  </p:childTnLst>
                                </p:cTn>
                              </p:par>
                            </p:childTnLst>
                          </p:cTn>
                        </p:par>
                        <p:par>
                          <p:cTn id="11" fill="hold">
                            <p:stCondLst>
                              <p:cond delay="400"/>
                            </p:stCondLst>
                            <p:childTnLst>
                              <p:par>
                                <p:cTn id="12" presetID="31" presetClass="entr" presetSubtype="0" fill="hold" grpId="0" nodeType="afterEffect">
                                  <p:stCondLst>
                                    <p:cond delay="0"/>
                                  </p:stCondLst>
                                  <p:childTnLst>
                                    <p:set>
                                      <p:cBhvr>
                                        <p:cTn id="13" dur="1" fill="hold">
                                          <p:stCondLst>
                                            <p:cond delay="0"/>
                                          </p:stCondLst>
                                        </p:cTn>
                                        <p:tgtEl>
                                          <p:spTgt spid="15">
                                            <p:txEl>
                                              <p:pRg st="3" end="3"/>
                                            </p:txEl>
                                          </p:spTgt>
                                        </p:tgtEl>
                                        <p:attrNameLst>
                                          <p:attrName>style.visibility</p:attrName>
                                        </p:attrNameLst>
                                      </p:cBhvr>
                                      <p:to>
                                        <p:strVal val="visible"/>
                                      </p:to>
                                    </p:set>
                                    <p:anim calcmode="lin" valueType="num">
                                      <p:cBhvr>
                                        <p:cTn id="14" dur="400" fill="hold"/>
                                        <p:tgtEl>
                                          <p:spTgt spid="15">
                                            <p:txEl>
                                              <p:pRg st="3" end="3"/>
                                            </p:txEl>
                                          </p:spTgt>
                                        </p:tgtEl>
                                        <p:attrNameLst>
                                          <p:attrName>ppt_w</p:attrName>
                                        </p:attrNameLst>
                                      </p:cBhvr>
                                      <p:tavLst>
                                        <p:tav tm="0">
                                          <p:val>
                                            <p:fltVal val="0"/>
                                          </p:val>
                                        </p:tav>
                                        <p:tav tm="100000">
                                          <p:val>
                                            <p:strVal val="#ppt_w"/>
                                          </p:val>
                                        </p:tav>
                                      </p:tavLst>
                                    </p:anim>
                                    <p:anim calcmode="lin" valueType="num">
                                      <p:cBhvr>
                                        <p:cTn id="15" dur="400" fill="hold"/>
                                        <p:tgtEl>
                                          <p:spTgt spid="15">
                                            <p:txEl>
                                              <p:pRg st="3" end="3"/>
                                            </p:txEl>
                                          </p:spTgt>
                                        </p:tgtEl>
                                        <p:attrNameLst>
                                          <p:attrName>ppt_h</p:attrName>
                                        </p:attrNameLst>
                                      </p:cBhvr>
                                      <p:tavLst>
                                        <p:tav tm="0">
                                          <p:val>
                                            <p:fltVal val="0"/>
                                          </p:val>
                                        </p:tav>
                                        <p:tav tm="100000">
                                          <p:val>
                                            <p:strVal val="#ppt_h"/>
                                          </p:val>
                                        </p:tav>
                                      </p:tavLst>
                                    </p:anim>
                                    <p:anim calcmode="lin" valueType="num">
                                      <p:cBhvr>
                                        <p:cTn id="16" dur="400" fill="hold"/>
                                        <p:tgtEl>
                                          <p:spTgt spid="15">
                                            <p:txEl>
                                              <p:pRg st="3" end="3"/>
                                            </p:txEl>
                                          </p:spTgt>
                                        </p:tgtEl>
                                        <p:attrNameLst>
                                          <p:attrName>style.rotation</p:attrName>
                                        </p:attrNameLst>
                                      </p:cBhvr>
                                      <p:tavLst>
                                        <p:tav tm="0">
                                          <p:val>
                                            <p:fltVal val="90"/>
                                          </p:val>
                                        </p:tav>
                                        <p:tav tm="100000">
                                          <p:val>
                                            <p:fltVal val="0"/>
                                          </p:val>
                                        </p:tav>
                                      </p:tavLst>
                                    </p:anim>
                                    <p:animEffect transition="in" filter="fade">
                                      <p:cBhvr>
                                        <p:cTn id="17" dur="400"/>
                                        <p:tgtEl>
                                          <p:spTgt spid="15">
                                            <p:txEl>
                                              <p:pRg st="3" end="3"/>
                                            </p:txEl>
                                          </p:spTgt>
                                        </p:tgtEl>
                                      </p:cBhvr>
                                    </p:animEffect>
                                  </p:childTnLst>
                                </p:cTn>
                              </p:par>
                            </p:childTnLst>
                          </p:cTn>
                        </p:par>
                        <p:par>
                          <p:cTn id="18" fill="hold">
                            <p:stCondLst>
                              <p:cond delay="800"/>
                            </p:stCondLst>
                            <p:childTnLst>
                              <p:par>
                                <p:cTn id="19" presetID="31" presetClass="entr" presetSubtype="0" fill="hold" grpId="0" nodeType="after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anim calcmode="lin" valueType="num">
                                      <p:cBhvr>
                                        <p:cTn id="21" dur="400" fill="hold"/>
                                        <p:tgtEl>
                                          <p:spTgt spid="15">
                                            <p:txEl>
                                              <p:pRg st="4" end="4"/>
                                            </p:txEl>
                                          </p:spTgt>
                                        </p:tgtEl>
                                        <p:attrNameLst>
                                          <p:attrName>ppt_w</p:attrName>
                                        </p:attrNameLst>
                                      </p:cBhvr>
                                      <p:tavLst>
                                        <p:tav tm="0">
                                          <p:val>
                                            <p:fltVal val="0"/>
                                          </p:val>
                                        </p:tav>
                                        <p:tav tm="100000">
                                          <p:val>
                                            <p:strVal val="#ppt_w"/>
                                          </p:val>
                                        </p:tav>
                                      </p:tavLst>
                                    </p:anim>
                                    <p:anim calcmode="lin" valueType="num">
                                      <p:cBhvr>
                                        <p:cTn id="22" dur="400" fill="hold"/>
                                        <p:tgtEl>
                                          <p:spTgt spid="15">
                                            <p:txEl>
                                              <p:pRg st="4" end="4"/>
                                            </p:txEl>
                                          </p:spTgt>
                                        </p:tgtEl>
                                        <p:attrNameLst>
                                          <p:attrName>ppt_h</p:attrName>
                                        </p:attrNameLst>
                                      </p:cBhvr>
                                      <p:tavLst>
                                        <p:tav tm="0">
                                          <p:val>
                                            <p:fltVal val="0"/>
                                          </p:val>
                                        </p:tav>
                                        <p:tav tm="100000">
                                          <p:val>
                                            <p:strVal val="#ppt_h"/>
                                          </p:val>
                                        </p:tav>
                                      </p:tavLst>
                                    </p:anim>
                                    <p:anim calcmode="lin" valueType="num">
                                      <p:cBhvr>
                                        <p:cTn id="23" dur="400" fill="hold"/>
                                        <p:tgtEl>
                                          <p:spTgt spid="15">
                                            <p:txEl>
                                              <p:pRg st="4" end="4"/>
                                            </p:txEl>
                                          </p:spTgt>
                                        </p:tgtEl>
                                        <p:attrNameLst>
                                          <p:attrName>style.rotation</p:attrName>
                                        </p:attrNameLst>
                                      </p:cBhvr>
                                      <p:tavLst>
                                        <p:tav tm="0">
                                          <p:val>
                                            <p:fltVal val="90"/>
                                          </p:val>
                                        </p:tav>
                                        <p:tav tm="100000">
                                          <p:val>
                                            <p:fltVal val="0"/>
                                          </p:val>
                                        </p:tav>
                                      </p:tavLst>
                                    </p:anim>
                                    <p:animEffect transition="in" filter="fade">
                                      <p:cBhvr>
                                        <p:cTn id="24" dur="400"/>
                                        <p:tgtEl>
                                          <p:spTgt spid="15">
                                            <p:txEl>
                                              <p:pRg st="4" end="4"/>
                                            </p:txEl>
                                          </p:spTgt>
                                        </p:tgtEl>
                                      </p:cBhvr>
                                    </p:animEffect>
                                  </p:childTnLst>
                                </p:cTn>
                              </p:par>
                            </p:childTnLst>
                          </p:cTn>
                        </p:par>
                        <p:par>
                          <p:cTn id="25" fill="hold">
                            <p:stCondLst>
                              <p:cond delay="1200"/>
                            </p:stCondLst>
                            <p:childTnLst>
                              <p:par>
                                <p:cTn id="26" presetID="31" presetClass="entr" presetSubtype="0" fill="hold" grpId="0" nodeType="afterEffect">
                                  <p:stCondLst>
                                    <p:cond delay="0"/>
                                  </p:stCondLst>
                                  <p:childTnLst>
                                    <p:set>
                                      <p:cBhvr>
                                        <p:cTn id="27" dur="1" fill="hold">
                                          <p:stCondLst>
                                            <p:cond delay="0"/>
                                          </p:stCondLst>
                                        </p:cTn>
                                        <p:tgtEl>
                                          <p:spTgt spid="15">
                                            <p:txEl>
                                              <p:pRg st="5" end="5"/>
                                            </p:txEl>
                                          </p:spTgt>
                                        </p:tgtEl>
                                        <p:attrNameLst>
                                          <p:attrName>style.visibility</p:attrName>
                                        </p:attrNameLst>
                                      </p:cBhvr>
                                      <p:to>
                                        <p:strVal val="visible"/>
                                      </p:to>
                                    </p:set>
                                    <p:anim calcmode="lin" valueType="num">
                                      <p:cBhvr>
                                        <p:cTn id="28" dur="400" fill="hold"/>
                                        <p:tgtEl>
                                          <p:spTgt spid="15">
                                            <p:txEl>
                                              <p:pRg st="5" end="5"/>
                                            </p:txEl>
                                          </p:spTgt>
                                        </p:tgtEl>
                                        <p:attrNameLst>
                                          <p:attrName>ppt_w</p:attrName>
                                        </p:attrNameLst>
                                      </p:cBhvr>
                                      <p:tavLst>
                                        <p:tav tm="0">
                                          <p:val>
                                            <p:fltVal val="0"/>
                                          </p:val>
                                        </p:tav>
                                        <p:tav tm="100000">
                                          <p:val>
                                            <p:strVal val="#ppt_w"/>
                                          </p:val>
                                        </p:tav>
                                      </p:tavLst>
                                    </p:anim>
                                    <p:anim calcmode="lin" valueType="num">
                                      <p:cBhvr>
                                        <p:cTn id="29" dur="400" fill="hold"/>
                                        <p:tgtEl>
                                          <p:spTgt spid="15">
                                            <p:txEl>
                                              <p:pRg st="5" end="5"/>
                                            </p:txEl>
                                          </p:spTgt>
                                        </p:tgtEl>
                                        <p:attrNameLst>
                                          <p:attrName>ppt_h</p:attrName>
                                        </p:attrNameLst>
                                      </p:cBhvr>
                                      <p:tavLst>
                                        <p:tav tm="0">
                                          <p:val>
                                            <p:fltVal val="0"/>
                                          </p:val>
                                        </p:tav>
                                        <p:tav tm="100000">
                                          <p:val>
                                            <p:strVal val="#ppt_h"/>
                                          </p:val>
                                        </p:tav>
                                      </p:tavLst>
                                    </p:anim>
                                    <p:anim calcmode="lin" valueType="num">
                                      <p:cBhvr>
                                        <p:cTn id="30" dur="400" fill="hold"/>
                                        <p:tgtEl>
                                          <p:spTgt spid="15">
                                            <p:txEl>
                                              <p:pRg st="5" end="5"/>
                                            </p:txEl>
                                          </p:spTgt>
                                        </p:tgtEl>
                                        <p:attrNameLst>
                                          <p:attrName>style.rotation</p:attrName>
                                        </p:attrNameLst>
                                      </p:cBhvr>
                                      <p:tavLst>
                                        <p:tav tm="0">
                                          <p:val>
                                            <p:fltVal val="90"/>
                                          </p:val>
                                        </p:tav>
                                        <p:tav tm="100000">
                                          <p:val>
                                            <p:fltVal val="0"/>
                                          </p:val>
                                        </p:tav>
                                      </p:tavLst>
                                    </p:anim>
                                    <p:animEffect transition="in" filter="fade">
                                      <p:cBhvr>
                                        <p:cTn id="31" dur="400"/>
                                        <p:tgtEl>
                                          <p:spTgt spid="15">
                                            <p:txEl>
                                              <p:pRg st="5" end="5"/>
                                            </p:txEl>
                                          </p:spTgt>
                                        </p:tgtEl>
                                      </p:cBhvr>
                                    </p:animEffect>
                                  </p:childTnLst>
                                </p:cTn>
                              </p:par>
                            </p:childTnLst>
                          </p:cTn>
                        </p:par>
                        <p:par>
                          <p:cTn id="32" fill="hold">
                            <p:stCondLst>
                              <p:cond delay="1600"/>
                            </p:stCondLst>
                            <p:childTnLst>
                              <p:par>
                                <p:cTn id="33" presetID="22" presetClass="entr" presetSubtype="8" fill="hold" grpId="0" nodeType="afterEffect">
                                  <p:stCondLst>
                                    <p:cond delay="0"/>
                                  </p:stCondLst>
                                  <p:childTnLst>
                                    <p:set>
                                      <p:cBhvr>
                                        <p:cTn id="34"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left)">
                                      <p:cBhvr>
                                        <p:cTn id="35" dur="400"/>
                                        <p:tgtEl>
                                          <p:spTgt spid="4">
                                            <p:graphicEl>
                                              <a:chart seriesIdx="0" categoryIdx="-4" bldStep="series"/>
                                            </p:graphicEl>
                                          </p:spTgt>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left)">
                                      <p:cBhvr>
                                        <p:cTn id="39" dur="400"/>
                                        <p:tgtEl>
                                          <p:spTgt spid="4">
                                            <p:graphicEl>
                                              <a:chart seriesIdx="1" categoryIdx="-4" bldStep="series"/>
                                            </p:graphicEl>
                                          </p:spTgt>
                                        </p:tgtEl>
                                      </p:cBhvr>
                                    </p:animEffect>
                                  </p:childTnLst>
                                </p:cTn>
                              </p:par>
                            </p:childTnLst>
                          </p:cTn>
                        </p:par>
                        <p:par>
                          <p:cTn id="40" fill="hold">
                            <p:stCondLst>
                              <p:cond delay="2400"/>
                            </p:stCondLst>
                            <p:childTnLst>
                              <p:par>
                                <p:cTn id="41" presetID="22" presetClass="entr" presetSubtype="8" fill="hold" grpId="0" nodeType="afterEffect">
                                  <p:stCondLst>
                                    <p:cond delay="0"/>
                                  </p:stCondLst>
                                  <p:childTnLst>
                                    <p:set>
                                      <p:cBhvr>
                                        <p:cTn id="42" dur="1" fill="hold">
                                          <p:stCondLst>
                                            <p:cond delay="0"/>
                                          </p:stCondLst>
                                        </p:cTn>
                                        <p:tgtEl>
                                          <p:spTgt spid="4">
                                            <p:graphicEl>
                                              <a:chart seriesIdx="2" categoryIdx="-4" bldStep="series"/>
                                            </p:graphicEl>
                                          </p:spTgt>
                                        </p:tgtEl>
                                        <p:attrNameLst>
                                          <p:attrName>style.visibility</p:attrName>
                                        </p:attrNameLst>
                                      </p:cBhvr>
                                      <p:to>
                                        <p:strVal val="visible"/>
                                      </p:to>
                                    </p:set>
                                    <p:animEffect transition="in" filter="wipe(left)">
                                      <p:cBhvr>
                                        <p:cTn id="43" dur="400"/>
                                        <p:tgtEl>
                                          <p:spTgt spid="4">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allAtOnce"/>
      <p:bldGraphic spid="4" grpId="0" uiExpand="1">
        <p:bldSub>
          <a:bldChart bld="series"/>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t="7933" b="7933"/>
          <a:stretch>
            <a:fillRect/>
          </a:stretch>
        </p:blipFill>
        <p:spPr>
          <a:xfrm>
            <a:off x="3030538" y="0"/>
            <a:ext cx="6113462" cy="5143500"/>
          </a:xfrm>
        </p:spPr>
      </p:pic>
      <p:sp>
        <p:nvSpPr>
          <p:cNvPr id="7" name="Text Placeholder 6"/>
          <p:cNvSpPr>
            <a:spLocks noGrp="1"/>
          </p:cNvSpPr>
          <p:nvPr>
            <p:ph type="body" sz="quarter" idx="18"/>
          </p:nvPr>
        </p:nvSpPr>
        <p:spPr/>
        <p:txBody>
          <a:bodyPr/>
          <a:lstStyle/>
          <a:p>
            <a:r>
              <a:rPr lang="en-US"/>
              <a:t>PO Box 16122 Collins Street West</a:t>
            </a:r>
          </a:p>
          <a:p>
            <a:r>
              <a:rPr lang="en-US"/>
              <a:t>Victoria 8007 Australia</a:t>
            </a:r>
          </a:p>
          <a:p>
            <a:r>
              <a:rPr lang="en-US"/>
              <a:t>Envato Headquarters</a:t>
            </a:r>
          </a:p>
          <a:p>
            <a:r>
              <a:rPr lang="en-US"/>
              <a:t>121 King Street, Melbourne </a:t>
            </a:r>
          </a:p>
          <a:p>
            <a:r>
              <a:rPr lang="en-US"/>
              <a:t>Victoria 3000 Australia</a:t>
            </a:r>
          </a:p>
          <a:p>
            <a:r>
              <a:rPr lang="en-US"/>
              <a:t>Envato Pty Ltd</a:t>
            </a:r>
          </a:p>
          <a:p>
            <a:r>
              <a:rPr lang="en-US"/>
              <a:t>ABN 11 119 159 741</a:t>
            </a:r>
          </a:p>
          <a:p>
            <a:r>
              <a:rPr lang="en-US"/>
              <a:t>Phone: +61 3 8376 6284</a:t>
            </a:r>
          </a:p>
        </p:txBody>
      </p:sp>
      <p:sp>
        <p:nvSpPr>
          <p:cNvPr id="3" name="Title 2"/>
          <p:cNvSpPr>
            <a:spLocks noGrp="1"/>
          </p:cNvSpPr>
          <p:nvPr>
            <p:ph type="title"/>
          </p:nvPr>
        </p:nvSpPr>
        <p:spPr/>
        <p:txBody>
          <a:bodyPr>
            <a:normAutofit/>
          </a:bodyPr>
          <a:lstStyle/>
          <a:p>
            <a:r>
              <a:rPr lang="en-US"/>
              <a:t>Our Location</a:t>
            </a:r>
          </a:p>
        </p:txBody>
      </p:sp>
      <p:sp>
        <p:nvSpPr>
          <p:cNvPr id="6" name="Down Arrow 5"/>
          <p:cNvSpPr/>
          <p:nvPr/>
        </p:nvSpPr>
        <p:spPr>
          <a:xfrm rot="18900000">
            <a:off x="7409571" y="1495010"/>
            <a:ext cx="480204" cy="681347"/>
          </a:xfrm>
          <a:prstGeom prst="downArrow">
            <a:avLst/>
          </a:prstGeom>
          <a:solidFill>
            <a:schemeClr val="accent1"/>
          </a:solidFill>
          <a:ln>
            <a:noFill/>
          </a:ln>
          <a:effectLst>
            <a:outerShdw blurRad="111125" dir="5400000" sx="90000" sy="-19000" rotWithShape="0">
              <a:prstClr val="black">
                <a:alpha val="42000"/>
              </a:prstClr>
            </a:outerShdw>
            <a:reflection blurRad="6350" stA="52000" endA="300" endPos="35000" dir="5400000" sy="-100000" algn="bl" rotWithShape="0"/>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latin typeface="Roboto Light"/>
            </a:endParaRPr>
          </a:p>
        </p:txBody>
      </p:sp>
      <p:sp>
        <p:nvSpPr>
          <p:cNvPr id="8" name="Off-page Connector 7"/>
          <p:cNvSpPr/>
          <p:nvPr/>
        </p:nvSpPr>
        <p:spPr>
          <a:xfrm>
            <a:off x="4363591" y="3225294"/>
            <a:ext cx="381001" cy="521759"/>
          </a:xfrm>
          <a:prstGeom prst="flowChartOffpageConnector">
            <a:avLst/>
          </a:prstGeom>
          <a:solidFill>
            <a:schemeClr val="accent2"/>
          </a:solidFill>
          <a:ln>
            <a:noFill/>
          </a:ln>
          <a:effectLst>
            <a:outerShdw blurRad="111125" dir="5400000" sx="90000" sy="-19000" rotWithShape="0">
              <a:prstClr val="black">
                <a:alpha val="42000"/>
              </a:prstClr>
            </a:outerShdw>
            <a:reflection blurRad="6350" stA="52000" endA="300" endPos="35000" dir="5400000" sy="-100000" algn="bl" rotWithShape="0"/>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latin typeface="Roboto Light"/>
            </a:endParaRPr>
          </a:p>
        </p:txBody>
      </p:sp>
      <p:sp>
        <p:nvSpPr>
          <p:cNvPr id="9" name="Teardrop 8"/>
          <p:cNvSpPr/>
          <p:nvPr/>
        </p:nvSpPr>
        <p:spPr>
          <a:xfrm rot="8100000">
            <a:off x="5893590" y="663666"/>
            <a:ext cx="457200" cy="445559"/>
          </a:xfrm>
          <a:prstGeom prst="teardrop">
            <a:avLst>
              <a:gd name="adj" fmla="val 115713"/>
            </a:avLst>
          </a:prstGeom>
          <a:solidFill>
            <a:schemeClr val="accent5"/>
          </a:solidFill>
          <a:ln>
            <a:noFill/>
          </a:ln>
          <a:effectLst>
            <a:outerShdw blurRad="111125" dir="5400000" sx="90000" sy="-19000" rotWithShape="0">
              <a:prstClr val="black">
                <a:alpha val="42000"/>
              </a:prstClr>
            </a:outerShdw>
            <a:reflection blurRad="6350" stA="52000" endA="300" endPos="35000" dir="5400000" sy="-100000" algn="bl" rotWithShape="0"/>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latin typeface="Roboto Light"/>
            </a:endParaRPr>
          </a:p>
        </p:txBody>
      </p:sp>
      <p:sp>
        <p:nvSpPr>
          <p:cNvPr id="10" name="Chevron 9"/>
          <p:cNvSpPr/>
          <p:nvPr/>
        </p:nvSpPr>
        <p:spPr>
          <a:xfrm rot="5400000">
            <a:off x="4060717" y="996601"/>
            <a:ext cx="428453" cy="428453"/>
          </a:xfrm>
          <a:prstGeom prst="chevron">
            <a:avLst/>
          </a:prstGeom>
          <a:solidFill>
            <a:schemeClr val="accent4"/>
          </a:solidFill>
          <a:ln>
            <a:noFill/>
          </a:ln>
          <a:effectLst>
            <a:outerShdw blurRad="111125" dir="5400000" sx="90000" sy="-19000" rotWithShape="0">
              <a:prstClr val="black">
                <a:alpha val="42000"/>
              </a:prstClr>
            </a:outerShdw>
            <a:reflection blurRad="6350" stA="52000" endA="300" endPos="35000" dir="5400000" sy="-100000" algn="bl" rotWithShape="0"/>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latin typeface="Roboto Light"/>
            </a:endParaRPr>
          </a:p>
        </p:txBody>
      </p:sp>
      <p:sp>
        <p:nvSpPr>
          <p:cNvPr id="19" name="Down Arrow Callout 18"/>
          <p:cNvSpPr/>
          <p:nvPr/>
        </p:nvSpPr>
        <p:spPr>
          <a:xfrm>
            <a:off x="8060341" y="3747034"/>
            <a:ext cx="457200" cy="457200"/>
          </a:xfrm>
          <a:prstGeom prst="downArrowCallout">
            <a:avLst/>
          </a:prstGeom>
          <a:solidFill>
            <a:schemeClr val="bg2"/>
          </a:solidFill>
          <a:ln>
            <a:noFill/>
          </a:ln>
          <a:effectLst>
            <a:outerShdw blurRad="111125" dir="5400000" sx="90000" sy="-19000" rotWithShape="0">
              <a:prstClr val="black">
                <a:alpha val="42000"/>
              </a:prstClr>
            </a:outerShdw>
            <a:reflection blurRad="6350" stA="52000" endA="300" endPos="35000" dir="5400000" sy="-100000" algn="bl" rotWithShape="0"/>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latin typeface="Roboto Light"/>
            </a:endParaRPr>
          </a:p>
        </p:txBody>
      </p:sp>
    </p:spTree>
    <p:extLst>
      <p:ext uri="{BB962C8B-B14F-4D97-AF65-F5344CB8AC3E}">
        <p14:creationId xmlns:p14="http://schemas.microsoft.com/office/powerpoint/2010/main" val="3462812321"/>
      </p:ext>
    </p:extLst>
  </p:cSld>
  <p:clrMapOvr>
    <a:masterClrMapping/>
  </p:clrMapOvr>
  <mc:AlternateContent xmlns:mc="http://schemas.openxmlformats.org/markup-compatibility/2006" xmlns:p14="http://schemas.microsoft.com/office/powerpoint/2010/main">
    <mc:Choice Requires="p14">
      <p:transition spd="slow" p14:dur="1100" advClick="0" advTm="3000">
        <p14:switch dir="l"/>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5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8" dur="15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9" dur="150" accel="50000" fill="hold">
                                          <p:stCondLst>
                                            <p:cond delay="150"/>
                                          </p:stCondLst>
                                        </p:cTn>
                                        <p:tgtEl>
                                          <p:spTgt spid="10"/>
                                        </p:tgtEl>
                                        <p:attrNameLst>
                                          <p:attrName>ppt_w</p:attrName>
                                        </p:attrNameLst>
                                      </p:cBhvr>
                                      <p:tavLst>
                                        <p:tav tm="0">
                                          <p:val>
                                            <p:strVal val="#ppt_w*.05"/>
                                          </p:val>
                                        </p:tav>
                                        <p:tav tm="100000">
                                          <p:val>
                                            <p:strVal val="#ppt_w"/>
                                          </p:val>
                                        </p:tav>
                                      </p:tavLst>
                                    </p:anim>
                                    <p:anim calcmode="lin" valueType="num">
                                      <p:cBhvr>
                                        <p:cTn id="10" dur="300" fill="hold"/>
                                        <p:tgtEl>
                                          <p:spTgt spid="10"/>
                                        </p:tgtEl>
                                        <p:attrNameLst>
                                          <p:attrName>ppt_h</p:attrName>
                                        </p:attrNameLst>
                                      </p:cBhvr>
                                      <p:tavLst>
                                        <p:tav tm="0">
                                          <p:val>
                                            <p:strVal val="#ppt_h"/>
                                          </p:val>
                                        </p:tav>
                                        <p:tav tm="100000">
                                          <p:val>
                                            <p:strVal val="#ppt_h"/>
                                          </p:val>
                                        </p:tav>
                                      </p:tavLst>
                                    </p:anim>
                                    <p:anim calcmode="lin" valueType="num">
                                      <p:cBhvr>
                                        <p:cTn id="11" dur="15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12" dur="15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13" dur="150" accel="50000" fill="hold">
                                          <p:stCondLst>
                                            <p:cond delay="150"/>
                                          </p:stCondLst>
                                        </p:cTn>
                                        <p:tgtEl>
                                          <p:spTgt spid="10"/>
                                        </p:tgtEl>
                                        <p:attrNameLst>
                                          <p:attrName>ppt_y</p:attrName>
                                        </p:attrNameLst>
                                      </p:cBhvr>
                                      <p:tavLst>
                                        <p:tav tm="0">
                                          <p:val>
                                            <p:strVal val="#ppt_y+.1"/>
                                          </p:val>
                                        </p:tav>
                                        <p:tav tm="100000">
                                          <p:val>
                                            <p:strVal val="#ppt_y"/>
                                          </p:val>
                                        </p:tav>
                                      </p:tavLst>
                                    </p:anim>
                                    <p:animEffect transition="in" filter="fade">
                                      <p:cBhvr>
                                        <p:cTn id="14" dur="300" decel="50000">
                                          <p:stCondLst>
                                            <p:cond delay="0"/>
                                          </p:stCondLst>
                                        </p:cTn>
                                        <p:tgtEl>
                                          <p:spTgt spid="10"/>
                                        </p:tgtEl>
                                      </p:cBhvr>
                                    </p:animEffect>
                                  </p:childTnLst>
                                </p:cTn>
                              </p:par>
                            </p:childTnLst>
                          </p:cTn>
                        </p:par>
                        <p:par>
                          <p:cTn id="15" fill="hold">
                            <p:stCondLst>
                              <p:cond delay="300"/>
                            </p:stCondLst>
                            <p:childTnLst>
                              <p:par>
                                <p:cTn id="16" presetID="25"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5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19" dur="15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0" dur="150" accel="50000" fill="hold">
                                          <p:stCondLst>
                                            <p:cond delay="150"/>
                                          </p:stCondLst>
                                        </p:cTn>
                                        <p:tgtEl>
                                          <p:spTgt spid="8"/>
                                        </p:tgtEl>
                                        <p:attrNameLst>
                                          <p:attrName>ppt_w</p:attrName>
                                        </p:attrNameLst>
                                      </p:cBhvr>
                                      <p:tavLst>
                                        <p:tav tm="0">
                                          <p:val>
                                            <p:strVal val="#ppt_w*.05"/>
                                          </p:val>
                                        </p:tav>
                                        <p:tav tm="100000">
                                          <p:val>
                                            <p:strVal val="#ppt_w"/>
                                          </p:val>
                                        </p:tav>
                                      </p:tavLst>
                                    </p:anim>
                                    <p:anim calcmode="lin" valueType="num">
                                      <p:cBhvr>
                                        <p:cTn id="21" dur="300" fill="hold"/>
                                        <p:tgtEl>
                                          <p:spTgt spid="8"/>
                                        </p:tgtEl>
                                        <p:attrNameLst>
                                          <p:attrName>ppt_h</p:attrName>
                                        </p:attrNameLst>
                                      </p:cBhvr>
                                      <p:tavLst>
                                        <p:tav tm="0">
                                          <p:val>
                                            <p:strVal val="#ppt_h"/>
                                          </p:val>
                                        </p:tav>
                                        <p:tav tm="100000">
                                          <p:val>
                                            <p:strVal val="#ppt_h"/>
                                          </p:val>
                                        </p:tav>
                                      </p:tavLst>
                                    </p:anim>
                                    <p:anim calcmode="lin" valueType="num">
                                      <p:cBhvr>
                                        <p:cTn id="22" dur="15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3" dur="15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4" dur="150" accel="50000" fill="hold">
                                          <p:stCondLst>
                                            <p:cond delay="150"/>
                                          </p:stCondLst>
                                        </p:cTn>
                                        <p:tgtEl>
                                          <p:spTgt spid="8"/>
                                        </p:tgtEl>
                                        <p:attrNameLst>
                                          <p:attrName>ppt_y</p:attrName>
                                        </p:attrNameLst>
                                      </p:cBhvr>
                                      <p:tavLst>
                                        <p:tav tm="0">
                                          <p:val>
                                            <p:strVal val="#ppt_y+.1"/>
                                          </p:val>
                                        </p:tav>
                                        <p:tav tm="100000">
                                          <p:val>
                                            <p:strVal val="#ppt_y"/>
                                          </p:val>
                                        </p:tav>
                                      </p:tavLst>
                                    </p:anim>
                                    <p:animEffect transition="in" filter="fade">
                                      <p:cBhvr>
                                        <p:cTn id="25" dur="300" decel="50000">
                                          <p:stCondLst>
                                            <p:cond delay="0"/>
                                          </p:stCondLst>
                                        </p:cTn>
                                        <p:tgtEl>
                                          <p:spTgt spid="8"/>
                                        </p:tgtEl>
                                      </p:cBhvr>
                                    </p:animEffect>
                                  </p:childTnLst>
                                </p:cTn>
                              </p:par>
                            </p:childTnLst>
                          </p:cTn>
                        </p:par>
                        <p:par>
                          <p:cTn id="26" fill="hold">
                            <p:stCondLst>
                              <p:cond delay="600"/>
                            </p:stCondLst>
                            <p:childTnLst>
                              <p:par>
                                <p:cTn id="27" presetID="25"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5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30" dur="15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31" dur="150" accel="50000" fill="hold">
                                          <p:stCondLst>
                                            <p:cond delay="150"/>
                                          </p:stCondLst>
                                        </p:cTn>
                                        <p:tgtEl>
                                          <p:spTgt spid="9"/>
                                        </p:tgtEl>
                                        <p:attrNameLst>
                                          <p:attrName>ppt_w</p:attrName>
                                        </p:attrNameLst>
                                      </p:cBhvr>
                                      <p:tavLst>
                                        <p:tav tm="0">
                                          <p:val>
                                            <p:strVal val="#ppt_w*.05"/>
                                          </p:val>
                                        </p:tav>
                                        <p:tav tm="100000">
                                          <p:val>
                                            <p:strVal val="#ppt_w"/>
                                          </p:val>
                                        </p:tav>
                                      </p:tavLst>
                                    </p:anim>
                                    <p:anim calcmode="lin" valueType="num">
                                      <p:cBhvr>
                                        <p:cTn id="32" dur="300" fill="hold"/>
                                        <p:tgtEl>
                                          <p:spTgt spid="9"/>
                                        </p:tgtEl>
                                        <p:attrNameLst>
                                          <p:attrName>ppt_h</p:attrName>
                                        </p:attrNameLst>
                                      </p:cBhvr>
                                      <p:tavLst>
                                        <p:tav tm="0">
                                          <p:val>
                                            <p:strVal val="#ppt_h"/>
                                          </p:val>
                                        </p:tav>
                                        <p:tav tm="100000">
                                          <p:val>
                                            <p:strVal val="#ppt_h"/>
                                          </p:val>
                                        </p:tav>
                                      </p:tavLst>
                                    </p:anim>
                                    <p:anim calcmode="lin" valueType="num">
                                      <p:cBhvr>
                                        <p:cTn id="33" dur="15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34" dur="15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35" dur="150" accel="50000" fill="hold">
                                          <p:stCondLst>
                                            <p:cond delay="150"/>
                                          </p:stCondLst>
                                        </p:cTn>
                                        <p:tgtEl>
                                          <p:spTgt spid="9"/>
                                        </p:tgtEl>
                                        <p:attrNameLst>
                                          <p:attrName>ppt_y</p:attrName>
                                        </p:attrNameLst>
                                      </p:cBhvr>
                                      <p:tavLst>
                                        <p:tav tm="0">
                                          <p:val>
                                            <p:strVal val="#ppt_y+.1"/>
                                          </p:val>
                                        </p:tav>
                                        <p:tav tm="100000">
                                          <p:val>
                                            <p:strVal val="#ppt_y"/>
                                          </p:val>
                                        </p:tav>
                                      </p:tavLst>
                                    </p:anim>
                                    <p:animEffect transition="in" filter="fade">
                                      <p:cBhvr>
                                        <p:cTn id="36" dur="300" decel="50000">
                                          <p:stCondLst>
                                            <p:cond delay="0"/>
                                          </p:stCondLst>
                                        </p:cTn>
                                        <p:tgtEl>
                                          <p:spTgt spid="9"/>
                                        </p:tgtEl>
                                      </p:cBhvr>
                                    </p:animEffect>
                                  </p:childTnLst>
                                </p:cTn>
                              </p:par>
                            </p:childTnLst>
                          </p:cTn>
                        </p:par>
                        <p:par>
                          <p:cTn id="37" fill="hold">
                            <p:stCondLst>
                              <p:cond delay="900"/>
                            </p:stCondLst>
                            <p:childTnLst>
                              <p:par>
                                <p:cTn id="38" presetID="25"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p:cTn id="40" dur="15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41" dur="15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42" dur="150" accel="50000" fill="hold">
                                          <p:stCondLst>
                                            <p:cond delay="150"/>
                                          </p:stCondLst>
                                        </p:cTn>
                                        <p:tgtEl>
                                          <p:spTgt spid="6"/>
                                        </p:tgtEl>
                                        <p:attrNameLst>
                                          <p:attrName>ppt_w</p:attrName>
                                        </p:attrNameLst>
                                      </p:cBhvr>
                                      <p:tavLst>
                                        <p:tav tm="0">
                                          <p:val>
                                            <p:strVal val="#ppt_w*.05"/>
                                          </p:val>
                                        </p:tav>
                                        <p:tav tm="100000">
                                          <p:val>
                                            <p:strVal val="#ppt_w"/>
                                          </p:val>
                                        </p:tav>
                                      </p:tavLst>
                                    </p:anim>
                                    <p:anim calcmode="lin" valueType="num">
                                      <p:cBhvr>
                                        <p:cTn id="43" dur="300" fill="hold"/>
                                        <p:tgtEl>
                                          <p:spTgt spid="6"/>
                                        </p:tgtEl>
                                        <p:attrNameLst>
                                          <p:attrName>ppt_h</p:attrName>
                                        </p:attrNameLst>
                                      </p:cBhvr>
                                      <p:tavLst>
                                        <p:tav tm="0">
                                          <p:val>
                                            <p:strVal val="#ppt_h"/>
                                          </p:val>
                                        </p:tav>
                                        <p:tav tm="100000">
                                          <p:val>
                                            <p:strVal val="#ppt_h"/>
                                          </p:val>
                                        </p:tav>
                                      </p:tavLst>
                                    </p:anim>
                                    <p:anim calcmode="lin" valueType="num">
                                      <p:cBhvr>
                                        <p:cTn id="44" dur="15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45" dur="15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46" dur="150" accel="50000" fill="hold">
                                          <p:stCondLst>
                                            <p:cond delay="150"/>
                                          </p:stCondLst>
                                        </p:cTn>
                                        <p:tgtEl>
                                          <p:spTgt spid="6"/>
                                        </p:tgtEl>
                                        <p:attrNameLst>
                                          <p:attrName>ppt_y</p:attrName>
                                        </p:attrNameLst>
                                      </p:cBhvr>
                                      <p:tavLst>
                                        <p:tav tm="0">
                                          <p:val>
                                            <p:strVal val="#ppt_y+.1"/>
                                          </p:val>
                                        </p:tav>
                                        <p:tav tm="100000">
                                          <p:val>
                                            <p:strVal val="#ppt_y"/>
                                          </p:val>
                                        </p:tav>
                                      </p:tavLst>
                                    </p:anim>
                                    <p:animEffect transition="in" filter="fade">
                                      <p:cBhvr>
                                        <p:cTn id="47" dur="300" decel="50000">
                                          <p:stCondLst>
                                            <p:cond delay="0"/>
                                          </p:stCondLst>
                                        </p:cTn>
                                        <p:tgtEl>
                                          <p:spTgt spid="6"/>
                                        </p:tgtEl>
                                      </p:cBhvr>
                                    </p:animEffect>
                                  </p:childTnLst>
                                </p:cTn>
                              </p:par>
                            </p:childTnLst>
                          </p:cTn>
                        </p:par>
                        <p:par>
                          <p:cTn id="48" fill="hold">
                            <p:stCondLst>
                              <p:cond delay="1200"/>
                            </p:stCondLst>
                            <p:childTnLst>
                              <p:par>
                                <p:cTn id="49" presetID="25"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150"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52" dur="150"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53" dur="150" accel="50000" fill="hold">
                                          <p:stCondLst>
                                            <p:cond delay="150"/>
                                          </p:stCondLst>
                                        </p:cTn>
                                        <p:tgtEl>
                                          <p:spTgt spid="19"/>
                                        </p:tgtEl>
                                        <p:attrNameLst>
                                          <p:attrName>ppt_w</p:attrName>
                                        </p:attrNameLst>
                                      </p:cBhvr>
                                      <p:tavLst>
                                        <p:tav tm="0">
                                          <p:val>
                                            <p:strVal val="#ppt_w*.05"/>
                                          </p:val>
                                        </p:tav>
                                        <p:tav tm="100000">
                                          <p:val>
                                            <p:strVal val="#ppt_w"/>
                                          </p:val>
                                        </p:tav>
                                      </p:tavLst>
                                    </p:anim>
                                    <p:anim calcmode="lin" valueType="num">
                                      <p:cBhvr>
                                        <p:cTn id="54" dur="300" fill="hold"/>
                                        <p:tgtEl>
                                          <p:spTgt spid="19"/>
                                        </p:tgtEl>
                                        <p:attrNameLst>
                                          <p:attrName>ppt_h</p:attrName>
                                        </p:attrNameLst>
                                      </p:cBhvr>
                                      <p:tavLst>
                                        <p:tav tm="0">
                                          <p:val>
                                            <p:strVal val="#ppt_h"/>
                                          </p:val>
                                        </p:tav>
                                        <p:tav tm="100000">
                                          <p:val>
                                            <p:strVal val="#ppt_h"/>
                                          </p:val>
                                        </p:tav>
                                      </p:tavLst>
                                    </p:anim>
                                    <p:anim calcmode="lin" valueType="num">
                                      <p:cBhvr>
                                        <p:cTn id="55" dur="150"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56" dur="150"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57" dur="150" accel="50000" fill="hold">
                                          <p:stCondLst>
                                            <p:cond delay="150"/>
                                          </p:stCondLst>
                                        </p:cTn>
                                        <p:tgtEl>
                                          <p:spTgt spid="19"/>
                                        </p:tgtEl>
                                        <p:attrNameLst>
                                          <p:attrName>ppt_y</p:attrName>
                                        </p:attrNameLst>
                                      </p:cBhvr>
                                      <p:tavLst>
                                        <p:tav tm="0">
                                          <p:val>
                                            <p:strVal val="#ppt_y+.1"/>
                                          </p:val>
                                        </p:tav>
                                        <p:tav tm="100000">
                                          <p:val>
                                            <p:strVal val="#ppt_y"/>
                                          </p:val>
                                        </p:tav>
                                      </p:tavLst>
                                    </p:anim>
                                    <p:animEffect transition="in" filter="fade">
                                      <p:cBhvr>
                                        <p:cTn id="58" dur="300" decel="50000">
                                          <p:stCondLst>
                                            <p:cond delay="0"/>
                                          </p:stCondLst>
                                        </p:cTn>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75055" y="1352551"/>
            <a:ext cx="4319999" cy="2895600"/>
          </a:xfrm>
        </p:spPr>
        <p:txBody>
          <a:bodyPr>
            <a:noAutofit/>
          </a:bodyPr>
          <a:lstStyle/>
          <a:p>
            <a:r>
              <a:rPr lang="en-US" sz="1200">
                <a:solidFill>
                  <a:schemeClr val="accent1"/>
                </a:solidFill>
              </a:rPr>
              <a:t>Quisque libero metus</a:t>
            </a:r>
          </a:p>
          <a:p>
            <a:r>
              <a:rPr lang="en-US"/>
              <a:t>condimentum nec, tempor a, commodo mollis, magna. </a:t>
            </a:r>
          </a:p>
          <a:p>
            <a:endParaRPr lang="en-US"/>
          </a:p>
          <a:p>
            <a:endParaRPr lang="en-US"/>
          </a:p>
          <a:p>
            <a:endParaRPr lang="en-US"/>
          </a:p>
          <a:p>
            <a:endParaRPr lang="en-US"/>
          </a:p>
          <a:p>
            <a:endParaRPr lang="en-US" dirty="0"/>
          </a:p>
          <a:p>
            <a:endParaRPr lang="en-US" dirty="0"/>
          </a:p>
          <a:p>
            <a:endParaRPr lang="en-US" dirty="0"/>
          </a:p>
          <a:p>
            <a:endParaRPr lang="en-US" dirty="0"/>
          </a:p>
          <a:p>
            <a:r>
              <a:rPr lang="en-US"/>
              <a:t>Maecenas nec odio et ante tincidunt tempus. Sed magna purus, fermentum eu, tincidunt eu, varius ut, felis. Suspendisse enim turpis, dictum sed, iaculis a, condimentum nec, nisi. </a:t>
            </a:r>
            <a:endParaRPr lang="en-US" dirty="0"/>
          </a:p>
        </p:txBody>
      </p:sp>
      <p:sp>
        <p:nvSpPr>
          <p:cNvPr id="4" name="Title 3"/>
          <p:cNvSpPr>
            <a:spLocks noGrp="1"/>
          </p:cNvSpPr>
          <p:nvPr>
            <p:ph type="title"/>
          </p:nvPr>
        </p:nvSpPr>
        <p:spPr/>
        <p:txBody>
          <a:bodyPr/>
          <a:lstStyle/>
          <a:p>
            <a:r>
              <a:rPr lang="en-US"/>
              <a:t>Map Graphic</a:t>
            </a:r>
          </a:p>
        </p:txBody>
      </p:sp>
      <p:sp>
        <p:nvSpPr>
          <p:cNvPr id="14" name="TextBox 13"/>
          <p:cNvSpPr txBox="1"/>
          <p:nvPr/>
        </p:nvSpPr>
        <p:spPr>
          <a:xfrm>
            <a:off x="5014216" y="2542723"/>
            <a:ext cx="717224" cy="461642"/>
          </a:xfrm>
          <a:prstGeom prst="rect">
            <a:avLst/>
          </a:prstGeom>
          <a:noFill/>
        </p:spPr>
        <p:txBody>
          <a:bodyPr wrap="none" lIns="91418" tIns="45708" rIns="91418" bIns="45708" rtlCol="0">
            <a:spAutoFit/>
          </a:bodyPr>
          <a:lstStyle/>
          <a:p>
            <a:r>
              <a:rPr lang="en-US" sz="2400"/>
              <a:t>85%</a:t>
            </a:r>
          </a:p>
        </p:txBody>
      </p:sp>
      <p:sp>
        <p:nvSpPr>
          <p:cNvPr id="26" name="TextBox 25"/>
          <p:cNvSpPr txBox="1"/>
          <p:nvPr/>
        </p:nvSpPr>
        <p:spPr>
          <a:xfrm>
            <a:off x="6487729" y="2542723"/>
            <a:ext cx="717224" cy="461642"/>
          </a:xfrm>
          <a:prstGeom prst="rect">
            <a:avLst/>
          </a:prstGeom>
          <a:noFill/>
        </p:spPr>
        <p:txBody>
          <a:bodyPr wrap="none" lIns="91418" tIns="45708" rIns="91418" bIns="45708" rtlCol="0">
            <a:spAutoFit/>
          </a:bodyPr>
          <a:lstStyle/>
          <a:p>
            <a:r>
              <a:rPr lang="en-US" sz="2400"/>
              <a:t>12%</a:t>
            </a:r>
          </a:p>
        </p:txBody>
      </p:sp>
      <p:sp>
        <p:nvSpPr>
          <p:cNvPr id="27" name="TextBox 26"/>
          <p:cNvSpPr txBox="1"/>
          <p:nvPr/>
        </p:nvSpPr>
        <p:spPr>
          <a:xfrm>
            <a:off x="7961245" y="2542723"/>
            <a:ext cx="717224" cy="461642"/>
          </a:xfrm>
          <a:prstGeom prst="rect">
            <a:avLst/>
          </a:prstGeom>
          <a:noFill/>
        </p:spPr>
        <p:txBody>
          <a:bodyPr wrap="none" lIns="91418" tIns="45708" rIns="91418" bIns="45708" rtlCol="0">
            <a:spAutoFit/>
          </a:bodyPr>
          <a:lstStyle/>
          <a:p>
            <a:r>
              <a:rPr lang="en-US" sz="2400"/>
              <a:t>45%</a:t>
            </a:r>
          </a:p>
        </p:txBody>
      </p:sp>
      <p:cxnSp>
        <p:nvCxnSpPr>
          <p:cNvPr id="12" name="Straight Connector 11"/>
          <p:cNvCxnSpPr/>
          <p:nvPr/>
        </p:nvCxnSpPr>
        <p:spPr>
          <a:xfrm>
            <a:off x="4657356" y="2152753"/>
            <a:ext cx="4155364" cy="0"/>
          </a:xfrm>
          <a:prstGeom prst="line">
            <a:avLst/>
          </a:prstGeom>
          <a:ln w="12700" cmpd="sng">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657356" y="3312683"/>
            <a:ext cx="4155364" cy="0"/>
          </a:xfrm>
          <a:prstGeom prst="line">
            <a:avLst/>
          </a:prstGeom>
          <a:ln w="12700" cmpd="sng">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3" name="Footer Placeholder 12"/>
          <p:cNvSpPr>
            <a:spLocks noGrp="1"/>
          </p:cNvSpPr>
          <p:nvPr>
            <p:ph type="ftr" sz="quarter" idx="18"/>
          </p:nvPr>
        </p:nvSpPr>
        <p:spPr/>
        <p:txBody>
          <a:bodyPr/>
          <a:lstStyle/>
          <a:p>
            <a:r>
              <a:rPr lang="en-US" dirty="0"/>
              <a:t>www.graphicriver.net/goashape</a:t>
            </a:r>
          </a:p>
        </p:txBody>
      </p:sp>
      <p:grpSp>
        <p:nvGrpSpPr>
          <p:cNvPr id="47" name="Skupina 46"/>
          <p:cNvGrpSpPr/>
          <p:nvPr/>
        </p:nvGrpSpPr>
        <p:grpSpPr>
          <a:xfrm>
            <a:off x="574683" y="1827221"/>
            <a:ext cx="3578224" cy="1938339"/>
            <a:chOff x="574675" y="1827213"/>
            <a:chExt cx="3578224" cy="1938338"/>
          </a:xfrm>
          <a:solidFill>
            <a:schemeClr val="accent1"/>
          </a:solidFill>
        </p:grpSpPr>
        <p:sp>
          <p:nvSpPr>
            <p:cNvPr id="20" name="Freeform 14"/>
            <p:cNvSpPr>
              <a:spLocks/>
            </p:cNvSpPr>
            <p:nvPr/>
          </p:nvSpPr>
          <p:spPr bwMode="auto">
            <a:xfrm>
              <a:off x="3554413" y="2533651"/>
              <a:ext cx="155575" cy="223838"/>
            </a:xfrm>
            <a:custGeom>
              <a:avLst/>
              <a:gdLst>
                <a:gd name="T0" fmla="*/ 174 w 197"/>
                <a:gd name="T1" fmla="*/ 0 h 282"/>
                <a:gd name="T2" fmla="*/ 180 w 197"/>
                <a:gd name="T3" fmla="*/ 0 h 282"/>
                <a:gd name="T4" fmla="*/ 184 w 197"/>
                <a:gd name="T5" fmla="*/ 7 h 282"/>
                <a:gd name="T6" fmla="*/ 190 w 197"/>
                <a:gd name="T7" fmla="*/ 22 h 282"/>
                <a:gd name="T8" fmla="*/ 194 w 197"/>
                <a:gd name="T9" fmla="*/ 36 h 282"/>
                <a:gd name="T10" fmla="*/ 197 w 197"/>
                <a:gd name="T11" fmla="*/ 51 h 282"/>
                <a:gd name="T12" fmla="*/ 195 w 197"/>
                <a:gd name="T13" fmla="*/ 64 h 282"/>
                <a:gd name="T14" fmla="*/ 188 w 197"/>
                <a:gd name="T15" fmla="*/ 75 h 282"/>
                <a:gd name="T16" fmla="*/ 180 w 197"/>
                <a:gd name="T17" fmla="*/ 84 h 282"/>
                <a:gd name="T18" fmla="*/ 173 w 197"/>
                <a:gd name="T19" fmla="*/ 90 h 282"/>
                <a:gd name="T20" fmla="*/ 166 w 197"/>
                <a:gd name="T21" fmla="*/ 100 h 282"/>
                <a:gd name="T22" fmla="*/ 161 w 197"/>
                <a:gd name="T23" fmla="*/ 112 h 282"/>
                <a:gd name="T24" fmla="*/ 159 w 197"/>
                <a:gd name="T25" fmla="*/ 132 h 282"/>
                <a:gd name="T26" fmla="*/ 159 w 197"/>
                <a:gd name="T27" fmla="*/ 148 h 282"/>
                <a:gd name="T28" fmla="*/ 157 w 197"/>
                <a:gd name="T29" fmla="*/ 163 h 282"/>
                <a:gd name="T30" fmla="*/ 156 w 197"/>
                <a:gd name="T31" fmla="*/ 177 h 282"/>
                <a:gd name="T32" fmla="*/ 152 w 197"/>
                <a:gd name="T33" fmla="*/ 190 h 282"/>
                <a:gd name="T34" fmla="*/ 143 w 197"/>
                <a:gd name="T35" fmla="*/ 201 h 282"/>
                <a:gd name="T36" fmla="*/ 128 w 197"/>
                <a:gd name="T37" fmla="*/ 214 h 282"/>
                <a:gd name="T38" fmla="*/ 117 w 197"/>
                <a:gd name="T39" fmla="*/ 219 h 282"/>
                <a:gd name="T40" fmla="*/ 104 w 197"/>
                <a:gd name="T41" fmla="*/ 227 h 282"/>
                <a:gd name="T42" fmla="*/ 88 w 197"/>
                <a:gd name="T43" fmla="*/ 237 h 282"/>
                <a:gd name="T44" fmla="*/ 73 w 197"/>
                <a:gd name="T45" fmla="*/ 245 h 282"/>
                <a:gd name="T46" fmla="*/ 58 w 197"/>
                <a:gd name="T47" fmla="*/ 255 h 282"/>
                <a:gd name="T48" fmla="*/ 42 w 197"/>
                <a:gd name="T49" fmla="*/ 264 h 282"/>
                <a:gd name="T50" fmla="*/ 30 w 197"/>
                <a:gd name="T51" fmla="*/ 271 h 282"/>
                <a:gd name="T52" fmla="*/ 17 w 197"/>
                <a:gd name="T53" fmla="*/ 278 h 282"/>
                <a:gd name="T54" fmla="*/ 7 w 197"/>
                <a:gd name="T55" fmla="*/ 281 h 282"/>
                <a:gd name="T56" fmla="*/ 2 w 197"/>
                <a:gd name="T57" fmla="*/ 282 h 282"/>
                <a:gd name="T58" fmla="*/ 0 w 197"/>
                <a:gd name="T59" fmla="*/ 281 h 282"/>
                <a:gd name="T60" fmla="*/ 3 w 197"/>
                <a:gd name="T61" fmla="*/ 275 h 282"/>
                <a:gd name="T62" fmla="*/ 3 w 197"/>
                <a:gd name="T63" fmla="*/ 271 h 282"/>
                <a:gd name="T64" fmla="*/ 7 w 197"/>
                <a:gd name="T65" fmla="*/ 262 h 282"/>
                <a:gd name="T66" fmla="*/ 13 w 197"/>
                <a:gd name="T67" fmla="*/ 248 h 282"/>
                <a:gd name="T68" fmla="*/ 21 w 197"/>
                <a:gd name="T69" fmla="*/ 233 h 282"/>
                <a:gd name="T70" fmla="*/ 34 w 197"/>
                <a:gd name="T71" fmla="*/ 221 h 282"/>
                <a:gd name="T72" fmla="*/ 49 w 197"/>
                <a:gd name="T73" fmla="*/ 211 h 282"/>
                <a:gd name="T74" fmla="*/ 63 w 197"/>
                <a:gd name="T75" fmla="*/ 203 h 282"/>
                <a:gd name="T76" fmla="*/ 76 w 197"/>
                <a:gd name="T77" fmla="*/ 195 h 282"/>
                <a:gd name="T78" fmla="*/ 88 w 197"/>
                <a:gd name="T79" fmla="*/ 184 h 282"/>
                <a:gd name="T80" fmla="*/ 98 w 197"/>
                <a:gd name="T81" fmla="*/ 170 h 282"/>
                <a:gd name="T82" fmla="*/ 103 w 197"/>
                <a:gd name="T83" fmla="*/ 159 h 282"/>
                <a:gd name="T84" fmla="*/ 107 w 197"/>
                <a:gd name="T85" fmla="*/ 152 h 282"/>
                <a:gd name="T86" fmla="*/ 110 w 197"/>
                <a:gd name="T87" fmla="*/ 147 h 282"/>
                <a:gd name="T88" fmla="*/ 111 w 197"/>
                <a:gd name="T89" fmla="*/ 143 h 282"/>
                <a:gd name="T90" fmla="*/ 114 w 197"/>
                <a:gd name="T91" fmla="*/ 134 h 282"/>
                <a:gd name="T92" fmla="*/ 118 w 197"/>
                <a:gd name="T93" fmla="*/ 123 h 282"/>
                <a:gd name="T94" fmla="*/ 124 w 197"/>
                <a:gd name="T95" fmla="*/ 107 h 282"/>
                <a:gd name="T96" fmla="*/ 129 w 197"/>
                <a:gd name="T97" fmla="*/ 88 h 282"/>
                <a:gd name="T98" fmla="*/ 135 w 197"/>
                <a:gd name="T99" fmla="*/ 74 h 282"/>
                <a:gd name="T100" fmla="*/ 139 w 197"/>
                <a:gd name="T101" fmla="*/ 63 h 282"/>
                <a:gd name="T102" fmla="*/ 143 w 197"/>
                <a:gd name="T103" fmla="*/ 55 h 282"/>
                <a:gd name="T104" fmla="*/ 147 w 197"/>
                <a:gd name="T105" fmla="*/ 47 h 282"/>
                <a:gd name="T106" fmla="*/ 153 w 197"/>
                <a:gd name="T107" fmla="*/ 36 h 282"/>
                <a:gd name="T108" fmla="*/ 159 w 197"/>
                <a:gd name="T109" fmla="*/ 25 h 282"/>
                <a:gd name="T110" fmla="*/ 163 w 197"/>
                <a:gd name="T111" fmla="*/ 14 h 282"/>
                <a:gd name="T112" fmla="*/ 168 w 197"/>
                <a:gd name="T113" fmla="*/ 6 h 282"/>
                <a:gd name="T114" fmla="*/ 174 w 197"/>
                <a:gd name="T115"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7" h="282">
                  <a:moveTo>
                    <a:pt x="174" y="0"/>
                  </a:moveTo>
                  <a:lnTo>
                    <a:pt x="180" y="0"/>
                  </a:lnTo>
                  <a:lnTo>
                    <a:pt x="184" y="7"/>
                  </a:lnTo>
                  <a:lnTo>
                    <a:pt x="190" y="22"/>
                  </a:lnTo>
                  <a:lnTo>
                    <a:pt x="194" y="36"/>
                  </a:lnTo>
                  <a:lnTo>
                    <a:pt x="197" y="51"/>
                  </a:lnTo>
                  <a:lnTo>
                    <a:pt x="195" y="64"/>
                  </a:lnTo>
                  <a:lnTo>
                    <a:pt x="188" y="75"/>
                  </a:lnTo>
                  <a:lnTo>
                    <a:pt x="180" y="84"/>
                  </a:lnTo>
                  <a:lnTo>
                    <a:pt x="173" y="90"/>
                  </a:lnTo>
                  <a:lnTo>
                    <a:pt x="166" y="100"/>
                  </a:lnTo>
                  <a:lnTo>
                    <a:pt x="161" y="112"/>
                  </a:lnTo>
                  <a:lnTo>
                    <a:pt x="159" y="132"/>
                  </a:lnTo>
                  <a:lnTo>
                    <a:pt x="159" y="148"/>
                  </a:lnTo>
                  <a:lnTo>
                    <a:pt x="157" y="163"/>
                  </a:lnTo>
                  <a:lnTo>
                    <a:pt x="156" y="177"/>
                  </a:lnTo>
                  <a:lnTo>
                    <a:pt x="152" y="190"/>
                  </a:lnTo>
                  <a:lnTo>
                    <a:pt x="143" y="201"/>
                  </a:lnTo>
                  <a:lnTo>
                    <a:pt x="128" y="214"/>
                  </a:lnTo>
                  <a:lnTo>
                    <a:pt x="117" y="219"/>
                  </a:lnTo>
                  <a:lnTo>
                    <a:pt x="104" y="227"/>
                  </a:lnTo>
                  <a:lnTo>
                    <a:pt x="88" y="237"/>
                  </a:lnTo>
                  <a:lnTo>
                    <a:pt x="73" y="245"/>
                  </a:lnTo>
                  <a:lnTo>
                    <a:pt x="58" y="255"/>
                  </a:lnTo>
                  <a:lnTo>
                    <a:pt x="42" y="264"/>
                  </a:lnTo>
                  <a:lnTo>
                    <a:pt x="30" y="271"/>
                  </a:lnTo>
                  <a:lnTo>
                    <a:pt x="17" y="278"/>
                  </a:lnTo>
                  <a:lnTo>
                    <a:pt x="7" y="281"/>
                  </a:lnTo>
                  <a:lnTo>
                    <a:pt x="2" y="282"/>
                  </a:lnTo>
                  <a:lnTo>
                    <a:pt x="0" y="281"/>
                  </a:lnTo>
                  <a:lnTo>
                    <a:pt x="3" y="275"/>
                  </a:lnTo>
                  <a:lnTo>
                    <a:pt x="3" y="271"/>
                  </a:lnTo>
                  <a:lnTo>
                    <a:pt x="7" y="262"/>
                  </a:lnTo>
                  <a:lnTo>
                    <a:pt x="13" y="248"/>
                  </a:lnTo>
                  <a:lnTo>
                    <a:pt x="21" y="233"/>
                  </a:lnTo>
                  <a:lnTo>
                    <a:pt x="34" y="221"/>
                  </a:lnTo>
                  <a:lnTo>
                    <a:pt x="49" y="211"/>
                  </a:lnTo>
                  <a:lnTo>
                    <a:pt x="63" y="203"/>
                  </a:lnTo>
                  <a:lnTo>
                    <a:pt x="76" y="195"/>
                  </a:lnTo>
                  <a:lnTo>
                    <a:pt x="88" y="184"/>
                  </a:lnTo>
                  <a:lnTo>
                    <a:pt x="98" y="170"/>
                  </a:lnTo>
                  <a:lnTo>
                    <a:pt x="103" y="159"/>
                  </a:lnTo>
                  <a:lnTo>
                    <a:pt x="107" y="152"/>
                  </a:lnTo>
                  <a:lnTo>
                    <a:pt x="110" y="147"/>
                  </a:lnTo>
                  <a:lnTo>
                    <a:pt x="111" y="143"/>
                  </a:lnTo>
                  <a:lnTo>
                    <a:pt x="114" y="134"/>
                  </a:lnTo>
                  <a:lnTo>
                    <a:pt x="118" y="123"/>
                  </a:lnTo>
                  <a:lnTo>
                    <a:pt x="124" y="107"/>
                  </a:lnTo>
                  <a:lnTo>
                    <a:pt x="129" y="88"/>
                  </a:lnTo>
                  <a:lnTo>
                    <a:pt x="135" y="74"/>
                  </a:lnTo>
                  <a:lnTo>
                    <a:pt x="139" y="63"/>
                  </a:lnTo>
                  <a:lnTo>
                    <a:pt x="143" y="55"/>
                  </a:lnTo>
                  <a:lnTo>
                    <a:pt x="147" y="47"/>
                  </a:lnTo>
                  <a:lnTo>
                    <a:pt x="153" y="36"/>
                  </a:lnTo>
                  <a:lnTo>
                    <a:pt x="159" y="25"/>
                  </a:lnTo>
                  <a:lnTo>
                    <a:pt x="163" y="14"/>
                  </a:lnTo>
                  <a:lnTo>
                    <a:pt x="168" y="6"/>
                  </a:lnTo>
                  <a:lnTo>
                    <a:pt x="174" y="0"/>
                  </a:lnTo>
                  <a:close/>
                </a:path>
              </a:pathLst>
            </a:custGeom>
            <a:grpFill/>
            <a:ln w="0">
              <a:solidFill>
                <a:srgbClr val="000000"/>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 name="Freeform 11"/>
            <p:cNvSpPr>
              <a:spLocks/>
            </p:cNvSpPr>
            <p:nvPr/>
          </p:nvSpPr>
          <p:spPr bwMode="auto">
            <a:xfrm>
              <a:off x="574675" y="2032001"/>
              <a:ext cx="1354138" cy="1733550"/>
            </a:xfrm>
            <a:custGeom>
              <a:avLst/>
              <a:gdLst>
                <a:gd name="T0" fmla="*/ 251 w 1706"/>
                <a:gd name="T1" fmla="*/ 26 h 2184"/>
                <a:gd name="T2" fmla="*/ 398 w 1706"/>
                <a:gd name="T3" fmla="*/ 67 h 2184"/>
                <a:gd name="T4" fmla="*/ 508 w 1706"/>
                <a:gd name="T5" fmla="*/ 56 h 2184"/>
                <a:gd name="T6" fmla="*/ 595 w 1706"/>
                <a:gd name="T7" fmla="*/ 56 h 2184"/>
                <a:gd name="T8" fmla="*/ 770 w 1706"/>
                <a:gd name="T9" fmla="*/ 92 h 2184"/>
                <a:gd name="T10" fmla="*/ 919 w 1706"/>
                <a:gd name="T11" fmla="*/ 85 h 2184"/>
                <a:gd name="T12" fmla="*/ 1023 w 1706"/>
                <a:gd name="T13" fmla="*/ 50 h 2184"/>
                <a:gd name="T14" fmla="*/ 1087 w 1706"/>
                <a:gd name="T15" fmla="*/ 164 h 2184"/>
                <a:gd name="T16" fmla="*/ 1080 w 1706"/>
                <a:gd name="T17" fmla="*/ 226 h 2184"/>
                <a:gd name="T18" fmla="*/ 1056 w 1706"/>
                <a:gd name="T19" fmla="*/ 264 h 2184"/>
                <a:gd name="T20" fmla="*/ 964 w 1706"/>
                <a:gd name="T21" fmla="*/ 281 h 2184"/>
                <a:gd name="T22" fmla="*/ 923 w 1706"/>
                <a:gd name="T23" fmla="*/ 398 h 2184"/>
                <a:gd name="T24" fmla="*/ 1010 w 1706"/>
                <a:gd name="T25" fmla="*/ 453 h 2184"/>
                <a:gd name="T26" fmla="*/ 1075 w 1706"/>
                <a:gd name="T27" fmla="*/ 508 h 2184"/>
                <a:gd name="T28" fmla="*/ 1113 w 1706"/>
                <a:gd name="T29" fmla="*/ 528 h 2184"/>
                <a:gd name="T30" fmla="*/ 1134 w 1706"/>
                <a:gd name="T31" fmla="*/ 452 h 2184"/>
                <a:gd name="T32" fmla="*/ 1117 w 1706"/>
                <a:gd name="T33" fmla="*/ 335 h 2184"/>
                <a:gd name="T34" fmla="*/ 1186 w 1706"/>
                <a:gd name="T35" fmla="*/ 291 h 2184"/>
                <a:gd name="T36" fmla="*/ 1247 w 1706"/>
                <a:gd name="T37" fmla="*/ 357 h 2184"/>
                <a:gd name="T38" fmla="*/ 1302 w 1706"/>
                <a:gd name="T39" fmla="*/ 322 h 2184"/>
                <a:gd name="T40" fmla="*/ 1358 w 1706"/>
                <a:gd name="T41" fmla="*/ 416 h 2184"/>
                <a:gd name="T42" fmla="*/ 1449 w 1706"/>
                <a:gd name="T43" fmla="*/ 594 h 2184"/>
                <a:gd name="T44" fmla="*/ 1431 w 1706"/>
                <a:gd name="T45" fmla="*/ 643 h 2184"/>
                <a:gd name="T46" fmla="*/ 1317 w 1706"/>
                <a:gd name="T47" fmla="*/ 693 h 2184"/>
                <a:gd name="T48" fmla="*/ 1186 w 1706"/>
                <a:gd name="T49" fmla="*/ 789 h 2184"/>
                <a:gd name="T50" fmla="*/ 1096 w 1706"/>
                <a:gd name="T51" fmla="*/ 939 h 2184"/>
                <a:gd name="T52" fmla="*/ 1059 w 1706"/>
                <a:gd name="T53" fmla="*/ 971 h 2184"/>
                <a:gd name="T54" fmla="*/ 916 w 1706"/>
                <a:gd name="T55" fmla="*/ 930 h 2184"/>
                <a:gd name="T56" fmla="*/ 897 w 1706"/>
                <a:gd name="T57" fmla="*/ 1039 h 2184"/>
                <a:gd name="T58" fmla="*/ 967 w 1706"/>
                <a:gd name="T59" fmla="*/ 1036 h 2184"/>
                <a:gd name="T60" fmla="*/ 1016 w 1706"/>
                <a:gd name="T61" fmla="*/ 1052 h 2184"/>
                <a:gd name="T62" fmla="*/ 1051 w 1706"/>
                <a:gd name="T63" fmla="*/ 1116 h 2184"/>
                <a:gd name="T64" fmla="*/ 1139 w 1706"/>
                <a:gd name="T65" fmla="*/ 1169 h 2184"/>
                <a:gd name="T66" fmla="*/ 1287 w 1706"/>
                <a:gd name="T67" fmla="*/ 1162 h 2184"/>
                <a:gd name="T68" fmla="*/ 1414 w 1706"/>
                <a:gd name="T69" fmla="*/ 1213 h 2184"/>
                <a:gd name="T70" fmla="*/ 1521 w 1706"/>
                <a:gd name="T71" fmla="*/ 1314 h 2184"/>
                <a:gd name="T72" fmla="*/ 1639 w 1706"/>
                <a:gd name="T73" fmla="*/ 1350 h 2184"/>
                <a:gd name="T74" fmla="*/ 1698 w 1706"/>
                <a:gd name="T75" fmla="*/ 1451 h 2184"/>
                <a:gd name="T76" fmla="*/ 1632 w 1706"/>
                <a:gd name="T77" fmla="*/ 1610 h 2184"/>
                <a:gd name="T78" fmla="*/ 1534 w 1706"/>
                <a:gd name="T79" fmla="*/ 1710 h 2184"/>
                <a:gd name="T80" fmla="*/ 1418 w 1706"/>
                <a:gd name="T81" fmla="*/ 1843 h 2184"/>
                <a:gd name="T82" fmla="*/ 1301 w 1706"/>
                <a:gd name="T83" fmla="*/ 1957 h 2184"/>
                <a:gd name="T84" fmla="*/ 1284 w 1706"/>
                <a:gd name="T85" fmla="*/ 2088 h 2184"/>
                <a:gd name="T86" fmla="*/ 1303 w 1706"/>
                <a:gd name="T87" fmla="*/ 2180 h 2184"/>
                <a:gd name="T88" fmla="*/ 1173 w 1706"/>
                <a:gd name="T89" fmla="*/ 2101 h 2184"/>
                <a:gd name="T90" fmla="*/ 1186 w 1706"/>
                <a:gd name="T91" fmla="*/ 1906 h 2184"/>
                <a:gd name="T92" fmla="*/ 1209 w 1706"/>
                <a:gd name="T93" fmla="*/ 1695 h 2184"/>
                <a:gd name="T94" fmla="*/ 1184 w 1706"/>
                <a:gd name="T95" fmla="*/ 1547 h 2184"/>
                <a:gd name="T96" fmla="*/ 1092 w 1706"/>
                <a:gd name="T97" fmla="*/ 1408 h 2184"/>
                <a:gd name="T98" fmla="*/ 1104 w 1706"/>
                <a:gd name="T99" fmla="*/ 1239 h 2184"/>
                <a:gd name="T100" fmla="*/ 972 w 1706"/>
                <a:gd name="T101" fmla="*/ 1154 h 2184"/>
                <a:gd name="T102" fmla="*/ 803 w 1706"/>
                <a:gd name="T103" fmla="*/ 1080 h 2184"/>
                <a:gd name="T104" fmla="*/ 731 w 1706"/>
                <a:gd name="T105" fmla="*/ 997 h 2184"/>
                <a:gd name="T106" fmla="*/ 699 w 1706"/>
                <a:gd name="T107" fmla="*/ 1019 h 2184"/>
                <a:gd name="T108" fmla="*/ 575 w 1706"/>
                <a:gd name="T109" fmla="*/ 841 h 2184"/>
                <a:gd name="T110" fmla="*/ 530 w 1706"/>
                <a:gd name="T111" fmla="*/ 623 h 2184"/>
                <a:gd name="T112" fmla="*/ 403 w 1706"/>
                <a:gd name="T113" fmla="*/ 476 h 2184"/>
                <a:gd name="T114" fmla="*/ 314 w 1706"/>
                <a:gd name="T115" fmla="*/ 356 h 2184"/>
                <a:gd name="T116" fmla="*/ 156 w 1706"/>
                <a:gd name="T117" fmla="*/ 391 h 2184"/>
                <a:gd name="T118" fmla="*/ 15 w 1706"/>
                <a:gd name="T119" fmla="*/ 297 h 2184"/>
                <a:gd name="T120" fmla="*/ 10 w 1706"/>
                <a:gd name="T121" fmla="*/ 170 h 2184"/>
                <a:gd name="T122" fmla="*/ 28 w 1706"/>
                <a:gd name="T123" fmla="*/ 83 h 2184"/>
                <a:gd name="T124" fmla="*/ 109 w 1706"/>
                <a:gd name="T125" fmla="*/ 19 h 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6" h="2184">
                  <a:moveTo>
                    <a:pt x="153" y="0"/>
                  </a:moveTo>
                  <a:lnTo>
                    <a:pt x="167" y="1"/>
                  </a:lnTo>
                  <a:lnTo>
                    <a:pt x="180" y="3"/>
                  </a:lnTo>
                  <a:lnTo>
                    <a:pt x="189" y="5"/>
                  </a:lnTo>
                  <a:lnTo>
                    <a:pt x="202" y="9"/>
                  </a:lnTo>
                  <a:lnTo>
                    <a:pt x="217" y="13"/>
                  </a:lnTo>
                  <a:lnTo>
                    <a:pt x="236" y="18"/>
                  </a:lnTo>
                  <a:lnTo>
                    <a:pt x="251" y="26"/>
                  </a:lnTo>
                  <a:lnTo>
                    <a:pt x="264" y="33"/>
                  </a:lnTo>
                  <a:lnTo>
                    <a:pt x="282" y="38"/>
                  </a:lnTo>
                  <a:lnTo>
                    <a:pt x="304" y="45"/>
                  </a:lnTo>
                  <a:lnTo>
                    <a:pt x="328" y="50"/>
                  </a:lnTo>
                  <a:lnTo>
                    <a:pt x="351" y="56"/>
                  </a:lnTo>
                  <a:lnTo>
                    <a:pt x="370" y="61"/>
                  </a:lnTo>
                  <a:lnTo>
                    <a:pt x="384" y="66"/>
                  </a:lnTo>
                  <a:lnTo>
                    <a:pt x="398" y="67"/>
                  </a:lnTo>
                  <a:lnTo>
                    <a:pt x="411" y="63"/>
                  </a:lnTo>
                  <a:lnTo>
                    <a:pt x="422" y="57"/>
                  </a:lnTo>
                  <a:lnTo>
                    <a:pt x="435" y="52"/>
                  </a:lnTo>
                  <a:lnTo>
                    <a:pt x="446" y="52"/>
                  </a:lnTo>
                  <a:lnTo>
                    <a:pt x="457" y="53"/>
                  </a:lnTo>
                  <a:lnTo>
                    <a:pt x="473" y="55"/>
                  </a:lnTo>
                  <a:lnTo>
                    <a:pt x="490" y="55"/>
                  </a:lnTo>
                  <a:lnTo>
                    <a:pt x="508" y="56"/>
                  </a:lnTo>
                  <a:lnTo>
                    <a:pt x="525" y="55"/>
                  </a:lnTo>
                  <a:lnTo>
                    <a:pt x="539" y="52"/>
                  </a:lnTo>
                  <a:lnTo>
                    <a:pt x="549" y="48"/>
                  </a:lnTo>
                  <a:lnTo>
                    <a:pt x="558" y="45"/>
                  </a:lnTo>
                  <a:lnTo>
                    <a:pt x="568" y="45"/>
                  </a:lnTo>
                  <a:lnTo>
                    <a:pt x="579" y="49"/>
                  </a:lnTo>
                  <a:lnTo>
                    <a:pt x="588" y="53"/>
                  </a:lnTo>
                  <a:lnTo>
                    <a:pt x="595" y="56"/>
                  </a:lnTo>
                  <a:lnTo>
                    <a:pt x="596" y="59"/>
                  </a:lnTo>
                  <a:lnTo>
                    <a:pt x="606" y="63"/>
                  </a:lnTo>
                  <a:lnTo>
                    <a:pt x="623" y="68"/>
                  </a:lnTo>
                  <a:lnTo>
                    <a:pt x="647" y="74"/>
                  </a:lnTo>
                  <a:lnTo>
                    <a:pt x="675" y="79"/>
                  </a:lnTo>
                  <a:lnTo>
                    <a:pt x="707" y="85"/>
                  </a:lnTo>
                  <a:lnTo>
                    <a:pt x="739" y="89"/>
                  </a:lnTo>
                  <a:lnTo>
                    <a:pt x="770" y="92"/>
                  </a:lnTo>
                  <a:lnTo>
                    <a:pt x="798" y="93"/>
                  </a:lnTo>
                  <a:lnTo>
                    <a:pt x="822" y="92"/>
                  </a:lnTo>
                  <a:lnTo>
                    <a:pt x="839" y="89"/>
                  </a:lnTo>
                  <a:lnTo>
                    <a:pt x="864" y="81"/>
                  </a:lnTo>
                  <a:lnTo>
                    <a:pt x="884" y="74"/>
                  </a:lnTo>
                  <a:lnTo>
                    <a:pt x="899" y="72"/>
                  </a:lnTo>
                  <a:lnTo>
                    <a:pt x="911" y="75"/>
                  </a:lnTo>
                  <a:lnTo>
                    <a:pt x="919" y="85"/>
                  </a:lnTo>
                  <a:lnTo>
                    <a:pt x="925" y="90"/>
                  </a:lnTo>
                  <a:lnTo>
                    <a:pt x="934" y="90"/>
                  </a:lnTo>
                  <a:lnTo>
                    <a:pt x="947" y="86"/>
                  </a:lnTo>
                  <a:lnTo>
                    <a:pt x="961" y="79"/>
                  </a:lnTo>
                  <a:lnTo>
                    <a:pt x="977" y="71"/>
                  </a:lnTo>
                  <a:lnTo>
                    <a:pt x="993" y="61"/>
                  </a:lnTo>
                  <a:lnTo>
                    <a:pt x="1009" y="55"/>
                  </a:lnTo>
                  <a:lnTo>
                    <a:pt x="1023" y="50"/>
                  </a:lnTo>
                  <a:lnTo>
                    <a:pt x="1038" y="50"/>
                  </a:lnTo>
                  <a:lnTo>
                    <a:pt x="1052" y="59"/>
                  </a:lnTo>
                  <a:lnTo>
                    <a:pt x="1066" y="71"/>
                  </a:lnTo>
                  <a:lnTo>
                    <a:pt x="1078" y="89"/>
                  </a:lnTo>
                  <a:lnTo>
                    <a:pt x="1085" y="108"/>
                  </a:lnTo>
                  <a:lnTo>
                    <a:pt x="1090" y="129"/>
                  </a:lnTo>
                  <a:lnTo>
                    <a:pt x="1090" y="148"/>
                  </a:lnTo>
                  <a:lnTo>
                    <a:pt x="1087" y="164"/>
                  </a:lnTo>
                  <a:lnTo>
                    <a:pt x="1083" y="175"/>
                  </a:lnTo>
                  <a:lnTo>
                    <a:pt x="1079" y="181"/>
                  </a:lnTo>
                  <a:lnTo>
                    <a:pt x="1075" y="186"/>
                  </a:lnTo>
                  <a:lnTo>
                    <a:pt x="1072" y="192"/>
                  </a:lnTo>
                  <a:lnTo>
                    <a:pt x="1069" y="202"/>
                  </a:lnTo>
                  <a:lnTo>
                    <a:pt x="1069" y="212"/>
                  </a:lnTo>
                  <a:lnTo>
                    <a:pt x="1073" y="220"/>
                  </a:lnTo>
                  <a:lnTo>
                    <a:pt x="1080" y="226"/>
                  </a:lnTo>
                  <a:lnTo>
                    <a:pt x="1086" y="231"/>
                  </a:lnTo>
                  <a:lnTo>
                    <a:pt x="1092" y="235"/>
                  </a:lnTo>
                  <a:lnTo>
                    <a:pt x="1093" y="242"/>
                  </a:lnTo>
                  <a:lnTo>
                    <a:pt x="1092" y="249"/>
                  </a:lnTo>
                  <a:lnTo>
                    <a:pt x="1085" y="253"/>
                  </a:lnTo>
                  <a:lnTo>
                    <a:pt x="1075" y="256"/>
                  </a:lnTo>
                  <a:lnTo>
                    <a:pt x="1065" y="259"/>
                  </a:lnTo>
                  <a:lnTo>
                    <a:pt x="1056" y="264"/>
                  </a:lnTo>
                  <a:lnTo>
                    <a:pt x="1045" y="271"/>
                  </a:lnTo>
                  <a:lnTo>
                    <a:pt x="1034" y="274"/>
                  </a:lnTo>
                  <a:lnTo>
                    <a:pt x="1021" y="271"/>
                  </a:lnTo>
                  <a:lnTo>
                    <a:pt x="1006" y="265"/>
                  </a:lnTo>
                  <a:lnTo>
                    <a:pt x="995" y="263"/>
                  </a:lnTo>
                  <a:lnTo>
                    <a:pt x="985" y="264"/>
                  </a:lnTo>
                  <a:lnTo>
                    <a:pt x="975" y="271"/>
                  </a:lnTo>
                  <a:lnTo>
                    <a:pt x="964" y="281"/>
                  </a:lnTo>
                  <a:lnTo>
                    <a:pt x="948" y="293"/>
                  </a:lnTo>
                  <a:lnTo>
                    <a:pt x="934" y="307"/>
                  </a:lnTo>
                  <a:lnTo>
                    <a:pt x="929" y="319"/>
                  </a:lnTo>
                  <a:lnTo>
                    <a:pt x="926" y="334"/>
                  </a:lnTo>
                  <a:lnTo>
                    <a:pt x="925" y="352"/>
                  </a:lnTo>
                  <a:lnTo>
                    <a:pt x="922" y="374"/>
                  </a:lnTo>
                  <a:lnTo>
                    <a:pt x="920" y="389"/>
                  </a:lnTo>
                  <a:lnTo>
                    <a:pt x="923" y="398"/>
                  </a:lnTo>
                  <a:lnTo>
                    <a:pt x="927" y="405"/>
                  </a:lnTo>
                  <a:lnTo>
                    <a:pt x="934" y="409"/>
                  </a:lnTo>
                  <a:lnTo>
                    <a:pt x="943" y="413"/>
                  </a:lnTo>
                  <a:lnTo>
                    <a:pt x="953" y="417"/>
                  </a:lnTo>
                  <a:lnTo>
                    <a:pt x="964" y="424"/>
                  </a:lnTo>
                  <a:lnTo>
                    <a:pt x="979" y="435"/>
                  </a:lnTo>
                  <a:lnTo>
                    <a:pt x="993" y="445"/>
                  </a:lnTo>
                  <a:lnTo>
                    <a:pt x="1010" y="453"/>
                  </a:lnTo>
                  <a:lnTo>
                    <a:pt x="1027" y="460"/>
                  </a:lnTo>
                  <a:lnTo>
                    <a:pt x="1047" y="461"/>
                  </a:lnTo>
                  <a:lnTo>
                    <a:pt x="1061" y="463"/>
                  </a:lnTo>
                  <a:lnTo>
                    <a:pt x="1068" y="468"/>
                  </a:lnTo>
                  <a:lnTo>
                    <a:pt x="1073" y="476"/>
                  </a:lnTo>
                  <a:lnTo>
                    <a:pt x="1075" y="486"/>
                  </a:lnTo>
                  <a:lnTo>
                    <a:pt x="1075" y="497"/>
                  </a:lnTo>
                  <a:lnTo>
                    <a:pt x="1075" y="508"/>
                  </a:lnTo>
                  <a:lnTo>
                    <a:pt x="1073" y="517"/>
                  </a:lnTo>
                  <a:lnTo>
                    <a:pt x="1075" y="527"/>
                  </a:lnTo>
                  <a:lnTo>
                    <a:pt x="1079" y="534"/>
                  </a:lnTo>
                  <a:lnTo>
                    <a:pt x="1085" y="537"/>
                  </a:lnTo>
                  <a:lnTo>
                    <a:pt x="1093" y="537"/>
                  </a:lnTo>
                  <a:lnTo>
                    <a:pt x="1103" y="538"/>
                  </a:lnTo>
                  <a:lnTo>
                    <a:pt x="1108" y="535"/>
                  </a:lnTo>
                  <a:lnTo>
                    <a:pt x="1113" y="528"/>
                  </a:lnTo>
                  <a:lnTo>
                    <a:pt x="1113" y="519"/>
                  </a:lnTo>
                  <a:lnTo>
                    <a:pt x="1114" y="508"/>
                  </a:lnTo>
                  <a:lnTo>
                    <a:pt x="1114" y="496"/>
                  </a:lnTo>
                  <a:lnTo>
                    <a:pt x="1114" y="483"/>
                  </a:lnTo>
                  <a:lnTo>
                    <a:pt x="1118" y="474"/>
                  </a:lnTo>
                  <a:lnTo>
                    <a:pt x="1124" y="468"/>
                  </a:lnTo>
                  <a:lnTo>
                    <a:pt x="1131" y="461"/>
                  </a:lnTo>
                  <a:lnTo>
                    <a:pt x="1134" y="452"/>
                  </a:lnTo>
                  <a:lnTo>
                    <a:pt x="1132" y="441"/>
                  </a:lnTo>
                  <a:lnTo>
                    <a:pt x="1128" y="427"/>
                  </a:lnTo>
                  <a:lnTo>
                    <a:pt x="1122" y="413"/>
                  </a:lnTo>
                  <a:lnTo>
                    <a:pt x="1115" y="398"/>
                  </a:lnTo>
                  <a:lnTo>
                    <a:pt x="1110" y="383"/>
                  </a:lnTo>
                  <a:lnTo>
                    <a:pt x="1110" y="368"/>
                  </a:lnTo>
                  <a:lnTo>
                    <a:pt x="1113" y="352"/>
                  </a:lnTo>
                  <a:lnTo>
                    <a:pt x="1117" y="335"/>
                  </a:lnTo>
                  <a:lnTo>
                    <a:pt x="1121" y="322"/>
                  </a:lnTo>
                  <a:lnTo>
                    <a:pt x="1121" y="309"/>
                  </a:lnTo>
                  <a:lnTo>
                    <a:pt x="1124" y="298"/>
                  </a:lnTo>
                  <a:lnTo>
                    <a:pt x="1129" y="290"/>
                  </a:lnTo>
                  <a:lnTo>
                    <a:pt x="1139" y="285"/>
                  </a:lnTo>
                  <a:lnTo>
                    <a:pt x="1152" y="283"/>
                  </a:lnTo>
                  <a:lnTo>
                    <a:pt x="1166" y="286"/>
                  </a:lnTo>
                  <a:lnTo>
                    <a:pt x="1186" y="291"/>
                  </a:lnTo>
                  <a:lnTo>
                    <a:pt x="1202" y="300"/>
                  </a:lnTo>
                  <a:lnTo>
                    <a:pt x="1219" y="311"/>
                  </a:lnTo>
                  <a:lnTo>
                    <a:pt x="1226" y="318"/>
                  </a:lnTo>
                  <a:lnTo>
                    <a:pt x="1230" y="323"/>
                  </a:lnTo>
                  <a:lnTo>
                    <a:pt x="1235" y="327"/>
                  </a:lnTo>
                  <a:lnTo>
                    <a:pt x="1237" y="334"/>
                  </a:lnTo>
                  <a:lnTo>
                    <a:pt x="1242" y="344"/>
                  </a:lnTo>
                  <a:lnTo>
                    <a:pt x="1247" y="357"/>
                  </a:lnTo>
                  <a:lnTo>
                    <a:pt x="1253" y="367"/>
                  </a:lnTo>
                  <a:lnTo>
                    <a:pt x="1261" y="370"/>
                  </a:lnTo>
                  <a:lnTo>
                    <a:pt x="1268" y="367"/>
                  </a:lnTo>
                  <a:lnTo>
                    <a:pt x="1277" y="361"/>
                  </a:lnTo>
                  <a:lnTo>
                    <a:pt x="1284" y="352"/>
                  </a:lnTo>
                  <a:lnTo>
                    <a:pt x="1291" y="341"/>
                  </a:lnTo>
                  <a:lnTo>
                    <a:pt x="1296" y="330"/>
                  </a:lnTo>
                  <a:lnTo>
                    <a:pt x="1302" y="322"/>
                  </a:lnTo>
                  <a:lnTo>
                    <a:pt x="1309" y="322"/>
                  </a:lnTo>
                  <a:lnTo>
                    <a:pt x="1316" y="328"/>
                  </a:lnTo>
                  <a:lnTo>
                    <a:pt x="1324" y="341"/>
                  </a:lnTo>
                  <a:lnTo>
                    <a:pt x="1331" y="356"/>
                  </a:lnTo>
                  <a:lnTo>
                    <a:pt x="1340" y="374"/>
                  </a:lnTo>
                  <a:lnTo>
                    <a:pt x="1347" y="390"/>
                  </a:lnTo>
                  <a:lnTo>
                    <a:pt x="1353" y="404"/>
                  </a:lnTo>
                  <a:lnTo>
                    <a:pt x="1358" y="416"/>
                  </a:lnTo>
                  <a:lnTo>
                    <a:pt x="1365" y="428"/>
                  </a:lnTo>
                  <a:lnTo>
                    <a:pt x="1375" y="442"/>
                  </a:lnTo>
                  <a:lnTo>
                    <a:pt x="1389" y="460"/>
                  </a:lnTo>
                  <a:lnTo>
                    <a:pt x="1404" y="482"/>
                  </a:lnTo>
                  <a:lnTo>
                    <a:pt x="1417" y="511"/>
                  </a:lnTo>
                  <a:lnTo>
                    <a:pt x="1430" y="539"/>
                  </a:lnTo>
                  <a:lnTo>
                    <a:pt x="1440" y="569"/>
                  </a:lnTo>
                  <a:lnTo>
                    <a:pt x="1449" y="594"/>
                  </a:lnTo>
                  <a:lnTo>
                    <a:pt x="1458" y="613"/>
                  </a:lnTo>
                  <a:lnTo>
                    <a:pt x="1463" y="626"/>
                  </a:lnTo>
                  <a:lnTo>
                    <a:pt x="1466" y="635"/>
                  </a:lnTo>
                  <a:lnTo>
                    <a:pt x="1463" y="641"/>
                  </a:lnTo>
                  <a:lnTo>
                    <a:pt x="1459" y="645"/>
                  </a:lnTo>
                  <a:lnTo>
                    <a:pt x="1451" y="645"/>
                  </a:lnTo>
                  <a:lnTo>
                    <a:pt x="1442" y="643"/>
                  </a:lnTo>
                  <a:lnTo>
                    <a:pt x="1431" y="643"/>
                  </a:lnTo>
                  <a:lnTo>
                    <a:pt x="1417" y="646"/>
                  </a:lnTo>
                  <a:lnTo>
                    <a:pt x="1402" y="652"/>
                  </a:lnTo>
                  <a:lnTo>
                    <a:pt x="1385" y="659"/>
                  </a:lnTo>
                  <a:lnTo>
                    <a:pt x="1369" y="665"/>
                  </a:lnTo>
                  <a:lnTo>
                    <a:pt x="1358" y="671"/>
                  </a:lnTo>
                  <a:lnTo>
                    <a:pt x="1350" y="676"/>
                  </a:lnTo>
                  <a:lnTo>
                    <a:pt x="1336" y="683"/>
                  </a:lnTo>
                  <a:lnTo>
                    <a:pt x="1317" y="693"/>
                  </a:lnTo>
                  <a:lnTo>
                    <a:pt x="1296" y="704"/>
                  </a:lnTo>
                  <a:lnTo>
                    <a:pt x="1277" y="716"/>
                  </a:lnTo>
                  <a:lnTo>
                    <a:pt x="1256" y="732"/>
                  </a:lnTo>
                  <a:lnTo>
                    <a:pt x="1237" y="745"/>
                  </a:lnTo>
                  <a:lnTo>
                    <a:pt x="1215" y="757"/>
                  </a:lnTo>
                  <a:lnTo>
                    <a:pt x="1202" y="764"/>
                  </a:lnTo>
                  <a:lnTo>
                    <a:pt x="1194" y="775"/>
                  </a:lnTo>
                  <a:lnTo>
                    <a:pt x="1186" y="789"/>
                  </a:lnTo>
                  <a:lnTo>
                    <a:pt x="1179" y="805"/>
                  </a:lnTo>
                  <a:lnTo>
                    <a:pt x="1167" y="826"/>
                  </a:lnTo>
                  <a:lnTo>
                    <a:pt x="1153" y="847"/>
                  </a:lnTo>
                  <a:lnTo>
                    <a:pt x="1136" y="869"/>
                  </a:lnTo>
                  <a:lnTo>
                    <a:pt x="1120" y="890"/>
                  </a:lnTo>
                  <a:lnTo>
                    <a:pt x="1107" y="909"/>
                  </a:lnTo>
                  <a:lnTo>
                    <a:pt x="1099" y="926"/>
                  </a:lnTo>
                  <a:lnTo>
                    <a:pt x="1096" y="939"/>
                  </a:lnTo>
                  <a:lnTo>
                    <a:pt x="1096" y="953"/>
                  </a:lnTo>
                  <a:lnTo>
                    <a:pt x="1096" y="965"/>
                  </a:lnTo>
                  <a:lnTo>
                    <a:pt x="1094" y="976"/>
                  </a:lnTo>
                  <a:lnTo>
                    <a:pt x="1090" y="984"/>
                  </a:lnTo>
                  <a:lnTo>
                    <a:pt x="1083" y="990"/>
                  </a:lnTo>
                  <a:lnTo>
                    <a:pt x="1075" y="989"/>
                  </a:lnTo>
                  <a:lnTo>
                    <a:pt x="1068" y="982"/>
                  </a:lnTo>
                  <a:lnTo>
                    <a:pt x="1059" y="971"/>
                  </a:lnTo>
                  <a:lnTo>
                    <a:pt x="1054" y="958"/>
                  </a:lnTo>
                  <a:lnTo>
                    <a:pt x="1047" y="947"/>
                  </a:lnTo>
                  <a:lnTo>
                    <a:pt x="1040" y="938"/>
                  </a:lnTo>
                  <a:lnTo>
                    <a:pt x="1026" y="930"/>
                  </a:lnTo>
                  <a:lnTo>
                    <a:pt x="1006" y="923"/>
                  </a:lnTo>
                  <a:lnTo>
                    <a:pt x="981" y="920"/>
                  </a:lnTo>
                  <a:lnTo>
                    <a:pt x="950" y="921"/>
                  </a:lnTo>
                  <a:lnTo>
                    <a:pt x="916" y="930"/>
                  </a:lnTo>
                  <a:lnTo>
                    <a:pt x="901" y="937"/>
                  </a:lnTo>
                  <a:lnTo>
                    <a:pt x="891" y="947"/>
                  </a:lnTo>
                  <a:lnTo>
                    <a:pt x="885" y="961"/>
                  </a:lnTo>
                  <a:lnTo>
                    <a:pt x="883" y="976"/>
                  </a:lnTo>
                  <a:lnTo>
                    <a:pt x="884" y="993"/>
                  </a:lnTo>
                  <a:lnTo>
                    <a:pt x="887" y="1009"/>
                  </a:lnTo>
                  <a:lnTo>
                    <a:pt x="891" y="1024"/>
                  </a:lnTo>
                  <a:lnTo>
                    <a:pt x="897" y="1039"/>
                  </a:lnTo>
                  <a:lnTo>
                    <a:pt x="901" y="1050"/>
                  </a:lnTo>
                  <a:lnTo>
                    <a:pt x="904" y="1058"/>
                  </a:lnTo>
                  <a:lnTo>
                    <a:pt x="909" y="1064"/>
                  </a:lnTo>
                  <a:lnTo>
                    <a:pt x="918" y="1065"/>
                  </a:lnTo>
                  <a:lnTo>
                    <a:pt x="929" y="1061"/>
                  </a:lnTo>
                  <a:lnTo>
                    <a:pt x="941" y="1054"/>
                  </a:lnTo>
                  <a:lnTo>
                    <a:pt x="954" y="1046"/>
                  </a:lnTo>
                  <a:lnTo>
                    <a:pt x="967" y="1036"/>
                  </a:lnTo>
                  <a:lnTo>
                    <a:pt x="977" y="1028"/>
                  </a:lnTo>
                  <a:lnTo>
                    <a:pt x="985" y="1020"/>
                  </a:lnTo>
                  <a:lnTo>
                    <a:pt x="992" y="1015"/>
                  </a:lnTo>
                  <a:lnTo>
                    <a:pt x="999" y="1016"/>
                  </a:lnTo>
                  <a:lnTo>
                    <a:pt x="1006" y="1021"/>
                  </a:lnTo>
                  <a:lnTo>
                    <a:pt x="1010" y="1030"/>
                  </a:lnTo>
                  <a:lnTo>
                    <a:pt x="1014" y="1041"/>
                  </a:lnTo>
                  <a:lnTo>
                    <a:pt x="1016" y="1052"/>
                  </a:lnTo>
                  <a:lnTo>
                    <a:pt x="1016" y="1064"/>
                  </a:lnTo>
                  <a:lnTo>
                    <a:pt x="1014" y="1076"/>
                  </a:lnTo>
                  <a:lnTo>
                    <a:pt x="1014" y="1087"/>
                  </a:lnTo>
                  <a:lnTo>
                    <a:pt x="1016" y="1097"/>
                  </a:lnTo>
                  <a:lnTo>
                    <a:pt x="1020" y="1104"/>
                  </a:lnTo>
                  <a:lnTo>
                    <a:pt x="1028" y="1108"/>
                  </a:lnTo>
                  <a:lnTo>
                    <a:pt x="1041" y="1112"/>
                  </a:lnTo>
                  <a:lnTo>
                    <a:pt x="1051" y="1116"/>
                  </a:lnTo>
                  <a:lnTo>
                    <a:pt x="1059" y="1124"/>
                  </a:lnTo>
                  <a:lnTo>
                    <a:pt x="1068" y="1135"/>
                  </a:lnTo>
                  <a:lnTo>
                    <a:pt x="1078" y="1153"/>
                  </a:lnTo>
                  <a:lnTo>
                    <a:pt x="1086" y="1165"/>
                  </a:lnTo>
                  <a:lnTo>
                    <a:pt x="1097" y="1172"/>
                  </a:lnTo>
                  <a:lnTo>
                    <a:pt x="1110" y="1175"/>
                  </a:lnTo>
                  <a:lnTo>
                    <a:pt x="1124" y="1173"/>
                  </a:lnTo>
                  <a:lnTo>
                    <a:pt x="1139" y="1169"/>
                  </a:lnTo>
                  <a:lnTo>
                    <a:pt x="1153" y="1162"/>
                  </a:lnTo>
                  <a:lnTo>
                    <a:pt x="1167" y="1153"/>
                  </a:lnTo>
                  <a:lnTo>
                    <a:pt x="1180" y="1149"/>
                  </a:lnTo>
                  <a:lnTo>
                    <a:pt x="1197" y="1147"/>
                  </a:lnTo>
                  <a:lnTo>
                    <a:pt x="1218" y="1149"/>
                  </a:lnTo>
                  <a:lnTo>
                    <a:pt x="1240" y="1152"/>
                  </a:lnTo>
                  <a:lnTo>
                    <a:pt x="1264" y="1157"/>
                  </a:lnTo>
                  <a:lnTo>
                    <a:pt x="1287" y="1162"/>
                  </a:lnTo>
                  <a:lnTo>
                    <a:pt x="1309" y="1169"/>
                  </a:lnTo>
                  <a:lnTo>
                    <a:pt x="1327" y="1175"/>
                  </a:lnTo>
                  <a:lnTo>
                    <a:pt x="1341" y="1180"/>
                  </a:lnTo>
                  <a:lnTo>
                    <a:pt x="1351" y="1184"/>
                  </a:lnTo>
                  <a:lnTo>
                    <a:pt x="1365" y="1190"/>
                  </a:lnTo>
                  <a:lnTo>
                    <a:pt x="1381" y="1195"/>
                  </a:lnTo>
                  <a:lnTo>
                    <a:pt x="1399" y="1204"/>
                  </a:lnTo>
                  <a:lnTo>
                    <a:pt x="1414" y="1213"/>
                  </a:lnTo>
                  <a:lnTo>
                    <a:pt x="1428" y="1225"/>
                  </a:lnTo>
                  <a:lnTo>
                    <a:pt x="1437" y="1236"/>
                  </a:lnTo>
                  <a:lnTo>
                    <a:pt x="1449" y="1249"/>
                  </a:lnTo>
                  <a:lnTo>
                    <a:pt x="1463" y="1262"/>
                  </a:lnTo>
                  <a:lnTo>
                    <a:pt x="1479" y="1276"/>
                  </a:lnTo>
                  <a:lnTo>
                    <a:pt x="1494" y="1291"/>
                  </a:lnTo>
                  <a:lnTo>
                    <a:pt x="1510" y="1304"/>
                  </a:lnTo>
                  <a:lnTo>
                    <a:pt x="1521" y="1314"/>
                  </a:lnTo>
                  <a:lnTo>
                    <a:pt x="1529" y="1323"/>
                  </a:lnTo>
                  <a:lnTo>
                    <a:pt x="1534" y="1325"/>
                  </a:lnTo>
                  <a:lnTo>
                    <a:pt x="1539" y="1327"/>
                  </a:lnTo>
                  <a:lnTo>
                    <a:pt x="1553" y="1330"/>
                  </a:lnTo>
                  <a:lnTo>
                    <a:pt x="1570" y="1334"/>
                  </a:lnTo>
                  <a:lnTo>
                    <a:pt x="1592" y="1338"/>
                  </a:lnTo>
                  <a:lnTo>
                    <a:pt x="1616" y="1343"/>
                  </a:lnTo>
                  <a:lnTo>
                    <a:pt x="1639" y="1350"/>
                  </a:lnTo>
                  <a:lnTo>
                    <a:pt x="1661" y="1357"/>
                  </a:lnTo>
                  <a:lnTo>
                    <a:pt x="1681" y="1365"/>
                  </a:lnTo>
                  <a:lnTo>
                    <a:pt x="1695" y="1373"/>
                  </a:lnTo>
                  <a:lnTo>
                    <a:pt x="1702" y="1383"/>
                  </a:lnTo>
                  <a:lnTo>
                    <a:pt x="1706" y="1397"/>
                  </a:lnTo>
                  <a:lnTo>
                    <a:pt x="1705" y="1413"/>
                  </a:lnTo>
                  <a:lnTo>
                    <a:pt x="1702" y="1431"/>
                  </a:lnTo>
                  <a:lnTo>
                    <a:pt x="1698" y="1451"/>
                  </a:lnTo>
                  <a:lnTo>
                    <a:pt x="1691" y="1472"/>
                  </a:lnTo>
                  <a:lnTo>
                    <a:pt x="1684" y="1493"/>
                  </a:lnTo>
                  <a:lnTo>
                    <a:pt x="1677" y="1513"/>
                  </a:lnTo>
                  <a:lnTo>
                    <a:pt x="1671" y="1532"/>
                  </a:lnTo>
                  <a:lnTo>
                    <a:pt x="1665" y="1549"/>
                  </a:lnTo>
                  <a:lnTo>
                    <a:pt x="1657" y="1572"/>
                  </a:lnTo>
                  <a:lnTo>
                    <a:pt x="1646" y="1592"/>
                  </a:lnTo>
                  <a:lnTo>
                    <a:pt x="1632" y="1610"/>
                  </a:lnTo>
                  <a:lnTo>
                    <a:pt x="1618" y="1625"/>
                  </a:lnTo>
                  <a:lnTo>
                    <a:pt x="1604" y="1636"/>
                  </a:lnTo>
                  <a:lnTo>
                    <a:pt x="1594" y="1645"/>
                  </a:lnTo>
                  <a:lnTo>
                    <a:pt x="1587" y="1650"/>
                  </a:lnTo>
                  <a:lnTo>
                    <a:pt x="1578" y="1661"/>
                  </a:lnTo>
                  <a:lnTo>
                    <a:pt x="1566" y="1675"/>
                  </a:lnTo>
                  <a:lnTo>
                    <a:pt x="1550" y="1691"/>
                  </a:lnTo>
                  <a:lnTo>
                    <a:pt x="1534" y="1710"/>
                  </a:lnTo>
                  <a:lnTo>
                    <a:pt x="1517" y="1731"/>
                  </a:lnTo>
                  <a:lnTo>
                    <a:pt x="1498" y="1751"/>
                  </a:lnTo>
                  <a:lnTo>
                    <a:pt x="1480" y="1772"/>
                  </a:lnTo>
                  <a:lnTo>
                    <a:pt x="1463" y="1791"/>
                  </a:lnTo>
                  <a:lnTo>
                    <a:pt x="1449" y="1809"/>
                  </a:lnTo>
                  <a:lnTo>
                    <a:pt x="1435" y="1824"/>
                  </a:lnTo>
                  <a:lnTo>
                    <a:pt x="1425" y="1836"/>
                  </a:lnTo>
                  <a:lnTo>
                    <a:pt x="1418" y="1843"/>
                  </a:lnTo>
                  <a:lnTo>
                    <a:pt x="1407" y="1855"/>
                  </a:lnTo>
                  <a:lnTo>
                    <a:pt x="1390" y="1870"/>
                  </a:lnTo>
                  <a:lnTo>
                    <a:pt x="1372" y="1886"/>
                  </a:lnTo>
                  <a:lnTo>
                    <a:pt x="1354" y="1902"/>
                  </a:lnTo>
                  <a:lnTo>
                    <a:pt x="1336" y="1918"/>
                  </a:lnTo>
                  <a:lnTo>
                    <a:pt x="1322" y="1932"/>
                  </a:lnTo>
                  <a:lnTo>
                    <a:pt x="1312" y="1942"/>
                  </a:lnTo>
                  <a:lnTo>
                    <a:pt x="1301" y="1957"/>
                  </a:lnTo>
                  <a:lnTo>
                    <a:pt x="1296" y="1970"/>
                  </a:lnTo>
                  <a:lnTo>
                    <a:pt x="1295" y="1987"/>
                  </a:lnTo>
                  <a:lnTo>
                    <a:pt x="1298" y="2005"/>
                  </a:lnTo>
                  <a:lnTo>
                    <a:pt x="1302" y="2022"/>
                  </a:lnTo>
                  <a:lnTo>
                    <a:pt x="1302" y="2038"/>
                  </a:lnTo>
                  <a:lnTo>
                    <a:pt x="1299" y="2053"/>
                  </a:lnTo>
                  <a:lnTo>
                    <a:pt x="1292" y="2069"/>
                  </a:lnTo>
                  <a:lnTo>
                    <a:pt x="1284" y="2088"/>
                  </a:lnTo>
                  <a:lnTo>
                    <a:pt x="1281" y="2109"/>
                  </a:lnTo>
                  <a:lnTo>
                    <a:pt x="1282" y="2129"/>
                  </a:lnTo>
                  <a:lnTo>
                    <a:pt x="1288" y="2150"/>
                  </a:lnTo>
                  <a:lnTo>
                    <a:pt x="1295" y="2161"/>
                  </a:lnTo>
                  <a:lnTo>
                    <a:pt x="1301" y="2168"/>
                  </a:lnTo>
                  <a:lnTo>
                    <a:pt x="1305" y="2173"/>
                  </a:lnTo>
                  <a:lnTo>
                    <a:pt x="1306" y="2177"/>
                  </a:lnTo>
                  <a:lnTo>
                    <a:pt x="1303" y="2180"/>
                  </a:lnTo>
                  <a:lnTo>
                    <a:pt x="1295" y="2183"/>
                  </a:lnTo>
                  <a:lnTo>
                    <a:pt x="1280" y="2184"/>
                  </a:lnTo>
                  <a:lnTo>
                    <a:pt x="1261" y="2181"/>
                  </a:lnTo>
                  <a:lnTo>
                    <a:pt x="1240" y="2174"/>
                  </a:lnTo>
                  <a:lnTo>
                    <a:pt x="1219" y="2161"/>
                  </a:lnTo>
                  <a:lnTo>
                    <a:pt x="1200" y="2143"/>
                  </a:lnTo>
                  <a:lnTo>
                    <a:pt x="1181" y="2120"/>
                  </a:lnTo>
                  <a:lnTo>
                    <a:pt x="1173" y="2101"/>
                  </a:lnTo>
                  <a:lnTo>
                    <a:pt x="1169" y="2079"/>
                  </a:lnTo>
                  <a:lnTo>
                    <a:pt x="1167" y="2054"/>
                  </a:lnTo>
                  <a:lnTo>
                    <a:pt x="1169" y="2028"/>
                  </a:lnTo>
                  <a:lnTo>
                    <a:pt x="1172" y="2001"/>
                  </a:lnTo>
                  <a:lnTo>
                    <a:pt x="1176" y="1973"/>
                  </a:lnTo>
                  <a:lnTo>
                    <a:pt x="1180" y="1949"/>
                  </a:lnTo>
                  <a:lnTo>
                    <a:pt x="1183" y="1925"/>
                  </a:lnTo>
                  <a:lnTo>
                    <a:pt x="1186" y="1906"/>
                  </a:lnTo>
                  <a:lnTo>
                    <a:pt x="1186" y="1891"/>
                  </a:lnTo>
                  <a:lnTo>
                    <a:pt x="1186" y="1876"/>
                  </a:lnTo>
                  <a:lnTo>
                    <a:pt x="1187" y="1853"/>
                  </a:lnTo>
                  <a:lnTo>
                    <a:pt x="1191" y="1825"/>
                  </a:lnTo>
                  <a:lnTo>
                    <a:pt x="1195" y="1794"/>
                  </a:lnTo>
                  <a:lnTo>
                    <a:pt x="1200" y="1761"/>
                  </a:lnTo>
                  <a:lnTo>
                    <a:pt x="1204" y="1727"/>
                  </a:lnTo>
                  <a:lnTo>
                    <a:pt x="1209" y="1695"/>
                  </a:lnTo>
                  <a:lnTo>
                    <a:pt x="1214" y="1668"/>
                  </a:lnTo>
                  <a:lnTo>
                    <a:pt x="1218" y="1645"/>
                  </a:lnTo>
                  <a:lnTo>
                    <a:pt x="1221" y="1628"/>
                  </a:lnTo>
                  <a:lnTo>
                    <a:pt x="1221" y="1608"/>
                  </a:lnTo>
                  <a:lnTo>
                    <a:pt x="1216" y="1590"/>
                  </a:lnTo>
                  <a:lnTo>
                    <a:pt x="1209" y="1573"/>
                  </a:lnTo>
                  <a:lnTo>
                    <a:pt x="1198" y="1560"/>
                  </a:lnTo>
                  <a:lnTo>
                    <a:pt x="1184" y="1547"/>
                  </a:lnTo>
                  <a:lnTo>
                    <a:pt x="1170" y="1536"/>
                  </a:lnTo>
                  <a:lnTo>
                    <a:pt x="1159" y="1525"/>
                  </a:lnTo>
                  <a:lnTo>
                    <a:pt x="1146" y="1508"/>
                  </a:lnTo>
                  <a:lnTo>
                    <a:pt x="1134" y="1487"/>
                  </a:lnTo>
                  <a:lnTo>
                    <a:pt x="1121" y="1465"/>
                  </a:lnTo>
                  <a:lnTo>
                    <a:pt x="1110" y="1442"/>
                  </a:lnTo>
                  <a:lnTo>
                    <a:pt x="1100" y="1423"/>
                  </a:lnTo>
                  <a:lnTo>
                    <a:pt x="1092" y="1408"/>
                  </a:lnTo>
                  <a:lnTo>
                    <a:pt x="1085" y="1386"/>
                  </a:lnTo>
                  <a:lnTo>
                    <a:pt x="1086" y="1362"/>
                  </a:lnTo>
                  <a:lnTo>
                    <a:pt x="1092" y="1340"/>
                  </a:lnTo>
                  <a:lnTo>
                    <a:pt x="1100" y="1317"/>
                  </a:lnTo>
                  <a:lnTo>
                    <a:pt x="1107" y="1295"/>
                  </a:lnTo>
                  <a:lnTo>
                    <a:pt x="1111" y="1275"/>
                  </a:lnTo>
                  <a:lnTo>
                    <a:pt x="1111" y="1256"/>
                  </a:lnTo>
                  <a:lnTo>
                    <a:pt x="1104" y="1239"/>
                  </a:lnTo>
                  <a:lnTo>
                    <a:pt x="1096" y="1230"/>
                  </a:lnTo>
                  <a:lnTo>
                    <a:pt x="1082" y="1217"/>
                  </a:lnTo>
                  <a:lnTo>
                    <a:pt x="1063" y="1206"/>
                  </a:lnTo>
                  <a:lnTo>
                    <a:pt x="1045" y="1195"/>
                  </a:lnTo>
                  <a:lnTo>
                    <a:pt x="1028" y="1186"/>
                  </a:lnTo>
                  <a:lnTo>
                    <a:pt x="1014" y="1179"/>
                  </a:lnTo>
                  <a:lnTo>
                    <a:pt x="992" y="1168"/>
                  </a:lnTo>
                  <a:lnTo>
                    <a:pt x="972" y="1154"/>
                  </a:lnTo>
                  <a:lnTo>
                    <a:pt x="951" y="1136"/>
                  </a:lnTo>
                  <a:lnTo>
                    <a:pt x="937" y="1127"/>
                  </a:lnTo>
                  <a:lnTo>
                    <a:pt x="922" y="1119"/>
                  </a:lnTo>
                  <a:lnTo>
                    <a:pt x="901" y="1113"/>
                  </a:lnTo>
                  <a:lnTo>
                    <a:pt x="877" y="1108"/>
                  </a:lnTo>
                  <a:lnTo>
                    <a:pt x="846" y="1101"/>
                  </a:lnTo>
                  <a:lnTo>
                    <a:pt x="824" y="1093"/>
                  </a:lnTo>
                  <a:lnTo>
                    <a:pt x="803" y="1080"/>
                  </a:lnTo>
                  <a:lnTo>
                    <a:pt x="786" y="1064"/>
                  </a:lnTo>
                  <a:lnTo>
                    <a:pt x="770" y="1046"/>
                  </a:lnTo>
                  <a:lnTo>
                    <a:pt x="759" y="1028"/>
                  </a:lnTo>
                  <a:lnTo>
                    <a:pt x="749" y="1012"/>
                  </a:lnTo>
                  <a:lnTo>
                    <a:pt x="742" y="999"/>
                  </a:lnTo>
                  <a:lnTo>
                    <a:pt x="737" y="994"/>
                  </a:lnTo>
                  <a:lnTo>
                    <a:pt x="734" y="993"/>
                  </a:lnTo>
                  <a:lnTo>
                    <a:pt x="731" y="997"/>
                  </a:lnTo>
                  <a:lnTo>
                    <a:pt x="728" y="1004"/>
                  </a:lnTo>
                  <a:lnTo>
                    <a:pt x="727" y="1015"/>
                  </a:lnTo>
                  <a:lnTo>
                    <a:pt x="725" y="1026"/>
                  </a:lnTo>
                  <a:lnTo>
                    <a:pt x="724" y="1039"/>
                  </a:lnTo>
                  <a:lnTo>
                    <a:pt x="721" y="1043"/>
                  </a:lnTo>
                  <a:lnTo>
                    <a:pt x="716" y="1041"/>
                  </a:lnTo>
                  <a:lnTo>
                    <a:pt x="707" y="1032"/>
                  </a:lnTo>
                  <a:lnTo>
                    <a:pt x="699" y="1019"/>
                  </a:lnTo>
                  <a:lnTo>
                    <a:pt x="686" y="1002"/>
                  </a:lnTo>
                  <a:lnTo>
                    <a:pt x="673" y="982"/>
                  </a:lnTo>
                  <a:lnTo>
                    <a:pt x="659" y="960"/>
                  </a:lnTo>
                  <a:lnTo>
                    <a:pt x="644" y="937"/>
                  </a:lnTo>
                  <a:lnTo>
                    <a:pt x="629" y="913"/>
                  </a:lnTo>
                  <a:lnTo>
                    <a:pt x="612" y="891"/>
                  </a:lnTo>
                  <a:lnTo>
                    <a:pt x="595" y="871"/>
                  </a:lnTo>
                  <a:lnTo>
                    <a:pt x="575" y="841"/>
                  </a:lnTo>
                  <a:lnTo>
                    <a:pt x="558" y="809"/>
                  </a:lnTo>
                  <a:lnTo>
                    <a:pt x="547" y="775"/>
                  </a:lnTo>
                  <a:lnTo>
                    <a:pt x="540" y="742"/>
                  </a:lnTo>
                  <a:lnTo>
                    <a:pt x="535" y="709"/>
                  </a:lnTo>
                  <a:lnTo>
                    <a:pt x="532" y="680"/>
                  </a:lnTo>
                  <a:lnTo>
                    <a:pt x="532" y="656"/>
                  </a:lnTo>
                  <a:lnTo>
                    <a:pt x="532" y="638"/>
                  </a:lnTo>
                  <a:lnTo>
                    <a:pt x="530" y="623"/>
                  </a:lnTo>
                  <a:lnTo>
                    <a:pt x="525" y="604"/>
                  </a:lnTo>
                  <a:lnTo>
                    <a:pt x="515" y="583"/>
                  </a:lnTo>
                  <a:lnTo>
                    <a:pt x="502" y="561"/>
                  </a:lnTo>
                  <a:lnTo>
                    <a:pt x="485" y="541"/>
                  </a:lnTo>
                  <a:lnTo>
                    <a:pt x="467" y="520"/>
                  </a:lnTo>
                  <a:lnTo>
                    <a:pt x="446" y="504"/>
                  </a:lnTo>
                  <a:lnTo>
                    <a:pt x="425" y="490"/>
                  </a:lnTo>
                  <a:lnTo>
                    <a:pt x="403" y="476"/>
                  </a:lnTo>
                  <a:lnTo>
                    <a:pt x="384" y="461"/>
                  </a:lnTo>
                  <a:lnTo>
                    <a:pt x="372" y="445"/>
                  </a:lnTo>
                  <a:lnTo>
                    <a:pt x="361" y="427"/>
                  </a:lnTo>
                  <a:lnTo>
                    <a:pt x="352" y="409"/>
                  </a:lnTo>
                  <a:lnTo>
                    <a:pt x="345" y="393"/>
                  </a:lnTo>
                  <a:lnTo>
                    <a:pt x="338" y="378"/>
                  </a:lnTo>
                  <a:lnTo>
                    <a:pt x="328" y="364"/>
                  </a:lnTo>
                  <a:lnTo>
                    <a:pt x="314" y="356"/>
                  </a:lnTo>
                  <a:lnTo>
                    <a:pt x="297" y="352"/>
                  </a:lnTo>
                  <a:lnTo>
                    <a:pt x="279" y="352"/>
                  </a:lnTo>
                  <a:lnTo>
                    <a:pt x="260" y="356"/>
                  </a:lnTo>
                  <a:lnTo>
                    <a:pt x="241" y="363"/>
                  </a:lnTo>
                  <a:lnTo>
                    <a:pt x="224" y="374"/>
                  </a:lnTo>
                  <a:lnTo>
                    <a:pt x="203" y="386"/>
                  </a:lnTo>
                  <a:lnTo>
                    <a:pt x="181" y="391"/>
                  </a:lnTo>
                  <a:lnTo>
                    <a:pt x="156" y="391"/>
                  </a:lnTo>
                  <a:lnTo>
                    <a:pt x="128" y="389"/>
                  </a:lnTo>
                  <a:lnTo>
                    <a:pt x="97" y="381"/>
                  </a:lnTo>
                  <a:lnTo>
                    <a:pt x="66" y="372"/>
                  </a:lnTo>
                  <a:lnTo>
                    <a:pt x="48" y="364"/>
                  </a:lnTo>
                  <a:lnTo>
                    <a:pt x="35" y="350"/>
                  </a:lnTo>
                  <a:lnTo>
                    <a:pt x="25" y="335"/>
                  </a:lnTo>
                  <a:lnTo>
                    <a:pt x="20" y="316"/>
                  </a:lnTo>
                  <a:lnTo>
                    <a:pt x="15" y="297"/>
                  </a:lnTo>
                  <a:lnTo>
                    <a:pt x="13" y="276"/>
                  </a:lnTo>
                  <a:lnTo>
                    <a:pt x="11" y="257"/>
                  </a:lnTo>
                  <a:lnTo>
                    <a:pt x="8" y="238"/>
                  </a:lnTo>
                  <a:lnTo>
                    <a:pt x="7" y="222"/>
                  </a:lnTo>
                  <a:lnTo>
                    <a:pt x="3" y="208"/>
                  </a:lnTo>
                  <a:lnTo>
                    <a:pt x="0" y="194"/>
                  </a:lnTo>
                  <a:lnTo>
                    <a:pt x="3" y="182"/>
                  </a:lnTo>
                  <a:lnTo>
                    <a:pt x="10" y="170"/>
                  </a:lnTo>
                  <a:lnTo>
                    <a:pt x="18" y="159"/>
                  </a:lnTo>
                  <a:lnTo>
                    <a:pt x="27" y="148"/>
                  </a:lnTo>
                  <a:lnTo>
                    <a:pt x="34" y="137"/>
                  </a:lnTo>
                  <a:lnTo>
                    <a:pt x="36" y="124"/>
                  </a:lnTo>
                  <a:lnTo>
                    <a:pt x="32" y="112"/>
                  </a:lnTo>
                  <a:lnTo>
                    <a:pt x="27" y="100"/>
                  </a:lnTo>
                  <a:lnTo>
                    <a:pt x="25" y="90"/>
                  </a:lnTo>
                  <a:lnTo>
                    <a:pt x="28" y="83"/>
                  </a:lnTo>
                  <a:lnTo>
                    <a:pt x="32" y="79"/>
                  </a:lnTo>
                  <a:lnTo>
                    <a:pt x="38" y="74"/>
                  </a:lnTo>
                  <a:lnTo>
                    <a:pt x="46" y="70"/>
                  </a:lnTo>
                  <a:lnTo>
                    <a:pt x="53" y="63"/>
                  </a:lnTo>
                  <a:lnTo>
                    <a:pt x="66" y="53"/>
                  </a:lnTo>
                  <a:lnTo>
                    <a:pt x="81" y="41"/>
                  </a:lnTo>
                  <a:lnTo>
                    <a:pt x="97" y="30"/>
                  </a:lnTo>
                  <a:lnTo>
                    <a:pt x="109" y="19"/>
                  </a:lnTo>
                  <a:lnTo>
                    <a:pt x="118" y="9"/>
                  </a:lnTo>
                  <a:lnTo>
                    <a:pt x="126" y="4"/>
                  </a:lnTo>
                  <a:lnTo>
                    <a:pt x="137" y="1"/>
                  </a:lnTo>
                  <a:lnTo>
                    <a:pt x="15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8" name="Freeform 13"/>
            <p:cNvSpPr>
              <a:spLocks/>
            </p:cNvSpPr>
            <p:nvPr/>
          </p:nvSpPr>
          <p:spPr bwMode="auto">
            <a:xfrm>
              <a:off x="2079624" y="1827213"/>
              <a:ext cx="2073275" cy="1636713"/>
            </a:xfrm>
            <a:custGeom>
              <a:avLst/>
              <a:gdLst>
                <a:gd name="T0" fmla="*/ 1795 w 2613"/>
                <a:gd name="T1" fmla="*/ 132 h 2061"/>
                <a:gd name="T2" fmla="*/ 2101 w 2613"/>
                <a:gd name="T3" fmla="*/ 195 h 2061"/>
                <a:gd name="T4" fmla="*/ 2332 w 2613"/>
                <a:gd name="T5" fmla="*/ 262 h 2061"/>
                <a:gd name="T6" fmla="*/ 2554 w 2613"/>
                <a:gd name="T7" fmla="*/ 362 h 2061"/>
                <a:gd name="T8" fmla="*/ 2568 w 2613"/>
                <a:gd name="T9" fmla="*/ 488 h 2061"/>
                <a:gd name="T10" fmla="*/ 2482 w 2613"/>
                <a:gd name="T11" fmla="*/ 517 h 2061"/>
                <a:gd name="T12" fmla="*/ 2294 w 2613"/>
                <a:gd name="T13" fmla="*/ 639 h 2061"/>
                <a:gd name="T14" fmla="*/ 2171 w 2613"/>
                <a:gd name="T15" fmla="*/ 855 h 2061"/>
                <a:gd name="T16" fmla="*/ 2161 w 2613"/>
                <a:gd name="T17" fmla="*/ 719 h 2061"/>
                <a:gd name="T18" fmla="*/ 1989 w 2613"/>
                <a:gd name="T19" fmla="*/ 714 h 2061"/>
                <a:gd name="T20" fmla="*/ 2005 w 2613"/>
                <a:gd name="T21" fmla="*/ 839 h 2061"/>
                <a:gd name="T22" fmla="*/ 1871 w 2613"/>
                <a:gd name="T23" fmla="*/ 1007 h 2061"/>
                <a:gd name="T24" fmla="*/ 1796 w 2613"/>
                <a:gd name="T25" fmla="*/ 1114 h 2061"/>
                <a:gd name="T26" fmla="*/ 1763 w 2613"/>
                <a:gd name="T27" fmla="*/ 1043 h 2061"/>
                <a:gd name="T28" fmla="*/ 1739 w 2613"/>
                <a:gd name="T29" fmla="*/ 1251 h 2061"/>
                <a:gd name="T30" fmla="*/ 1585 w 2613"/>
                <a:gd name="T31" fmla="*/ 1333 h 2061"/>
                <a:gd name="T32" fmla="*/ 1544 w 2613"/>
                <a:gd name="T33" fmla="*/ 1460 h 2061"/>
                <a:gd name="T34" fmla="*/ 1467 w 2613"/>
                <a:gd name="T35" fmla="*/ 1467 h 2061"/>
                <a:gd name="T36" fmla="*/ 1415 w 2613"/>
                <a:gd name="T37" fmla="*/ 1356 h 2061"/>
                <a:gd name="T38" fmla="*/ 1298 w 2613"/>
                <a:gd name="T39" fmla="*/ 1348 h 2061"/>
                <a:gd name="T40" fmla="*/ 1179 w 2613"/>
                <a:gd name="T41" fmla="*/ 1479 h 2061"/>
                <a:gd name="T42" fmla="*/ 1043 w 2613"/>
                <a:gd name="T43" fmla="*/ 1274 h 2061"/>
                <a:gd name="T44" fmla="*/ 849 w 2613"/>
                <a:gd name="T45" fmla="*/ 1199 h 2061"/>
                <a:gd name="T46" fmla="*/ 945 w 2613"/>
                <a:gd name="T47" fmla="*/ 1326 h 2061"/>
                <a:gd name="T48" fmla="*/ 731 w 2613"/>
                <a:gd name="T49" fmla="*/ 1327 h 2061"/>
                <a:gd name="T50" fmla="*/ 692 w 2613"/>
                <a:gd name="T51" fmla="*/ 1312 h 2061"/>
                <a:gd name="T52" fmla="*/ 866 w 2613"/>
                <a:gd name="T53" fmla="*/ 1415 h 2061"/>
                <a:gd name="T54" fmla="*/ 778 w 2613"/>
                <a:gd name="T55" fmla="*/ 1592 h 2061"/>
                <a:gd name="T56" fmla="*/ 729 w 2613"/>
                <a:gd name="T57" fmla="*/ 1803 h 2061"/>
                <a:gd name="T58" fmla="*/ 607 w 2613"/>
                <a:gd name="T59" fmla="*/ 1990 h 2061"/>
                <a:gd name="T60" fmla="*/ 428 w 2613"/>
                <a:gd name="T61" fmla="*/ 2030 h 2061"/>
                <a:gd name="T62" fmla="*/ 372 w 2613"/>
                <a:gd name="T63" fmla="*/ 1730 h 2061"/>
                <a:gd name="T64" fmla="*/ 311 w 2613"/>
                <a:gd name="T65" fmla="*/ 1525 h 2061"/>
                <a:gd name="T66" fmla="*/ 29 w 2613"/>
                <a:gd name="T67" fmla="*/ 1437 h 2061"/>
                <a:gd name="T68" fmla="*/ 68 w 2613"/>
                <a:gd name="T69" fmla="*/ 1178 h 2061"/>
                <a:gd name="T70" fmla="*/ 233 w 2613"/>
                <a:gd name="T71" fmla="*/ 1078 h 2061"/>
                <a:gd name="T72" fmla="*/ 444 w 2613"/>
                <a:gd name="T73" fmla="*/ 1147 h 2061"/>
                <a:gd name="T74" fmla="*/ 661 w 2613"/>
                <a:gd name="T75" fmla="*/ 1119 h 2061"/>
                <a:gd name="T76" fmla="*/ 553 w 2613"/>
                <a:gd name="T77" fmla="*/ 1052 h 2061"/>
                <a:gd name="T78" fmla="*/ 485 w 2613"/>
                <a:gd name="T79" fmla="*/ 1056 h 2061"/>
                <a:gd name="T80" fmla="*/ 398 w 2613"/>
                <a:gd name="T81" fmla="*/ 1048 h 2061"/>
                <a:gd name="T82" fmla="*/ 285 w 2613"/>
                <a:gd name="T83" fmla="*/ 966 h 2061"/>
                <a:gd name="T84" fmla="*/ 135 w 2613"/>
                <a:gd name="T85" fmla="*/ 1086 h 2061"/>
                <a:gd name="T86" fmla="*/ 128 w 2613"/>
                <a:gd name="T87" fmla="*/ 951 h 2061"/>
                <a:gd name="T88" fmla="*/ 170 w 2613"/>
                <a:gd name="T89" fmla="*/ 881 h 2061"/>
                <a:gd name="T90" fmla="*/ 256 w 2613"/>
                <a:gd name="T91" fmla="*/ 814 h 2061"/>
                <a:gd name="T92" fmla="*/ 414 w 2613"/>
                <a:gd name="T93" fmla="*/ 758 h 2061"/>
                <a:gd name="T94" fmla="*/ 490 w 2613"/>
                <a:gd name="T95" fmla="*/ 637 h 2061"/>
                <a:gd name="T96" fmla="*/ 378 w 2613"/>
                <a:gd name="T97" fmla="*/ 706 h 2061"/>
                <a:gd name="T98" fmla="*/ 281 w 2613"/>
                <a:gd name="T99" fmla="*/ 585 h 2061"/>
                <a:gd name="T100" fmla="*/ 419 w 2613"/>
                <a:gd name="T101" fmla="*/ 383 h 2061"/>
                <a:gd name="T102" fmla="*/ 602 w 2613"/>
                <a:gd name="T103" fmla="*/ 270 h 2061"/>
                <a:gd name="T104" fmla="*/ 743 w 2613"/>
                <a:gd name="T105" fmla="*/ 383 h 2061"/>
                <a:gd name="T106" fmla="*/ 884 w 2613"/>
                <a:gd name="T107" fmla="*/ 370 h 2061"/>
                <a:gd name="T108" fmla="*/ 1057 w 2613"/>
                <a:gd name="T109" fmla="*/ 291 h 2061"/>
                <a:gd name="T110" fmla="*/ 1178 w 2613"/>
                <a:gd name="T111" fmla="*/ 239 h 2061"/>
                <a:gd name="T112" fmla="*/ 1255 w 2613"/>
                <a:gd name="T113" fmla="*/ 226 h 2061"/>
                <a:gd name="T114" fmla="*/ 1310 w 2613"/>
                <a:gd name="T115" fmla="*/ 122 h 2061"/>
                <a:gd name="T116" fmla="*/ 1517 w 2613"/>
                <a:gd name="T117" fmla="*/ 9 h 2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13" h="2061">
                  <a:moveTo>
                    <a:pt x="1589" y="0"/>
                  </a:moveTo>
                  <a:lnTo>
                    <a:pt x="1614" y="3"/>
                  </a:lnTo>
                  <a:lnTo>
                    <a:pt x="1638" y="13"/>
                  </a:lnTo>
                  <a:lnTo>
                    <a:pt x="1657" y="24"/>
                  </a:lnTo>
                  <a:lnTo>
                    <a:pt x="1677" y="39"/>
                  </a:lnTo>
                  <a:lnTo>
                    <a:pt x="1695" y="55"/>
                  </a:lnTo>
                  <a:lnTo>
                    <a:pt x="1712" y="72"/>
                  </a:lnTo>
                  <a:lnTo>
                    <a:pt x="1728" y="88"/>
                  </a:lnTo>
                  <a:lnTo>
                    <a:pt x="1743" y="103"/>
                  </a:lnTo>
                  <a:lnTo>
                    <a:pt x="1758" y="114"/>
                  </a:lnTo>
                  <a:lnTo>
                    <a:pt x="1773" y="124"/>
                  </a:lnTo>
                  <a:lnTo>
                    <a:pt x="1795" y="132"/>
                  </a:lnTo>
                  <a:lnTo>
                    <a:pt x="1820" y="140"/>
                  </a:lnTo>
                  <a:lnTo>
                    <a:pt x="1848" y="148"/>
                  </a:lnTo>
                  <a:lnTo>
                    <a:pt x="1879" y="155"/>
                  </a:lnTo>
                  <a:lnTo>
                    <a:pt x="1909" y="162"/>
                  </a:lnTo>
                  <a:lnTo>
                    <a:pt x="1937" y="168"/>
                  </a:lnTo>
                  <a:lnTo>
                    <a:pt x="1961" y="173"/>
                  </a:lnTo>
                  <a:lnTo>
                    <a:pt x="1982" y="176"/>
                  </a:lnTo>
                  <a:lnTo>
                    <a:pt x="1996" y="177"/>
                  </a:lnTo>
                  <a:lnTo>
                    <a:pt x="2019" y="178"/>
                  </a:lnTo>
                  <a:lnTo>
                    <a:pt x="2045" y="183"/>
                  </a:lnTo>
                  <a:lnTo>
                    <a:pt x="2073" y="188"/>
                  </a:lnTo>
                  <a:lnTo>
                    <a:pt x="2101" y="195"/>
                  </a:lnTo>
                  <a:lnTo>
                    <a:pt x="2127" y="202"/>
                  </a:lnTo>
                  <a:lnTo>
                    <a:pt x="2153" y="209"/>
                  </a:lnTo>
                  <a:lnTo>
                    <a:pt x="2172" y="215"/>
                  </a:lnTo>
                  <a:lnTo>
                    <a:pt x="2188" y="221"/>
                  </a:lnTo>
                  <a:lnTo>
                    <a:pt x="2196" y="225"/>
                  </a:lnTo>
                  <a:lnTo>
                    <a:pt x="2206" y="229"/>
                  </a:lnTo>
                  <a:lnTo>
                    <a:pt x="2220" y="235"/>
                  </a:lnTo>
                  <a:lnTo>
                    <a:pt x="2240" y="243"/>
                  </a:lnTo>
                  <a:lnTo>
                    <a:pt x="2262" y="250"/>
                  </a:lnTo>
                  <a:lnTo>
                    <a:pt x="2286" y="257"/>
                  </a:lnTo>
                  <a:lnTo>
                    <a:pt x="2310" y="261"/>
                  </a:lnTo>
                  <a:lnTo>
                    <a:pt x="2332" y="262"/>
                  </a:lnTo>
                  <a:lnTo>
                    <a:pt x="2353" y="259"/>
                  </a:lnTo>
                  <a:lnTo>
                    <a:pt x="2370" y="259"/>
                  </a:lnTo>
                  <a:lnTo>
                    <a:pt x="2391" y="263"/>
                  </a:lnTo>
                  <a:lnTo>
                    <a:pt x="2414" y="273"/>
                  </a:lnTo>
                  <a:lnTo>
                    <a:pt x="2436" y="284"/>
                  </a:lnTo>
                  <a:lnTo>
                    <a:pt x="2460" y="298"/>
                  </a:lnTo>
                  <a:lnTo>
                    <a:pt x="2482" y="311"/>
                  </a:lnTo>
                  <a:lnTo>
                    <a:pt x="2504" y="325"/>
                  </a:lnTo>
                  <a:lnTo>
                    <a:pt x="2522" y="337"/>
                  </a:lnTo>
                  <a:lnTo>
                    <a:pt x="2534" y="348"/>
                  </a:lnTo>
                  <a:lnTo>
                    <a:pt x="2544" y="354"/>
                  </a:lnTo>
                  <a:lnTo>
                    <a:pt x="2554" y="362"/>
                  </a:lnTo>
                  <a:lnTo>
                    <a:pt x="2565" y="370"/>
                  </a:lnTo>
                  <a:lnTo>
                    <a:pt x="2579" y="381"/>
                  </a:lnTo>
                  <a:lnTo>
                    <a:pt x="2590" y="393"/>
                  </a:lnTo>
                  <a:lnTo>
                    <a:pt x="2602" y="404"/>
                  </a:lnTo>
                  <a:lnTo>
                    <a:pt x="2610" y="415"/>
                  </a:lnTo>
                  <a:lnTo>
                    <a:pt x="2613" y="424"/>
                  </a:lnTo>
                  <a:lnTo>
                    <a:pt x="2612" y="433"/>
                  </a:lnTo>
                  <a:lnTo>
                    <a:pt x="2606" y="444"/>
                  </a:lnTo>
                  <a:lnTo>
                    <a:pt x="2596" y="456"/>
                  </a:lnTo>
                  <a:lnTo>
                    <a:pt x="2586" y="467"/>
                  </a:lnTo>
                  <a:lnTo>
                    <a:pt x="2576" y="478"/>
                  </a:lnTo>
                  <a:lnTo>
                    <a:pt x="2568" y="488"/>
                  </a:lnTo>
                  <a:lnTo>
                    <a:pt x="2558" y="492"/>
                  </a:lnTo>
                  <a:lnTo>
                    <a:pt x="2548" y="492"/>
                  </a:lnTo>
                  <a:lnTo>
                    <a:pt x="2536" y="487"/>
                  </a:lnTo>
                  <a:lnTo>
                    <a:pt x="2523" y="480"/>
                  </a:lnTo>
                  <a:lnTo>
                    <a:pt x="2509" y="474"/>
                  </a:lnTo>
                  <a:lnTo>
                    <a:pt x="2494" y="472"/>
                  </a:lnTo>
                  <a:lnTo>
                    <a:pt x="2485" y="473"/>
                  </a:lnTo>
                  <a:lnTo>
                    <a:pt x="2481" y="477"/>
                  </a:lnTo>
                  <a:lnTo>
                    <a:pt x="2480" y="484"/>
                  </a:lnTo>
                  <a:lnTo>
                    <a:pt x="2481" y="493"/>
                  </a:lnTo>
                  <a:lnTo>
                    <a:pt x="2482" y="504"/>
                  </a:lnTo>
                  <a:lnTo>
                    <a:pt x="2482" y="517"/>
                  </a:lnTo>
                  <a:lnTo>
                    <a:pt x="2480" y="530"/>
                  </a:lnTo>
                  <a:lnTo>
                    <a:pt x="2471" y="541"/>
                  </a:lnTo>
                  <a:lnTo>
                    <a:pt x="2457" y="554"/>
                  </a:lnTo>
                  <a:lnTo>
                    <a:pt x="2439" y="565"/>
                  </a:lnTo>
                  <a:lnTo>
                    <a:pt x="2417" y="577"/>
                  </a:lnTo>
                  <a:lnTo>
                    <a:pt x="2393" y="589"/>
                  </a:lnTo>
                  <a:lnTo>
                    <a:pt x="2369" y="600"/>
                  </a:lnTo>
                  <a:lnTo>
                    <a:pt x="2346" y="610"/>
                  </a:lnTo>
                  <a:lnTo>
                    <a:pt x="2330" y="617"/>
                  </a:lnTo>
                  <a:lnTo>
                    <a:pt x="2315" y="624"/>
                  </a:lnTo>
                  <a:lnTo>
                    <a:pt x="2303" y="630"/>
                  </a:lnTo>
                  <a:lnTo>
                    <a:pt x="2294" y="639"/>
                  </a:lnTo>
                  <a:lnTo>
                    <a:pt x="2289" y="647"/>
                  </a:lnTo>
                  <a:lnTo>
                    <a:pt x="2286" y="656"/>
                  </a:lnTo>
                  <a:lnTo>
                    <a:pt x="2285" y="670"/>
                  </a:lnTo>
                  <a:lnTo>
                    <a:pt x="2280" y="688"/>
                  </a:lnTo>
                  <a:lnTo>
                    <a:pt x="2272" y="706"/>
                  </a:lnTo>
                  <a:lnTo>
                    <a:pt x="2257" y="724"/>
                  </a:lnTo>
                  <a:lnTo>
                    <a:pt x="2237" y="743"/>
                  </a:lnTo>
                  <a:lnTo>
                    <a:pt x="2217" y="766"/>
                  </a:lnTo>
                  <a:lnTo>
                    <a:pt x="2200" y="793"/>
                  </a:lnTo>
                  <a:lnTo>
                    <a:pt x="2188" y="821"/>
                  </a:lnTo>
                  <a:lnTo>
                    <a:pt x="2175" y="847"/>
                  </a:lnTo>
                  <a:lnTo>
                    <a:pt x="2171" y="855"/>
                  </a:lnTo>
                  <a:lnTo>
                    <a:pt x="2167" y="855"/>
                  </a:lnTo>
                  <a:lnTo>
                    <a:pt x="2164" y="850"/>
                  </a:lnTo>
                  <a:lnTo>
                    <a:pt x="2163" y="839"/>
                  </a:lnTo>
                  <a:lnTo>
                    <a:pt x="2161" y="826"/>
                  </a:lnTo>
                  <a:lnTo>
                    <a:pt x="2160" y="811"/>
                  </a:lnTo>
                  <a:lnTo>
                    <a:pt x="2160" y="797"/>
                  </a:lnTo>
                  <a:lnTo>
                    <a:pt x="2160" y="787"/>
                  </a:lnTo>
                  <a:lnTo>
                    <a:pt x="2160" y="777"/>
                  </a:lnTo>
                  <a:lnTo>
                    <a:pt x="2160" y="766"/>
                  </a:lnTo>
                  <a:lnTo>
                    <a:pt x="2161" y="751"/>
                  </a:lnTo>
                  <a:lnTo>
                    <a:pt x="2161" y="736"/>
                  </a:lnTo>
                  <a:lnTo>
                    <a:pt x="2161" y="719"/>
                  </a:lnTo>
                  <a:lnTo>
                    <a:pt x="2158" y="703"/>
                  </a:lnTo>
                  <a:lnTo>
                    <a:pt x="2156" y="687"/>
                  </a:lnTo>
                  <a:lnTo>
                    <a:pt x="2149" y="673"/>
                  </a:lnTo>
                  <a:lnTo>
                    <a:pt x="2139" y="661"/>
                  </a:lnTo>
                  <a:lnTo>
                    <a:pt x="2126" y="652"/>
                  </a:lnTo>
                  <a:lnTo>
                    <a:pt x="2108" y="647"/>
                  </a:lnTo>
                  <a:lnTo>
                    <a:pt x="2085" y="647"/>
                  </a:lnTo>
                  <a:lnTo>
                    <a:pt x="2066" y="652"/>
                  </a:lnTo>
                  <a:lnTo>
                    <a:pt x="2045" y="662"/>
                  </a:lnTo>
                  <a:lnTo>
                    <a:pt x="2024" y="677"/>
                  </a:lnTo>
                  <a:lnTo>
                    <a:pt x="2004" y="695"/>
                  </a:lnTo>
                  <a:lnTo>
                    <a:pt x="1989" y="714"/>
                  </a:lnTo>
                  <a:lnTo>
                    <a:pt x="1982" y="725"/>
                  </a:lnTo>
                  <a:lnTo>
                    <a:pt x="1979" y="733"/>
                  </a:lnTo>
                  <a:lnTo>
                    <a:pt x="1980" y="739"/>
                  </a:lnTo>
                  <a:lnTo>
                    <a:pt x="1984" y="743"/>
                  </a:lnTo>
                  <a:lnTo>
                    <a:pt x="1990" y="747"/>
                  </a:lnTo>
                  <a:lnTo>
                    <a:pt x="1997" y="752"/>
                  </a:lnTo>
                  <a:lnTo>
                    <a:pt x="2005" y="758"/>
                  </a:lnTo>
                  <a:lnTo>
                    <a:pt x="2012" y="766"/>
                  </a:lnTo>
                  <a:lnTo>
                    <a:pt x="2019" y="782"/>
                  </a:lnTo>
                  <a:lnTo>
                    <a:pt x="2018" y="800"/>
                  </a:lnTo>
                  <a:lnTo>
                    <a:pt x="2014" y="819"/>
                  </a:lnTo>
                  <a:lnTo>
                    <a:pt x="2005" y="839"/>
                  </a:lnTo>
                  <a:lnTo>
                    <a:pt x="1997" y="859"/>
                  </a:lnTo>
                  <a:lnTo>
                    <a:pt x="1991" y="871"/>
                  </a:lnTo>
                  <a:lnTo>
                    <a:pt x="1982" y="886"/>
                  </a:lnTo>
                  <a:lnTo>
                    <a:pt x="1969" y="903"/>
                  </a:lnTo>
                  <a:lnTo>
                    <a:pt x="1954" y="919"/>
                  </a:lnTo>
                  <a:lnTo>
                    <a:pt x="1937" y="937"/>
                  </a:lnTo>
                  <a:lnTo>
                    <a:pt x="1921" y="954"/>
                  </a:lnTo>
                  <a:lnTo>
                    <a:pt x="1906" y="969"/>
                  </a:lnTo>
                  <a:lnTo>
                    <a:pt x="1893" y="981"/>
                  </a:lnTo>
                  <a:lnTo>
                    <a:pt x="1882" y="992"/>
                  </a:lnTo>
                  <a:lnTo>
                    <a:pt x="1876" y="997"/>
                  </a:lnTo>
                  <a:lnTo>
                    <a:pt x="1871" y="1007"/>
                  </a:lnTo>
                  <a:lnTo>
                    <a:pt x="1868" y="1021"/>
                  </a:lnTo>
                  <a:lnTo>
                    <a:pt x="1868" y="1037"/>
                  </a:lnTo>
                  <a:lnTo>
                    <a:pt x="1868" y="1054"/>
                  </a:lnTo>
                  <a:lnTo>
                    <a:pt x="1868" y="1070"/>
                  </a:lnTo>
                  <a:lnTo>
                    <a:pt x="1869" y="1082"/>
                  </a:lnTo>
                  <a:lnTo>
                    <a:pt x="1867" y="1091"/>
                  </a:lnTo>
                  <a:lnTo>
                    <a:pt x="1860" y="1097"/>
                  </a:lnTo>
                  <a:lnTo>
                    <a:pt x="1848" y="1101"/>
                  </a:lnTo>
                  <a:lnTo>
                    <a:pt x="1834" y="1104"/>
                  </a:lnTo>
                  <a:lnTo>
                    <a:pt x="1819" y="1108"/>
                  </a:lnTo>
                  <a:lnTo>
                    <a:pt x="1805" y="1112"/>
                  </a:lnTo>
                  <a:lnTo>
                    <a:pt x="1796" y="1114"/>
                  </a:lnTo>
                  <a:lnTo>
                    <a:pt x="1792" y="1110"/>
                  </a:lnTo>
                  <a:lnTo>
                    <a:pt x="1789" y="1101"/>
                  </a:lnTo>
                  <a:lnTo>
                    <a:pt x="1789" y="1092"/>
                  </a:lnTo>
                  <a:lnTo>
                    <a:pt x="1789" y="1080"/>
                  </a:lnTo>
                  <a:lnTo>
                    <a:pt x="1791" y="1067"/>
                  </a:lnTo>
                  <a:lnTo>
                    <a:pt x="1792" y="1055"/>
                  </a:lnTo>
                  <a:lnTo>
                    <a:pt x="1792" y="1045"/>
                  </a:lnTo>
                  <a:lnTo>
                    <a:pt x="1792" y="1037"/>
                  </a:lnTo>
                  <a:lnTo>
                    <a:pt x="1788" y="1030"/>
                  </a:lnTo>
                  <a:lnTo>
                    <a:pt x="1781" y="1030"/>
                  </a:lnTo>
                  <a:lnTo>
                    <a:pt x="1773" y="1034"/>
                  </a:lnTo>
                  <a:lnTo>
                    <a:pt x="1763" y="1043"/>
                  </a:lnTo>
                  <a:lnTo>
                    <a:pt x="1751" y="1054"/>
                  </a:lnTo>
                  <a:lnTo>
                    <a:pt x="1742" y="1066"/>
                  </a:lnTo>
                  <a:lnTo>
                    <a:pt x="1732" y="1081"/>
                  </a:lnTo>
                  <a:lnTo>
                    <a:pt x="1726" y="1096"/>
                  </a:lnTo>
                  <a:lnTo>
                    <a:pt x="1728" y="1111"/>
                  </a:lnTo>
                  <a:lnTo>
                    <a:pt x="1732" y="1128"/>
                  </a:lnTo>
                  <a:lnTo>
                    <a:pt x="1740" y="1145"/>
                  </a:lnTo>
                  <a:lnTo>
                    <a:pt x="1747" y="1166"/>
                  </a:lnTo>
                  <a:lnTo>
                    <a:pt x="1753" y="1189"/>
                  </a:lnTo>
                  <a:lnTo>
                    <a:pt x="1753" y="1215"/>
                  </a:lnTo>
                  <a:lnTo>
                    <a:pt x="1749" y="1234"/>
                  </a:lnTo>
                  <a:lnTo>
                    <a:pt x="1739" y="1251"/>
                  </a:lnTo>
                  <a:lnTo>
                    <a:pt x="1723" y="1264"/>
                  </a:lnTo>
                  <a:lnTo>
                    <a:pt x="1707" y="1275"/>
                  </a:lnTo>
                  <a:lnTo>
                    <a:pt x="1687" y="1285"/>
                  </a:lnTo>
                  <a:lnTo>
                    <a:pt x="1666" y="1292"/>
                  </a:lnTo>
                  <a:lnTo>
                    <a:pt x="1646" y="1297"/>
                  </a:lnTo>
                  <a:lnTo>
                    <a:pt x="1629" y="1301"/>
                  </a:lnTo>
                  <a:lnTo>
                    <a:pt x="1617" y="1304"/>
                  </a:lnTo>
                  <a:lnTo>
                    <a:pt x="1608" y="1306"/>
                  </a:lnTo>
                  <a:lnTo>
                    <a:pt x="1600" y="1308"/>
                  </a:lnTo>
                  <a:lnTo>
                    <a:pt x="1593" y="1314"/>
                  </a:lnTo>
                  <a:lnTo>
                    <a:pt x="1587" y="1322"/>
                  </a:lnTo>
                  <a:lnTo>
                    <a:pt x="1585" y="1333"/>
                  </a:lnTo>
                  <a:lnTo>
                    <a:pt x="1586" y="1347"/>
                  </a:lnTo>
                  <a:lnTo>
                    <a:pt x="1590" y="1363"/>
                  </a:lnTo>
                  <a:lnTo>
                    <a:pt x="1600" y="1382"/>
                  </a:lnTo>
                  <a:lnTo>
                    <a:pt x="1607" y="1397"/>
                  </a:lnTo>
                  <a:lnTo>
                    <a:pt x="1608" y="1410"/>
                  </a:lnTo>
                  <a:lnTo>
                    <a:pt x="1606" y="1419"/>
                  </a:lnTo>
                  <a:lnTo>
                    <a:pt x="1599" y="1427"/>
                  </a:lnTo>
                  <a:lnTo>
                    <a:pt x="1590" y="1434"/>
                  </a:lnTo>
                  <a:lnTo>
                    <a:pt x="1579" y="1441"/>
                  </a:lnTo>
                  <a:lnTo>
                    <a:pt x="1566" y="1447"/>
                  </a:lnTo>
                  <a:lnTo>
                    <a:pt x="1555" y="1453"/>
                  </a:lnTo>
                  <a:lnTo>
                    <a:pt x="1544" y="1460"/>
                  </a:lnTo>
                  <a:lnTo>
                    <a:pt x="1531" y="1467"/>
                  </a:lnTo>
                  <a:lnTo>
                    <a:pt x="1523" y="1469"/>
                  </a:lnTo>
                  <a:lnTo>
                    <a:pt x="1517" y="1466"/>
                  </a:lnTo>
                  <a:lnTo>
                    <a:pt x="1512" y="1459"/>
                  </a:lnTo>
                  <a:lnTo>
                    <a:pt x="1509" y="1452"/>
                  </a:lnTo>
                  <a:lnTo>
                    <a:pt x="1505" y="1444"/>
                  </a:lnTo>
                  <a:lnTo>
                    <a:pt x="1499" y="1436"/>
                  </a:lnTo>
                  <a:lnTo>
                    <a:pt x="1493" y="1430"/>
                  </a:lnTo>
                  <a:lnTo>
                    <a:pt x="1486" y="1433"/>
                  </a:lnTo>
                  <a:lnTo>
                    <a:pt x="1481" y="1442"/>
                  </a:lnTo>
                  <a:lnTo>
                    <a:pt x="1474" y="1453"/>
                  </a:lnTo>
                  <a:lnTo>
                    <a:pt x="1467" y="1467"/>
                  </a:lnTo>
                  <a:lnTo>
                    <a:pt x="1460" y="1478"/>
                  </a:lnTo>
                  <a:lnTo>
                    <a:pt x="1455" y="1482"/>
                  </a:lnTo>
                  <a:lnTo>
                    <a:pt x="1453" y="1479"/>
                  </a:lnTo>
                  <a:lnTo>
                    <a:pt x="1451" y="1471"/>
                  </a:lnTo>
                  <a:lnTo>
                    <a:pt x="1450" y="1459"/>
                  </a:lnTo>
                  <a:lnTo>
                    <a:pt x="1450" y="1445"/>
                  </a:lnTo>
                  <a:lnTo>
                    <a:pt x="1450" y="1430"/>
                  </a:lnTo>
                  <a:lnTo>
                    <a:pt x="1450" y="1415"/>
                  </a:lnTo>
                  <a:lnTo>
                    <a:pt x="1448" y="1403"/>
                  </a:lnTo>
                  <a:lnTo>
                    <a:pt x="1443" y="1389"/>
                  </a:lnTo>
                  <a:lnTo>
                    <a:pt x="1430" y="1373"/>
                  </a:lnTo>
                  <a:lnTo>
                    <a:pt x="1415" y="1356"/>
                  </a:lnTo>
                  <a:lnTo>
                    <a:pt x="1398" y="1340"/>
                  </a:lnTo>
                  <a:lnTo>
                    <a:pt x="1381" y="1325"/>
                  </a:lnTo>
                  <a:lnTo>
                    <a:pt x="1366" y="1312"/>
                  </a:lnTo>
                  <a:lnTo>
                    <a:pt x="1356" y="1301"/>
                  </a:lnTo>
                  <a:lnTo>
                    <a:pt x="1349" y="1296"/>
                  </a:lnTo>
                  <a:lnTo>
                    <a:pt x="1345" y="1296"/>
                  </a:lnTo>
                  <a:lnTo>
                    <a:pt x="1339" y="1300"/>
                  </a:lnTo>
                  <a:lnTo>
                    <a:pt x="1335" y="1307"/>
                  </a:lnTo>
                  <a:lnTo>
                    <a:pt x="1328" y="1316"/>
                  </a:lnTo>
                  <a:lnTo>
                    <a:pt x="1321" y="1326"/>
                  </a:lnTo>
                  <a:lnTo>
                    <a:pt x="1310" y="1337"/>
                  </a:lnTo>
                  <a:lnTo>
                    <a:pt x="1298" y="1348"/>
                  </a:lnTo>
                  <a:lnTo>
                    <a:pt x="1286" y="1364"/>
                  </a:lnTo>
                  <a:lnTo>
                    <a:pt x="1272" y="1384"/>
                  </a:lnTo>
                  <a:lnTo>
                    <a:pt x="1259" y="1404"/>
                  </a:lnTo>
                  <a:lnTo>
                    <a:pt x="1246" y="1425"/>
                  </a:lnTo>
                  <a:lnTo>
                    <a:pt x="1235" y="1444"/>
                  </a:lnTo>
                  <a:lnTo>
                    <a:pt x="1227" y="1462"/>
                  </a:lnTo>
                  <a:lnTo>
                    <a:pt x="1221" y="1474"/>
                  </a:lnTo>
                  <a:lnTo>
                    <a:pt x="1211" y="1489"/>
                  </a:lnTo>
                  <a:lnTo>
                    <a:pt x="1203" y="1496"/>
                  </a:lnTo>
                  <a:lnTo>
                    <a:pt x="1193" y="1495"/>
                  </a:lnTo>
                  <a:lnTo>
                    <a:pt x="1183" y="1488"/>
                  </a:lnTo>
                  <a:lnTo>
                    <a:pt x="1179" y="1479"/>
                  </a:lnTo>
                  <a:lnTo>
                    <a:pt x="1173" y="1466"/>
                  </a:lnTo>
                  <a:lnTo>
                    <a:pt x="1166" y="1448"/>
                  </a:lnTo>
                  <a:lnTo>
                    <a:pt x="1157" y="1426"/>
                  </a:lnTo>
                  <a:lnTo>
                    <a:pt x="1147" y="1404"/>
                  </a:lnTo>
                  <a:lnTo>
                    <a:pt x="1137" y="1381"/>
                  </a:lnTo>
                  <a:lnTo>
                    <a:pt x="1127" y="1359"/>
                  </a:lnTo>
                  <a:lnTo>
                    <a:pt x="1117" y="1340"/>
                  </a:lnTo>
                  <a:lnTo>
                    <a:pt x="1107" y="1325"/>
                  </a:lnTo>
                  <a:lnTo>
                    <a:pt x="1099" y="1315"/>
                  </a:lnTo>
                  <a:lnTo>
                    <a:pt x="1084" y="1303"/>
                  </a:lnTo>
                  <a:lnTo>
                    <a:pt x="1065" y="1289"/>
                  </a:lnTo>
                  <a:lnTo>
                    <a:pt x="1043" y="1274"/>
                  </a:lnTo>
                  <a:lnTo>
                    <a:pt x="1019" y="1260"/>
                  </a:lnTo>
                  <a:lnTo>
                    <a:pt x="995" y="1251"/>
                  </a:lnTo>
                  <a:lnTo>
                    <a:pt x="971" y="1245"/>
                  </a:lnTo>
                  <a:lnTo>
                    <a:pt x="950" y="1243"/>
                  </a:lnTo>
                  <a:lnTo>
                    <a:pt x="934" y="1237"/>
                  </a:lnTo>
                  <a:lnTo>
                    <a:pt x="921" y="1232"/>
                  </a:lnTo>
                  <a:lnTo>
                    <a:pt x="908" y="1223"/>
                  </a:lnTo>
                  <a:lnTo>
                    <a:pt x="896" y="1217"/>
                  </a:lnTo>
                  <a:lnTo>
                    <a:pt x="882" y="1210"/>
                  </a:lnTo>
                  <a:lnTo>
                    <a:pt x="866" y="1204"/>
                  </a:lnTo>
                  <a:lnTo>
                    <a:pt x="856" y="1200"/>
                  </a:lnTo>
                  <a:lnTo>
                    <a:pt x="849" y="1199"/>
                  </a:lnTo>
                  <a:lnTo>
                    <a:pt x="847" y="1203"/>
                  </a:lnTo>
                  <a:lnTo>
                    <a:pt x="845" y="1210"/>
                  </a:lnTo>
                  <a:lnTo>
                    <a:pt x="851" y="1223"/>
                  </a:lnTo>
                  <a:lnTo>
                    <a:pt x="863" y="1236"/>
                  </a:lnTo>
                  <a:lnTo>
                    <a:pt x="880" y="1244"/>
                  </a:lnTo>
                  <a:lnTo>
                    <a:pt x="900" y="1245"/>
                  </a:lnTo>
                  <a:lnTo>
                    <a:pt x="915" y="1249"/>
                  </a:lnTo>
                  <a:lnTo>
                    <a:pt x="929" y="1259"/>
                  </a:lnTo>
                  <a:lnTo>
                    <a:pt x="941" y="1275"/>
                  </a:lnTo>
                  <a:lnTo>
                    <a:pt x="948" y="1293"/>
                  </a:lnTo>
                  <a:lnTo>
                    <a:pt x="950" y="1312"/>
                  </a:lnTo>
                  <a:lnTo>
                    <a:pt x="945" y="1326"/>
                  </a:lnTo>
                  <a:lnTo>
                    <a:pt x="932" y="1338"/>
                  </a:lnTo>
                  <a:lnTo>
                    <a:pt x="915" y="1349"/>
                  </a:lnTo>
                  <a:lnTo>
                    <a:pt x="893" y="1360"/>
                  </a:lnTo>
                  <a:lnTo>
                    <a:pt x="869" y="1371"/>
                  </a:lnTo>
                  <a:lnTo>
                    <a:pt x="845" y="1379"/>
                  </a:lnTo>
                  <a:lnTo>
                    <a:pt x="821" y="1389"/>
                  </a:lnTo>
                  <a:lnTo>
                    <a:pt x="804" y="1392"/>
                  </a:lnTo>
                  <a:lnTo>
                    <a:pt x="788" y="1388"/>
                  </a:lnTo>
                  <a:lnTo>
                    <a:pt x="772" y="1377"/>
                  </a:lnTo>
                  <a:lnTo>
                    <a:pt x="757" y="1363"/>
                  </a:lnTo>
                  <a:lnTo>
                    <a:pt x="744" y="1345"/>
                  </a:lnTo>
                  <a:lnTo>
                    <a:pt x="731" y="1327"/>
                  </a:lnTo>
                  <a:lnTo>
                    <a:pt x="722" y="1310"/>
                  </a:lnTo>
                  <a:lnTo>
                    <a:pt x="715" y="1293"/>
                  </a:lnTo>
                  <a:lnTo>
                    <a:pt x="709" y="1281"/>
                  </a:lnTo>
                  <a:lnTo>
                    <a:pt x="699" y="1266"/>
                  </a:lnTo>
                  <a:lnTo>
                    <a:pt x="689" y="1256"/>
                  </a:lnTo>
                  <a:lnTo>
                    <a:pt x="680" y="1253"/>
                  </a:lnTo>
                  <a:lnTo>
                    <a:pt x="671" y="1256"/>
                  </a:lnTo>
                  <a:lnTo>
                    <a:pt x="668" y="1263"/>
                  </a:lnTo>
                  <a:lnTo>
                    <a:pt x="671" y="1270"/>
                  </a:lnTo>
                  <a:lnTo>
                    <a:pt x="675" y="1282"/>
                  </a:lnTo>
                  <a:lnTo>
                    <a:pt x="684" y="1296"/>
                  </a:lnTo>
                  <a:lnTo>
                    <a:pt x="692" y="1312"/>
                  </a:lnTo>
                  <a:lnTo>
                    <a:pt x="703" y="1329"/>
                  </a:lnTo>
                  <a:lnTo>
                    <a:pt x="713" y="1347"/>
                  </a:lnTo>
                  <a:lnTo>
                    <a:pt x="723" y="1362"/>
                  </a:lnTo>
                  <a:lnTo>
                    <a:pt x="730" y="1375"/>
                  </a:lnTo>
                  <a:lnTo>
                    <a:pt x="741" y="1389"/>
                  </a:lnTo>
                  <a:lnTo>
                    <a:pt x="755" y="1399"/>
                  </a:lnTo>
                  <a:lnTo>
                    <a:pt x="774" y="1406"/>
                  </a:lnTo>
                  <a:lnTo>
                    <a:pt x="793" y="1410"/>
                  </a:lnTo>
                  <a:lnTo>
                    <a:pt x="814" y="1412"/>
                  </a:lnTo>
                  <a:lnTo>
                    <a:pt x="834" y="1414"/>
                  </a:lnTo>
                  <a:lnTo>
                    <a:pt x="851" y="1415"/>
                  </a:lnTo>
                  <a:lnTo>
                    <a:pt x="866" y="1415"/>
                  </a:lnTo>
                  <a:lnTo>
                    <a:pt x="875" y="1419"/>
                  </a:lnTo>
                  <a:lnTo>
                    <a:pt x="876" y="1425"/>
                  </a:lnTo>
                  <a:lnTo>
                    <a:pt x="875" y="1434"/>
                  </a:lnTo>
                  <a:lnTo>
                    <a:pt x="870" y="1448"/>
                  </a:lnTo>
                  <a:lnTo>
                    <a:pt x="866" y="1464"/>
                  </a:lnTo>
                  <a:lnTo>
                    <a:pt x="861" y="1479"/>
                  </a:lnTo>
                  <a:lnTo>
                    <a:pt x="851" y="1496"/>
                  </a:lnTo>
                  <a:lnTo>
                    <a:pt x="840" y="1514"/>
                  </a:lnTo>
                  <a:lnTo>
                    <a:pt x="824" y="1534"/>
                  </a:lnTo>
                  <a:lnTo>
                    <a:pt x="809" y="1553"/>
                  </a:lnTo>
                  <a:lnTo>
                    <a:pt x="793" y="1574"/>
                  </a:lnTo>
                  <a:lnTo>
                    <a:pt x="778" y="1592"/>
                  </a:lnTo>
                  <a:lnTo>
                    <a:pt x="764" y="1607"/>
                  </a:lnTo>
                  <a:lnTo>
                    <a:pt x="753" y="1619"/>
                  </a:lnTo>
                  <a:lnTo>
                    <a:pt x="744" y="1629"/>
                  </a:lnTo>
                  <a:lnTo>
                    <a:pt x="738" y="1640"/>
                  </a:lnTo>
                  <a:lnTo>
                    <a:pt x="734" y="1657"/>
                  </a:lnTo>
                  <a:lnTo>
                    <a:pt x="733" y="1678"/>
                  </a:lnTo>
                  <a:lnTo>
                    <a:pt x="731" y="1701"/>
                  </a:lnTo>
                  <a:lnTo>
                    <a:pt x="731" y="1725"/>
                  </a:lnTo>
                  <a:lnTo>
                    <a:pt x="733" y="1749"/>
                  </a:lnTo>
                  <a:lnTo>
                    <a:pt x="733" y="1770"/>
                  </a:lnTo>
                  <a:lnTo>
                    <a:pt x="733" y="1788"/>
                  </a:lnTo>
                  <a:lnTo>
                    <a:pt x="729" y="1803"/>
                  </a:lnTo>
                  <a:lnTo>
                    <a:pt x="722" y="1814"/>
                  </a:lnTo>
                  <a:lnTo>
                    <a:pt x="713" y="1823"/>
                  </a:lnTo>
                  <a:lnTo>
                    <a:pt x="702" y="1830"/>
                  </a:lnTo>
                  <a:lnTo>
                    <a:pt x="689" y="1838"/>
                  </a:lnTo>
                  <a:lnTo>
                    <a:pt x="675" y="1846"/>
                  </a:lnTo>
                  <a:lnTo>
                    <a:pt x="663" y="1857"/>
                  </a:lnTo>
                  <a:lnTo>
                    <a:pt x="650" y="1872"/>
                  </a:lnTo>
                  <a:lnTo>
                    <a:pt x="640" y="1893"/>
                  </a:lnTo>
                  <a:lnTo>
                    <a:pt x="632" y="1916"/>
                  </a:lnTo>
                  <a:lnTo>
                    <a:pt x="625" y="1940"/>
                  </a:lnTo>
                  <a:lnTo>
                    <a:pt x="616" y="1964"/>
                  </a:lnTo>
                  <a:lnTo>
                    <a:pt x="607" y="1990"/>
                  </a:lnTo>
                  <a:lnTo>
                    <a:pt x="595" y="2008"/>
                  </a:lnTo>
                  <a:lnTo>
                    <a:pt x="580" y="2023"/>
                  </a:lnTo>
                  <a:lnTo>
                    <a:pt x="562" y="2035"/>
                  </a:lnTo>
                  <a:lnTo>
                    <a:pt x="541" y="2045"/>
                  </a:lnTo>
                  <a:lnTo>
                    <a:pt x="518" y="2052"/>
                  </a:lnTo>
                  <a:lnTo>
                    <a:pt x="496" y="2057"/>
                  </a:lnTo>
                  <a:lnTo>
                    <a:pt x="472" y="2061"/>
                  </a:lnTo>
                  <a:lnTo>
                    <a:pt x="456" y="2061"/>
                  </a:lnTo>
                  <a:lnTo>
                    <a:pt x="444" y="2059"/>
                  </a:lnTo>
                  <a:lnTo>
                    <a:pt x="437" y="2052"/>
                  </a:lnTo>
                  <a:lnTo>
                    <a:pt x="431" y="2042"/>
                  </a:lnTo>
                  <a:lnTo>
                    <a:pt x="428" y="2030"/>
                  </a:lnTo>
                  <a:lnTo>
                    <a:pt x="427" y="2016"/>
                  </a:lnTo>
                  <a:lnTo>
                    <a:pt x="427" y="2003"/>
                  </a:lnTo>
                  <a:lnTo>
                    <a:pt x="426" y="1988"/>
                  </a:lnTo>
                  <a:lnTo>
                    <a:pt x="424" y="1972"/>
                  </a:lnTo>
                  <a:lnTo>
                    <a:pt x="420" y="1957"/>
                  </a:lnTo>
                  <a:lnTo>
                    <a:pt x="416" y="1935"/>
                  </a:lnTo>
                  <a:lnTo>
                    <a:pt x="410" y="1908"/>
                  </a:lnTo>
                  <a:lnTo>
                    <a:pt x="405" y="1875"/>
                  </a:lnTo>
                  <a:lnTo>
                    <a:pt x="396" y="1840"/>
                  </a:lnTo>
                  <a:lnTo>
                    <a:pt x="389" y="1803"/>
                  </a:lnTo>
                  <a:lnTo>
                    <a:pt x="381" y="1766"/>
                  </a:lnTo>
                  <a:lnTo>
                    <a:pt x="372" y="1730"/>
                  </a:lnTo>
                  <a:lnTo>
                    <a:pt x="364" y="1697"/>
                  </a:lnTo>
                  <a:lnTo>
                    <a:pt x="357" y="1670"/>
                  </a:lnTo>
                  <a:lnTo>
                    <a:pt x="350" y="1648"/>
                  </a:lnTo>
                  <a:lnTo>
                    <a:pt x="344" y="1634"/>
                  </a:lnTo>
                  <a:lnTo>
                    <a:pt x="333" y="1614"/>
                  </a:lnTo>
                  <a:lnTo>
                    <a:pt x="326" y="1599"/>
                  </a:lnTo>
                  <a:lnTo>
                    <a:pt x="323" y="1585"/>
                  </a:lnTo>
                  <a:lnTo>
                    <a:pt x="325" y="1570"/>
                  </a:lnTo>
                  <a:lnTo>
                    <a:pt x="330" y="1552"/>
                  </a:lnTo>
                  <a:lnTo>
                    <a:pt x="330" y="1541"/>
                  </a:lnTo>
                  <a:lnTo>
                    <a:pt x="325" y="1531"/>
                  </a:lnTo>
                  <a:lnTo>
                    <a:pt x="311" y="1525"/>
                  </a:lnTo>
                  <a:lnTo>
                    <a:pt x="291" y="1521"/>
                  </a:lnTo>
                  <a:lnTo>
                    <a:pt x="264" y="1518"/>
                  </a:lnTo>
                  <a:lnTo>
                    <a:pt x="233" y="1518"/>
                  </a:lnTo>
                  <a:lnTo>
                    <a:pt x="196" y="1521"/>
                  </a:lnTo>
                  <a:lnTo>
                    <a:pt x="155" y="1526"/>
                  </a:lnTo>
                  <a:lnTo>
                    <a:pt x="128" y="1527"/>
                  </a:lnTo>
                  <a:lnTo>
                    <a:pt x="106" y="1522"/>
                  </a:lnTo>
                  <a:lnTo>
                    <a:pt x="86" y="1512"/>
                  </a:lnTo>
                  <a:lnTo>
                    <a:pt x="68" y="1497"/>
                  </a:lnTo>
                  <a:lnTo>
                    <a:pt x="52" y="1479"/>
                  </a:lnTo>
                  <a:lnTo>
                    <a:pt x="40" y="1459"/>
                  </a:lnTo>
                  <a:lnTo>
                    <a:pt x="29" y="1437"/>
                  </a:lnTo>
                  <a:lnTo>
                    <a:pt x="20" y="1414"/>
                  </a:lnTo>
                  <a:lnTo>
                    <a:pt x="13" y="1390"/>
                  </a:lnTo>
                  <a:lnTo>
                    <a:pt x="8" y="1369"/>
                  </a:lnTo>
                  <a:lnTo>
                    <a:pt x="3" y="1347"/>
                  </a:lnTo>
                  <a:lnTo>
                    <a:pt x="2" y="1327"/>
                  </a:lnTo>
                  <a:lnTo>
                    <a:pt x="0" y="1311"/>
                  </a:lnTo>
                  <a:lnTo>
                    <a:pt x="3" y="1292"/>
                  </a:lnTo>
                  <a:lnTo>
                    <a:pt x="12" y="1270"/>
                  </a:lnTo>
                  <a:lnTo>
                    <a:pt x="23" y="1247"/>
                  </a:lnTo>
                  <a:lnTo>
                    <a:pt x="37" y="1223"/>
                  </a:lnTo>
                  <a:lnTo>
                    <a:pt x="51" y="1200"/>
                  </a:lnTo>
                  <a:lnTo>
                    <a:pt x="68" y="1178"/>
                  </a:lnTo>
                  <a:lnTo>
                    <a:pt x="82" y="1159"/>
                  </a:lnTo>
                  <a:lnTo>
                    <a:pt x="96" y="1143"/>
                  </a:lnTo>
                  <a:lnTo>
                    <a:pt x="107" y="1130"/>
                  </a:lnTo>
                  <a:lnTo>
                    <a:pt x="113" y="1123"/>
                  </a:lnTo>
                  <a:lnTo>
                    <a:pt x="121" y="1114"/>
                  </a:lnTo>
                  <a:lnTo>
                    <a:pt x="128" y="1107"/>
                  </a:lnTo>
                  <a:lnTo>
                    <a:pt x="137" y="1103"/>
                  </a:lnTo>
                  <a:lnTo>
                    <a:pt x="148" y="1097"/>
                  </a:lnTo>
                  <a:lnTo>
                    <a:pt x="166" y="1092"/>
                  </a:lnTo>
                  <a:lnTo>
                    <a:pt x="183" y="1088"/>
                  </a:lnTo>
                  <a:lnTo>
                    <a:pt x="205" y="1082"/>
                  </a:lnTo>
                  <a:lnTo>
                    <a:pt x="233" y="1078"/>
                  </a:lnTo>
                  <a:lnTo>
                    <a:pt x="263" y="1073"/>
                  </a:lnTo>
                  <a:lnTo>
                    <a:pt x="292" y="1070"/>
                  </a:lnTo>
                  <a:lnTo>
                    <a:pt x="322" y="1070"/>
                  </a:lnTo>
                  <a:lnTo>
                    <a:pt x="347" y="1071"/>
                  </a:lnTo>
                  <a:lnTo>
                    <a:pt x="369" y="1077"/>
                  </a:lnTo>
                  <a:lnTo>
                    <a:pt x="388" y="1086"/>
                  </a:lnTo>
                  <a:lnTo>
                    <a:pt x="399" y="1096"/>
                  </a:lnTo>
                  <a:lnTo>
                    <a:pt x="406" y="1107"/>
                  </a:lnTo>
                  <a:lnTo>
                    <a:pt x="412" y="1117"/>
                  </a:lnTo>
                  <a:lnTo>
                    <a:pt x="419" y="1128"/>
                  </a:lnTo>
                  <a:lnTo>
                    <a:pt x="428" y="1137"/>
                  </a:lnTo>
                  <a:lnTo>
                    <a:pt x="444" y="1147"/>
                  </a:lnTo>
                  <a:lnTo>
                    <a:pt x="465" y="1152"/>
                  </a:lnTo>
                  <a:lnTo>
                    <a:pt x="486" y="1152"/>
                  </a:lnTo>
                  <a:lnTo>
                    <a:pt x="506" y="1148"/>
                  </a:lnTo>
                  <a:lnTo>
                    <a:pt x="527" y="1144"/>
                  </a:lnTo>
                  <a:lnTo>
                    <a:pt x="546" y="1144"/>
                  </a:lnTo>
                  <a:lnTo>
                    <a:pt x="566" y="1149"/>
                  </a:lnTo>
                  <a:lnTo>
                    <a:pt x="587" y="1159"/>
                  </a:lnTo>
                  <a:lnTo>
                    <a:pt x="605" y="1160"/>
                  </a:lnTo>
                  <a:lnTo>
                    <a:pt x="623" y="1156"/>
                  </a:lnTo>
                  <a:lnTo>
                    <a:pt x="639" y="1147"/>
                  </a:lnTo>
                  <a:lnTo>
                    <a:pt x="653" y="1133"/>
                  </a:lnTo>
                  <a:lnTo>
                    <a:pt x="661" y="1119"/>
                  </a:lnTo>
                  <a:lnTo>
                    <a:pt x="664" y="1108"/>
                  </a:lnTo>
                  <a:lnTo>
                    <a:pt x="663" y="1099"/>
                  </a:lnTo>
                  <a:lnTo>
                    <a:pt x="660" y="1089"/>
                  </a:lnTo>
                  <a:lnTo>
                    <a:pt x="654" y="1084"/>
                  </a:lnTo>
                  <a:lnTo>
                    <a:pt x="650" y="1078"/>
                  </a:lnTo>
                  <a:lnTo>
                    <a:pt x="642" y="1075"/>
                  </a:lnTo>
                  <a:lnTo>
                    <a:pt x="628" y="1071"/>
                  </a:lnTo>
                  <a:lnTo>
                    <a:pt x="611" y="1069"/>
                  </a:lnTo>
                  <a:lnTo>
                    <a:pt x="591" y="1065"/>
                  </a:lnTo>
                  <a:lnTo>
                    <a:pt x="574" y="1062"/>
                  </a:lnTo>
                  <a:lnTo>
                    <a:pt x="562" y="1056"/>
                  </a:lnTo>
                  <a:lnTo>
                    <a:pt x="553" y="1052"/>
                  </a:lnTo>
                  <a:lnTo>
                    <a:pt x="546" y="1047"/>
                  </a:lnTo>
                  <a:lnTo>
                    <a:pt x="541" y="1043"/>
                  </a:lnTo>
                  <a:lnTo>
                    <a:pt x="536" y="1041"/>
                  </a:lnTo>
                  <a:lnTo>
                    <a:pt x="532" y="1045"/>
                  </a:lnTo>
                  <a:lnTo>
                    <a:pt x="529" y="1055"/>
                  </a:lnTo>
                  <a:lnTo>
                    <a:pt x="525" y="1065"/>
                  </a:lnTo>
                  <a:lnTo>
                    <a:pt x="518" y="1069"/>
                  </a:lnTo>
                  <a:lnTo>
                    <a:pt x="510" y="1070"/>
                  </a:lnTo>
                  <a:lnTo>
                    <a:pt x="501" y="1069"/>
                  </a:lnTo>
                  <a:lnTo>
                    <a:pt x="494" y="1065"/>
                  </a:lnTo>
                  <a:lnTo>
                    <a:pt x="489" y="1060"/>
                  </a:lnTo>
                  <a:lnTo>
                    <a:pt x="485" y="1056"/>
                  </a:lnTo>
                  <a:lnTo>
                    <a:pt x="480" y="1051"/>
                  </a:lnTo>
                  <a:lnTo>
                    <a:pt x="475" y="1043"/>
                  </a:lnTo>
                  <a:lnTo>
                    <a:pt x="468" y="1036"/>
                  </a:lnTo>
                  <a:lnTo>
                    <a:pt x="461" y="1032"/>
                  </a:lnTo>
                  <a:lnTo>
                    <a:pt x="454" y="1032"/>
                  </a:lnTo>
                  <a:lnTo>
                    <a:pt x="440" y="1038"/>
                  </a:lnTo>
                  <a:lnTo>
                    <a:pt x="424" y="1049"/>
                  </a:lnTo>
                  <a:lnTo>
                    <a:pt x="406" y="1062"/>
                  </a:lnTo>
                  <a:lnTo>
                    <a:pt x="399" y="1065"/>
                  </a:lnTo>
                  <a:lnTo>
                    <a:pt x="396" y="1062"/>
                  </a:lnTo>
                  <a:lnTo>
                    <a:pt x="396" y="1056"/>
                  </a:lnTo>
                  <a:lnTo>
                    <a:pt x="398" y="1048"/>
                  </a:lnTo>
                  <a:lnTo>
                    <a:pt x="400" y="1040"/>
                  </a:lnTo>
                  <a:lnTo>
                    <a:pt x="405" y="1030"/>
                  </a:lnTo>
                  <a:lnTo>
                    <a:pt x="407" y="1023"/>
                  </a:lnTo>
                  <a:lnTo>
                    <a:pt x="405" y="1017"/>
                  </a:lnTo>
                  <a:lnTo>
                    <a:pt x="398" y="1008"/>
                  </a:lnTo>
                  <a:lnTo>
                    <a:pt x="384" y="999"/>
                  </a:lnTo>
                  <a:lnTo>
                    <a:pt x="368" y="989"/>
                  </a:lnTo>
                  <a:lnTo>
                    <a:pt x="350" y="980"/>
                  </a:lnTo>
                  <a:lnTo>
                    <a:pt x="332" y="971"/>
                  </a:lnTo>
                  <a:lnTo>
                    <a:pt x="313" y="966"/>
                  </a:lnTo>
                  <a:lnTo>
                    <a:pt x="299" y="965"/>
                  </a:lnTo>
                  <a:lnTo>
                    <a:pt x="285" y="966"/>
                  </a:lnTo>
                  <a:lnTo>
                    <a:pt x="273" y="973"/>
                  </a:lnTo>
                  <a:lnTo>
                    <a:pt x="261" y="984"/>
                  </a:lnTo>
                  <a:lnTo>
                    <a:pt x="253" y="996"/>
                  </a:lnTo>
                  <a:lnTo>
                    <a:pt x="245" y="1011"/>
                  </a:lnTo>
                  <a:lnTo>
                    <a:pt x="239" y="1026"/>
                  </a:lnTo>
                  <a:lnTo>
                    <a:pt x="229" y="1040"/>
                  </a:lnTo>
                  <a:lnTo>
                    <a:pt x="215" y="1052"/>
                  </a:lnTo>
                  <a:lnTo>
                    <a:pt x="198" y="1062"/>
                  </a:lnTo>
                  <a:lnTo>
                    <a:pt x="180" y="1070"/>
                  </a:lnTo>
                  <a:lnTo>
                    <a:pt x="163" y="1077"/>
                  </a:lnTo>
                  <a:lnTo>
                    <a:pt x="148" y="1084"/>
                  </a:lnTo>
                  <a:lnTo>
                    <a:pt x="135" y="1086"/>
                  </a:lnTo>
                  <a:lnTo>
                    <a:pt x="124" y="1082"/>
                  </a:lnTo>
                  <a:lnTo>
                    <a:pt x="113" y="1074"/>
                  </a:lnTo>
                  <a:lnTo>
                    <a:pt x="104" y="1062"/>
                  </a:lnTo>
                  <a:lnTo>
                    <a:pt x="99" y="1049"/>
                  </a:lnTo>
                  <a:lnTo>
                    <a:pt x="93" y="1038"/>
                  </a:lnTo>
                  <a:lnTo>
                    <a:pt x="92" y="1023"/>
                  </a:lnTo>
                  <a:lnTo>
                    <a:pt x="94" y="1008"/>
                  </a:lnTo>
                  <a:lnTo>
                    <a:pt x="100" y="992"/>
                  </a:lnTo>
                  <a:lnTo>
                    <a:pt x="103" y="973"/>
                  </a:lnTo>
                  <a:lnTo>
                    <a:pt x="107" y="962"/>
                  </a:lnTo>
                  <a:lnTo>
                    <a:pt x="116" y="955"/>
                  </a:lnTo>
                  <a:lnTo>
                    <a:pt x="128" y="951"/>
                  </a:lnTo>
                  <a:lnTo>
                    <a:pt x="142" y="949"/>
                  </a:lnTo>
                  <a:lnTo>
                    <a:pt x="158" y="949"/>
                  </a:lnTo>
                  <a:lnTo>
                    <a:pt x="172" y="949"/>
                  </a:lnTo>
                  <a:lnTo>
                    <a:pt x="186" y="951"/>
                  </a:lnTo>
                  <a:lnTo>
                    <a:pt x="194" y="949"/>
                  </a:lnTo>
                  <a:lnTo>
                    <a:pt x="197" y="944"/>
                  </a:lnTo>
                  <a:lnTo>
                    <a:pt x="198" y="936"/>
                  </a:lnTo>
                  <a:lnTo>
                    <a:pt x="196" y="926"/>
                  </a:lnTo>
                  <a:lnTo>
                    <a:pt x="191" y="915"/>
                  </a:lnTo>
                  <a:lnTo>
                    <a:pt x="184" y="903"/>
                  </a:lnTo>
                  <a:lnTo>
                    <a:pt x="177" y="892"/>
                  </a:lnTo>
                  <a:lnTo>
                    <a:pt x="170" y="881"/>
                  </a:lnTo>
                  <a:lnTo>
                    <a:pt x="163" y="871"/>
                  </a:lnTo>
                  <a:lnTo>
                    <a:pt x="158" y="863"/>
                  </a:lnTo>
                  <a:lnTo>
                    <a:pt x="156" y="858"/>
                  </a:lnTo>
                  <a:lnTo>
                    <a:pt x="160" y="854"/>
                  </a:lnTo>
                  <a:lnTo>
                    <a:pt x="167" y="851"/>
                  </a:lnTo>
                  <a:lnTo>
                    <a:pt x="176" y="850"/>
                  </a:lnTo>
                  <a:lnTo>
                    <a:pt x="187" y="848"/>
                  </a:lnTo>
                  <a:lnTo>
                    <a:pt x="198" y="847"/>
                  </a:lnTo>
                  <a:lnTo>
                    <a:pt x="211" y="844"/>
                  </a:lnTo>
                  <a:lnTo>
                    <a:pt x="225" y="839"/>
                  </a:lnTo>
                  <a:lnTo>
                    <a:pt x="240" y="828"/>
                  </a:lnTo>
                  <a:lnTo>
                    <a:pt x="256" y="814"/>
                  </a:lnTo>
                  <a:lnTo>
                    <a:pt x="270" y="800"/>
                  </a:lnTo>
                  <a:lnTo>
                    <a:pt x="284" y="787"/>
                  </a:lnTo>
                  <a:lnTo>
                    <a:pt x="295" y="776"/>
                  </a:lnTo>
                  <a:lnTo>
                    <a:pt x="304" y="769"/>
                  </a:lnTo>
                  <a:lnTo>
                    <a:pt x="316" y="756"/>
                  </a:lnTo>
                  <a:lnTo>
                    <a:pt x="327" y="747"/>
                  </a:lnTo>
                  <a:lnTo>
                    <a:pt x="340" y="740"/>
                  </a:lnTo>
                  <a:lnTo>
                    <a:pt x="348" y="740"/>
                  </a:lnTo>
                  <a:lnTo>
                    <a:pt x="361" y="743"/>
                  </a:lnTo>
                  <a:lnTo>
                    <a:pt x="378" y="747"/>
                  </a:lnTo>
                  <a:lnTo>
                    <a:pt x="396" y="752"/>
                  </a:lnTo>
                  <a:lnTo>
                    <a:pt x="414" y="758"/>
                  </a:lnTo>
                  <a:lnTo>
                    <a:pt x="434" y="759"/>
                  </a:lnTo>
                  <a:lnTo>
                    <a:pt x="449" y="758"/>
                  </a:lnTo>
                  <a:lnTo>
                    <a:pt x="462" y="751"/>
                  </a:lnTo>
                  <a:lnTo>
                    <a:pt x="471" y="740"/>
                  </a:lnTo>
                  <a:lnTo>
                    <a:pt x="479" y="728"/>
                  </a:lnTo>
                  <a:lnTo>
                    <a:pt x="485" y="713"/>
                  </a:lnTo>
                  <a:lnTo>
                    <a:pt x="490" y="697"/>
                  </a:lnTo>
                  <a:lnTo>
                    <a:pt x="494" y="684"/>
                  </a:lnTo>
                  <a:lnTo>
                    <a:pt x="499" y="667"/>
                  </a:lnTo>
                  <a:lnTo>
                    <a:pt x="500" y="654"/>
                  </a:lnTo>
                  <a:lnTo>
                    <a:pt x="497" y="644"/>
                  </a:lnTo>
                  <a:lnTo>
                    <a:pt x="490" y="637"/>
                  </a:lnTo>
                  <a:lnTo>
                    <a:pt x="478" y="632"/>
                  </a:lnTo>
                  <a:lnTo>
                    <a:pt x="468" y="632"/>
                  </a:lnTo>
                  <a:lnTo>
                    <a:pt x="461" y="636"/>
                  </a:lnTo>
                  <a:lnTo>
                    <a:pt x="454" y="645"/>
                  </a:lnTo>
                  <a:lnTo>
                    <a:pt x="448" y="659"/>
                  </a:lnTo>
                  <a:lnTo>
                    <a:pt x="441" y="676"/>
                  </a:lnTo>
                  <a:lnTo>
                    <a:pt x="431" y="695"/>
                  </a:lnTo>
                  <a:lnTo>
                    <a:pt x="421" y="707"/>
                  </a:lnTo>
                  <a:lnTo>
                    <a:pt x="412" y="714"/>
                  </a:lnTo>
                  <a:lnTo>
                    <a:pt x="399" y="714"/>
                  </a:lnTo>
                  <a:lnTo>
                    <a:pt x="388" y="711"/>
                  </a:lnTo>
                  <a:lnTo>
                    <a:pt x="378" y="706"/>
                  </a:lnTo>
                  <a:lnTo>
                    <a:pt x="371" y="700"/>
                  </a:lnTo>
                  <a:lnTo>
                    <a:pt x="365" y="696"/>
                  </a:lnTo>
                  <a:lnTo>
                    <a:pt x="361" y="687"/>
                  </a:lnTo>
                  <a:lnTo>
                    <a:pt x="357" y="674"/>
                  </a:lnTo>
                  <a:lnTo>
                    <a:pt x="353" y="658"/>
                  </a:lnTo>
                  <a:lnTo>
                    <a:pt x="348" y="641"/>
                  </a:lnTo>
                  <a:lnTo>
                    <a:pt x="346" y="632"/>
                  </a:lnTo>
                  <a:lnTo>
                    <a:pt x="339" y="626"/>
                  </a:lnTo>
                  <a:lnTo>
                    <a:pt x="329" y="619"/>
                  </a:lnTo>
                  <a:lnTo>
                    <a:pt x="316" y="613"/>
                  </a:lnTo>
                  <a:lnTo>
                    <a:pt x="301" y="602"/>
                  </a:lnTo>
                  <a:lnTo>
                    <a:pt x="281" y="585"/>
                  </a:lnTo>
                  <a:lnTo>
                    <a:pt x="273" y="572"/>
                  </a:lnTo>
                  <a:lnTo>
                    <a:pt x="271" y="558"/>
                  </a:lnTo>
                  <a:lnTo>
                    <a:pt x="275" y="541"/>
                  </a:lnTo>
                  <a:lnTo>
                    <a:pt x="285" y="526"/>
                  </a:lnTo>
                  <a:lnTo>
                    <a:pt x="299" y="509"/>
                  </a:lnTo>
                  <a:lnTo>
                    <a:pt x="316" y="491"/>
                  </a:lnTo>
                  <a:lnTo>
                    <a:pt x="334" y="473"/>
                  </a:lnTo>
                  <a:lnTo>
                    <a:pt x="353" y="455"/>
                  </a:lnTo>
                  <a:lnTo>
                    <a:pt x="368" y="437"/>
                  </a:lnTo>
                  <a:lnTo>
                    <a:pt x="384" y="421"/>
                  </a:lnTo>
                  <a:lnTo>
                    <a:pt x="400" y="403"/>
                  </a:lnTo>
                  <a:lnTo>
                    <a:pt x="419" y="383"/>
                  </a:lnTo>
                  <a:lnTo>
                    <a:pt x="440" y="361"/>
                  </a:lnTo>
                  <a:lnTo>
                    <a:pt x="462" y="340"/>
                  </a:lnTo>
                  <a:lnTo>
                    <a:pt x="483" y="318"/>
                  </a:lnTo>
                  <a:lnTo>
                    <a:pt x="503" y="299"/>
                  </a:lnTo>
                  <a:lnTo>
                    <a:pt x="522" y="283"/>
                  </a:lnTo>
                  <a:lnTo>
                    <a:pt x="539" y="269"/>
                  </a:lnTo>
                  <a:lnTo>
                    <a:pt x="552" y="258"/>
                  </a:lnTo>
                  <a:lnTo>
                    <a:pt x="562" y="252"/>
                  </a:lnTo>
                  <a:lnTo>
                    <a:pt x="574" y="250"/>
                  </a:lnTo>
                  <a:lnTo>
                    <a:pt x="584" y="252"/>
                  </a:lnTo>
                  <a:lnTo>
                    <a:pt x="593" y="259"/>
                  </a:lnTo>
                  <a:lnTo>
                    <a:pt x="602" y="270"/>
                  </a:lnTo>
                  <a:lnTo>
                    <a:pt x="612" y="284"/>
                  </a:lnTo>
                  <a:lnTo>
                    <a:pt x="625" y="298"/>
                  </a:lnTo>
                  <a:lnTo>
                    <a:pt x="636" y="309"/>
                  </a:lnTo>
                  <a:lnTo>
                    <a:pt x="646" y="317"/>
                  </a:lnTo>
                  <a:lnTo>
                    <a:pt x="654" y="321"/>
                  </a:lnTo>
                  <a:lnTo>
                    <a:pt x="663" y="326"/>
                  </a:lnTo>
                  <a:lnTo>
                    <a:pt x="671" y="335"/>
                  </a:lnTo>
                  <a:lnTo>
                    <a:pt x="682" y="347"/>
                  </a:lnTo>
                  <a:lnTo>
                    <a:pt x="699" y="362"/>
                  </a:lnTo>
                  <a:lnTo>
                    <a:pt x="716" y="373"/>
                  </a:lnTo>
                  <a:lnTo>
                    <a:pt x="731" y="378"/>
                  </a:lnTo>
                  <a:lnTo>
                    <a:pt x="743" y="383"/>
                  </a:lnTo>
                  <a:lnTo>
                    <a:pt x="747" y="384"/>
                  </a:lnTo>
                  <a:lnTo>
                    <a:pt x="754" y="381"/>
                  </a:lnTo>
                  <a:lnTo>
                    <a:pt x="761" y="378"/>
                  </a:lnTo>
                  <a:lnTo>
                    <a:pt x="768" y="377"/>
                  </a:lnTo>
                  <a:lnTo>
                    <a:pt x="776" y="378"/>
                  </a:lnTo>
                  <a:lnTo>
                    <a:pt x="788" y="387"/>
                  </a:lnTo>
                  <a:lnTo>
                    <a:pt x="797" y="391"/>
                  </a:lnTo>
                  <a:lnTo>
                    <a:pt x="810" y="391"/>
                  </a:lnTo>
                  <a:lnTo>
                    <a:pt x="827" y="388"/>
                  </a:lnTo>
                  <a:lnTo>
                    <a:pt x="845" y="384"/>
                  </a:lnTo>
                  <a:lnTo>
                    <a:pt x="865" y="377"/>
                  </a:lnTo>
                  <a:lnTo>
                    <a:pt x="884" y="370"/>
                  </a:lnTo>
                  <a:lnTo>
                    <a:pt x="901" y="363"/>
                  </a:lnTo>
                  <a:lnTo>
                    <a:pt x="917" y="357"/>
                  </a:lnTo>
                  <a:lnTo>
                    <a:pt x="929" y="351"/>
                  </a:lnTo>
                  <a:lnTo>
                    <a:pt x="936" y="348"/>
                  </a:lnTo>
                  <a:lnTo>
                    <a:pt x="948" y="341"/>
                  </a:lnTo>
                  <a:lnTo>
                    <a:pt x="959" y="335"/>
                  </a:lnTo>
                  <a:lnTo>
                    <a:pt x="973" y="328"/>
                  </a:lnTo>
                  <a:lnTo>
                    <a:pt x="991" y="322"/>
                  </a:lnTo>
                  <a:lnTo>
                    <a:pt x="1005" y="318"/>
                  </a:lnTo>
                  <a:lnTo>
                    <a:pt x="1022" y="311"/>
                  </a:lnTo>
                  <a:lnTo>
                    <a:pt x="1040" y="302"/>
                  </a:lnTo>
                  <a:lnTo>
                    <a:pt x="1057" y="291"/>
                  </a:lnTo>
                  <a:lnTo>
                    <a:pt x="1072" y="280"/>
                  </a:lnTo>
                  <a:lnTo>
                    <a:pt x="1084" y="270"/>
                  </a:lnTo>
                  <a:lnTo>
                    <a:pt x="1089" y="262"/>
                  </a:lnTo>
                  <a:lnTo>
                    <a:pt x="1096" y="254"/>
                  </a:lnTo>
                  <a:lnTo>
                    <a:pt x="1107" y="247"/>
                  </a:lnTo>
                  <a:lnTo>
                    <a:pt x="1122" y="243"/>
                  </a:lnTo>
                  <a:lnTo>
                    <a:pt x="1136" y="241"/>
                  </a:lnTo>
                  <a:lnTo>
                    <a:pt x="1148" y="241"/>
                  </a:lnTo>
                  <a:lnTo>
                    <a:pt x="1157" y="244"/>
                  </a:lnTo>
                  <a:lnTo>
                    <a:pt x="1162" y="248"/>
                  </a:lnTo>
                  <a:lnTo>
                    <a:pt x="1171" y="246"/>
                  </a:lnTo>
                  <a:lnTo>
                    <a:pt x="1178" y="239"/>
                  </a:lnTo>
                  <a:lnTo>
                    <a:pt x="1186" y="228"/>
                  </a:lnTo>
                  <a:lnTo>
                    <a:pt x="1192" y="213"/>
                  </a:lnTo>
                  <a:lnTo>
                    <a:pt x="1197" y="204"/>
                  </a:lnTo>
                  <a:lnTo>
                    <a:pt x="1203" y="203"/>
                  </a:lnTo>
                  <a:lnTo>
                    <a:pt x="1210" y="206"/>
                  </a:lnTo>
                  <a:lnTo>
                    <a:pt x="1218" y="213"/>
                  </a:lnTo>
                  <a:lnTo>
                    <a:pt x="1227" y="221"/>
                  </a:lnTo>
                  <a:lnTo>
                    <a:pt x="1235" y="229"/>
                  </a:lnTo>
                  <a:lnTo>
                    <a:pt x="1245" y="236"/>
                  </a:lnTo>
                  <a:lnTo>
                    <a:pt x="1251" y="239"/>
                  </a:lnTo>
                  <a:lnTo>
                    <a:pt x="1255" y="235"/>
                  </a:lnTo>
                  <a:lnTo>
                    <a:pt x="1255" y="226"/>
                  </a:lnTo>
                  <a:lnTo>
                    <a:pt x="1255" y="214"/>
                  </a:lnTo>
                  <a:lnTo>
                    <a:pt x="1253" y="200"/>
                  </a:lnTo>
                  <a:lnTo>
                    <a:pt x="1252" y="187"/>
                  </a:lnTo>
                  <a:lnTo>
                    <a:pt x="1251" y="172"/>
                  </a:lnTo>
                  <a:lnTo>
                    <a:pt x="1249" y="159"/>
                  </a:lnTo>
                  <a:lnTo>
                    <a:pt x="1248" y="148"/>
                  </a:lnTo>
                  <a:lnTo>
                    <a:pt x="1252" y="139"/>
                  </a:lnTo>
                  <a:lnTo>
                    <a:pt x="1259" y="133"/>
                  </a:lnTo>
                  <a:lnTo>
                    <a:pt x="1270" y="129"/>
                  </a:lnTo>
                  <a:lnTo>
                    <a:pt x="1284" y="126"/>
                  </a:lnTo>
                  <a:lnTo>
                    <a:pt x="1297" y="124"/>
                  </a:lnTo>
                  <a:lnTo>
                    <a:pt x="1310" y="122"/>
                  </a:lnTo>
                  <a:lnTo>
                    <a:pt x="1319" y="120"/>
                  </a:lnTo>
                  <a:lnTo>
                    <a:pt x="1331" y="113"/>
                  </a:lnTo>
                  <a:lnTo>
                    <a:pt x="1340" y="100"/>
                  </a:lnTo>
                  <a:lnTo>
                    <a:pt x="1353" y="85"/>
                  </a:lnTo>
                  <a:lnTo>
                    <a:pt x="1367" y="69"/>
                  </a:lnTo>
                  <a:lnTo>
                    <a:pt x="1385" y="51"/>
                  </a:lnTo>
                  <a:lnTo>
                    <a:pt x="1399" y="42"/>
                  </a:lnTo>
                  <a:lnTo>
                    <a:pt x="1419" y="33"/>
                  </a:lnTo>
                  <a:lnTo>
                    <a:pt x="1443" y="26"/>
                  </a:lnTo>
                  <a:lnTo>
                    <a:pt x="1468" y="20"/>
                  </a:lnTo>
                  <a:lnTo>
                    <a:pt x="1493" y="14"/>
                  </a:lnTo>
                  <a:lnTo>
                    <a:pt x="1517" y="9"/>
                  </a:lnTo>
                  <a:lnTo>
                    <a:pt x="1537" y="6"/>
                  </a:lnTo>
                  <a:lnTo>
                    <a:pt x="1552" y="3"/>
                  </a:lnTo>
                  <a:lnTo>
                    <a:pt x="1562" y="2"/>
                  </a:lnTo>
                  <a:lnTo>
                    <a:pt x="1589"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 name="Freeform 15"/>
            <p:cNvSpPr>
              <a:spLocks/>
            </p:cNvSpPr>
            <p:nvPr/>
          </p:nvSpPr>
          <p:spPr bwMode="auto">
            <a:xfrm>
              <a:off x="3200400" y="3019426"/>
              <a:ext cx="296863" cy="152400"/>
            </a:xfrm>
            <a:custGeom>
              <a:avLst/>
              <a:gdLst>
                <a:gd name="T0" fmla="*/ 10 w 374"/>
                <a:gd name="T1" fmla="*/ 2 h 191"/>
                <a:gd name="T2" fmla="*/ 27 w 374"/>
                <a:gd name="T3" fmla="*/ 13 h 191"/>
                <a:gd name="T4" fmla="*/ 44 w 374"/>
                <a:gd name="T5" fmla="*/ 26 h 191"/>
                <a:gd name="T6" fmla="*/ 54 w 374"/>
                <a:gd name="T7" fmla="*/ 34 h 191"/>
                <a:gd name="T8" fmla="*/ 62 w 374"/>
                <a:gd name="T9" fmla="*/ 41 h 191"/>
                <a:gd name="T10" fmla="*/ 85 w 374"/>
                <a:gd name="T11" fmla="*/ 57 h 191"/>
                <a:gd name="T12" fmla="*/ 110 w 374"/>
                <a:gd name="T13" fmla="*/ 78 h 191"/>
                <a:gd name="T14" fmla="*/ 131 w 374"/>
                <a:gd name="T15" fmla="*/ 97 h 191"/>
                <a:gd name="T16" fmla="*/ 149 w 374"/>
                <a:gd name="T17" fmla="*/ 102 h 191"/>
                <a:gd name="T18" fmla="*/ 163 w 374"/>
                <a:gd name="T19" fmla="*/ 87 h 191"/>
                <a:gd name="T20" fmla="*/ 174 w 374"/>
                <a:gd name="T21" fmla="*/ 65 h 191"/>
                <a:gd name="T22" fmla="*/ 193 w 374"/>
                <a:gd name="T23" fmla="*/ 52 h 191"/>
                <a:gd name="T24" fmla="*/ 219 w 374"/>
                <a:gd name="T25" fmla="*/ 43 h 191"/>
                <a:gd name="T26" fmla="*/ 249 w 374"/>
                <a:gd name="T27" fmla="*/ 32 h 191"/>
                <a:gd name="T28" fmla="*/ 261 w 374"/>
                <a:gd name="T29" fmla="*/ 34 h 191"/>
                <a:gd name="T30" fmla="*/ 264 w 374"/>
                <a:gd name="T31" fmla="*/ 42 h 191"/>
                <a:gd name="T32" fmla="*/ 267 w 374"/>
                <a:gd name="T33" fmla="*/ 56 h 191"/>
                <a:gd name="T34" fmla="*/ 268 w 374"/>
                <a:gd name="T35" fmla="*/ 79 h 191"/>
                <a:gd name="T36" fmla="*/ 263 w 374"/>
                <a:gd name="T37" fmla="*/ 101 h 191"/>
                <a:gd name="T38" fmla="*/ 263 w 374"/>
                <a:gd name="T39" fmla="*/ 112 h 191"/>
                <a:gd name="T40" fmla="*/ 274 w 374"/>
                <a:gd name="T41" fmla="*/ 105 h 191"/>
                <a:gd name="T42" fmla="*/ 292 w 374"/>
                <a:gd name="T43" fmla="*/ 90 h 191"/>
                <a:gd name="T44" fmla="*/ 312 w 374"/>
                <a:gd name="T45" fmla="*/ 72 h 191"/>
                <a:gd name="T46" fmla="*/ 340 w 374"/>
                <a:gd name="T47" fmla="*/ 61 h 191"/>
                <a:gd name="T48" fmla="*/ 362 w 374"/>
                <a:gd name="T49" fmla="*/ 67 h 191"/>
                <a:gd name="T50" fmla="*/ 371 w 374"/>
                <a:gd name="T51" fmla="*/ 90 h 191"/>
                <a:gd name="T52" fmla="*/ 372 w 374"/>
                <a:gd name="T53" fmla="*/ 124 h 191"/>
                <a:gd name="T54" fmla="*/ 374 w 374"/>
                <a:gd name="T55" fmla="*/ 148 h 191"/>
                <a:gd name="T56" fmla="*/ 365 w 374"/>
                <a:gd name="T57" fmla="*/ 156 h 191"/>
                <a:gd name="T58" fmla="*/ 347 w 374"/>
                <a:gd name="T59" fmla="*/ 163 h 191"/>
                <a:gd name="T60" fmla="*/ 322 w 374"/>
                <a:gd name="T61" fmla="*/ 172 h 191"/>
                <a:gd name="T62" fmla="*/ 294 w 374"/>
                <a:gd name="T63" fmla="*/ 168 h 191"/>
                <a:gd name="T64" fmla="*/ 274 w 374"/>
                <a:gd name="T65" fmla="*/ 165 h 191"/>
                <a:gd name="T66" fmla="*/ 267 w 374"/>
                <a:gd name="T67" fmla="*/ 172 h 191"/>
                <a:gd name="T68" fmla="*/ 264 w 374"/>
                <a:gd name="T69" fmla="*/ 185 h 191"/>
                <a:gd name="T70" fmla="*/ 251 w 374"/>
                <a:gd name="T71" fmla="*/ 191 h 191"/>
                <a:gd name="T72" fmla="*/ 228 w 374"/>
                <a:gd name="T73" fmla="*/ 186 h 191"/>
                <a:gd name="T74" fmla="*/ 197 w 374"/>
                <a:gd name="T75" fmla="*/ 174 h 191"/>
                <a:gd name="T76" fmla="*/ 170 w 374"/>
                <a:gd name="T77" fmla="*/ 158 h 191"/>
                <a:gd name="T78" fmla="*/ 152 w 374"/>
                <a:gd name="T79" fmla="*/ 156 h 191"/>
                <a:gd name="T80" fmla="*/ 134 w 374"/>
                <a:gd name="T81" fmla="*/ 165 h 191"/>
                <a:gd name="T82" fmla="*/ 111 w 374"/>
                <a:gd name="T83" fmla="*/ 164 h 191"/>
                <a:gd name="T84" fmla="*/ 89 w 374"/>
                <a:gd name="T85" fmla="*/ 143 h 191"/>
                <a:gd name="T86" fmla="*/ 70 w 374"/>
                <a:gd name="T87" fmla="*/ 116 h 191"/>
                <a:gd name="T88" fmla="*/ 45 w 374"/>
                <a:gd name="T89" fmla="*/ 76 h 191"/>
                <a:gd name="T90" fmla="*/ 17 w 374"/>
                <a:gd name="T91" fmla="*/ 31 h 191"/>
                <a:gd name="T92" fmla="*/ 0 w 374"/>
                <a:gd name="T93" fmla="*/ 4 h 191"/>
                <a:gd name="T94" fmla="*/ 5 w 374"/>
                <a:gd name="T95"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191">
                  <a:moveTo>
                    <a:pt x="5" y="0"/>
                  </a:moveTo>
                  <a:lnTo>
                    <a:pt x="10" y="2"/>
                  </a:lnTo>
                  <a:lnTo>
                    <a:pt x="19" y="8"/>
                  </a:lnTo>
                  <a:lnTo>
                    <a:pt x="27" y="13"/>
                  </a:lnTo>
                  <a:lnTo>
                    <a:pt x="37" y="20"/>
                  </a:lnTo>
                  <a:lnTo>
                    <a:pt x="44" y="26"/>
                  </a:lnTo>
                  <a:lnTo>
                    <a:pt x="49" y="31"/>
                  </a:lnTo>
                  <a:lnTo>
                    <a:pt x="54" y="34"/>
                  </a:lnTo>
                  <a:lnTo>
                    <a:pt x="55" y="35"/>
                  </a:lnTo>
                  <a:lnTo>
                    <a:pt x="62" y="41"/>
                  </a:lnTo>
                  <a:lnTo>
                    <a:pt x="72" y="48"/>
                  </a:lnTo>
                  <a:lnTo>
                    <a:pt x="85" y="57"/>
                  </a:lnTo>
                  <a:lnTo>
                    <a:pt x="97" y="68"/>
                  </a:lnTo>
                  <a:lnTo>
                    <a:pt x="110" y="78"/>
                  </a:lnTo>
                  <a:lnTo>
                    <a:pt x="121" y="87"/>
                  </a:lnTo>
                  <a:lnTo>
                    <a:pt x="131" y="97"/>
                  </a:lnTo>
                  <a:lnTo>
                    <a:pt x="141" y="102"/>
                  </a:lnTo>
                  <a:lnTo>
                    <a:pt x="149" y="102"/>
                  </a:lnTo>
                  <a:lnTo>
                    <a:pt x="156" y="95"/>
                  </a:lnTo>
                  <a:lnTo>
                    <a:pt x="163" y="87"/>
                  </a:lnTo>
                  <a:lnTo>
                    <a:pt x="169" y="76"/>
                  </a:lnTo>
                  <a:lnTo>
                    <a:pt x="174" y="65"/>
                  </a:lnTo>
                  <a:lnTo>
                    <a:pt x="183" y="57"/>
                  </a:lnTo>
                  <a:lnTo>
                    <a:pt x="193" y="52"/>
                  </a:lnTo>
                  <a:lnTo>
                    <a:pt x="205" y="48"/>
                  </a:lnTo>
                  <a:lnTo>
                    <a:pt x="219" y="43"/>
                  </a:lnTo>
                  <a:lnTo>
                    <a:pt x="237" y="37"/>
                  </a:lnTo>
                  <a:lnTo>
                    <a:pt x="249" y="32"/>
                  </a:lnTo>
                  <a:lnTo>
                    <a:pt x="257" y="32"/>
                  </a:lnTo>
                  <a:lnTo>
                    <a:pt x="261" y="34"/>
                  </a:lnTo>
                  <a:lnTo>
                    <a:pt x="264" y="37"/>
                  </a:lnTo>
                  <a:lnTo>
                    <a:pt x="264" y="42"/>
                  </a:lnTo>
                  <a:lnTo>
                    <a:pt x="266" y="49"/>
                  </a:lnTo>
                  <a:lnTo>
                    <a:pt x="267" y="56"/>
                  </a:lnTo>
                  <a:lnTo>
                    <a:pt x="270" y="67"/>
                  </a:lnTo>
                  <a:lnTo>
                    <a:pt x="268" y="79"/>
                  </a:lnTo>
                  <a:lnTo>
                    <a:pt x="266" y="91"/>
                  </a:lnTo>
                  <a:lnTo>
                    <a:pt x="263" y="101"/>
                  </a:lnTo>
                  <a:lnTo>
                    <a:pt x="261" y="109"/>
                  </a:lnTo>
                  <a:lnTo>
                    <a:pt x="263" y="112"/>
                  </a:lnTo>
                  <a:lnTo>
                    <a:pt x="267" y="111"/>
                  </a:lnTo>
                  <a:lnTo>
                    <a:pt x="274" y="105"/>
                  </a:lnTo>
                  <a:lnTo>
                    <a:pt x="282" y="98"/>
                  </a:lnTo>
                  <a:lnTo>
                    <a:pt x="292" y="90"/>
                  </a:lnTo>
                  <a:lnTo>
                    <a:pt x="302" y="80"/>
                  </a:lnTo>
                  <a:lnTo>
                    <a:pt x="312" y="72"/>
                  </a:lnTo>
                  <a:lnTo>
                    <a:pt x="326" y="64"/>
                  </a:lnTo>
                  <a:lnTo>
                    <a:pt x="340" y="61"/>
                  </a:lnTo>
                  <a:lnTo>
                    <a:pt x="353" y="63"/>
                  </a:lnTo>
                  <a:lnTo>
                    <a:pt x="362" y="67"/>
                  </a:lnTo>
                  <a:lnTo>
                    <a:pt x="368" y="76"/>
                  </a:lnTo>
                  <a:lnTo>
                    <a:pt x="371" y="90"/>
                  </a:lnTo>
                  <a:lnTo>
                    <a:pt x="371" y="106"/>
                  </a:lnTo>
                  <a:lnTo>
                    <a:pt x="372" y="124"/>
                  </a:lnTo>
                  <a:lnTo>
                    <a:pt x="374" y="139"/>
                  </a:lnTo>
                  <a:lnTo>
                    <a:pt x="374" y="148"/>
                  </a:lnTo>
                  <a:lnTo>
                    <a:pt x="371" y="153"/>
                  </a:lnTo>
                  <a:lnTo>
                    <a:pt x="365" y="156"/>
                  </a:lnTo>
                  <a:lnTo>
                    <a:pt x="357" y="158"/>
                  </a:lnTo>
                  <a:lnTo>
                    <a:pt x="347" y="163"/>
                  </a:lnTo>
                  <a:lnTo>
                    <a:pt x="337" y="167"/>
                  </a:lnTo>
                  <a:lnTo>
                    <a:pt x="322" y="172"/>
                  </a:lnTo>
                  <a:lnTo>
                    <a:pt x="308" y="171"/>
                  </a:lnTo>
                  <a:lnTo>
                    <a:pt x="294" y="168"/>
                  </a:lnTo>
                  <a:lnTo>
                    <a:pt x="281" y="165"/>
                  </a:lnTo>
                  <a:lnTo>
                    <a:pt x="274" y="165"/>
                  </a:lnTo>
                  <a:lnTo>
                    <a:pt x="270" y="168"/>
                  </a:lnTo>
                  <a:lnTo>
                    <a:pt x="267" y="172"/>
                  </a:lnTo>
                  <a:lnTo>
                    <a:pt x="266" y="178"/>
                  </a:lnTo>
                  <a:lnTo>
                    <a:pt x="264" y="185"/>
                  </a:lnTo>
                  <a:lnTo>
                    <a:pt x="259" y="189"/>
                  </a:lnTo>
                  <a:lnTo>
                    <a:pt x="251" y="191"/>
                  </a:lnTo>
                  <a:lnTo>
                    <a:pt x="240" y="190"/>
                  </a:lnTo>
                  <a:lnTo>
                    <a:pt x="228" y="186"/>
                  </a:lnTo>
                  <a:lnTo>
                    <a:pt x="212" y="180"/>
                  </a:lnTo>
                  <a:lnTo>
                    <a:pt x="197" y="174"/>
                  </a:lnTo>
                  <a:lnTo>
                    <a:pt x="183" y="165"/>
                  </a:lnTo>
                  <a:lnTo>
                    <a:pt x="170" y="158"/>
                  </a:lnTo>
                  <a:lnTo>
                    <a:pt x="160" y="156"/>
                  </a:lnTo>
                  <a:lnTo>
                    <a:pt x="152" y="156"/>
                  </a:lnTo>
                  <a:lnTo>
                    <a:pt x="143" y="160"/>
                  </a:lnTo>
                  <a:lnTo>
                    <a:pt x="134" y="165"/>
                  </a:lnTo>
                  <a:lnTo>
                    <a:pt x="122" y="168"/>
                  </a:lnTo>
                  <a:lnTo>
                    <a:pt x="111" y="164"/>
                  </a:lnTo>
                  <a:lnTo>
                    <a:pt x="100" y="156"/>
                  </a:lnTo>
                  <a:lnTo>
                    <a:pt x="89" y="143"/>
                  </a:lnTo>
                  <a:lnTo>
                    <a:pt x="79" y="130"/>
                  </a:lnTo>
                  <a:lnTo>
                    <a:pt x="70" y="116"/>
                  </a:lnTo>
                  <a:lnTo>
                    <a:pt x="58" y="97"/>
                  </a:lnTo>
                  <a:lnTo>
                    <a:pt x="45" y="76"/>
                  </a:lnTo>
                  <a:lnTo>
                    <a:pt x="31" y="53"/>
                  </a:lnTo>
                  <a:lnTo>
                    <a:pt x="17" y="31"/>
                  </a:lnTo>
                  <a:lnTo>
                    <a:pt x="5" y="12"/>
                  </a:lnTo>
                  <a:lnTo>
                    <a:pt x="0" y="4"/>
                  </a:lnTo>
                  <a:lnTo>
                    <a:pt x="0" y="0"/>
                  </a:lnTo>
                  <a:lnTo>
                    <a:pt x="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5" name="Freeform 16"/>
            <p:cNvSpPr>
              <a:spLocks/>
            </p:cNvSpPr>
            <p:nvPr/>
          </p:nvSpPr>
          <p:spPr bwMode="auto">
            <a:xfrm>
              <a:off x="3576638" y="3092451"/>
              <a:ext cx="184150" cy="96838"/>
            </a:xfrm>
            <a:custGeom>
              <a:avLst/>
              <a:gdLst>
                <a:gd name="T0" fmla="*/ 11 w 231"/>
                <a:gd name="T1" fmla="*/ 0 h 123"/>
                <a:gd name="T2" fmla="*/ 21 w 231"/>
                <a:gd name="T3" fmla="*/ 1 h 123"/>
                <a:gd name="T4" fmla="*/ 30 w 231"/>
                <a:gd name="T5" fmla="*/ 3 h 123"/>
                <a:gd name="T6" fmla="*/ 39 w 231"/>
                <a:gd name="T7" fmla="*/ 7 h 123"/>
                <a:gd name="T8" fmla="*/ 47 w 231"/>
                <a:gd name="T9" fmla="*/ 10 h 123"/>
                <a:gd name="T10" fmla="*/ 53 w 231"/>
                <a:gd name="T11" fmla="*/ 12 h 123"/>
                <a:gd name="T12" fmla="*/ 61 w 231"/>
                <a:gd name="T13" fmla="*/ 15 h 123"/>
                <a:gd name="T14" fmla="*/ 74 w 231"/>
                <a:gd name="T15" fmla="*/ 16 h 123"/>
                <a:gd name="T16" fmla="*/ 91 w 231"/>
                <a:gd name="T17" fmla="*/ 16 h 123"/>
                <a:gd name="T18" fmla="*/ 110 w 231"/>
                <a:gd name="T19" fmla="*/ 16 h 123"/>
                <a:gd name="T20" fmla="*/ 133 w 231"/>
                <a:gd name="T21" fmla="*/ 19 h 123"/>
                <a:gd name="T22" fmla="*/ 147 w 231"/>
                <a:gd name="T23" fmla="*/ 23 h 123"/>
                <a:gd name="T24" fmla="*/ 157 w 231"/>
                <a:gd name="T25" fmla="*/ 27 h 123"/>
                <a:gd name="T26" fmla="*/ 162 w 231"/>
                <a:gd name="T27" fmla="*/ 33 h 123"/>
                <a:gd name="T28" fmla="*/ 168 w 231"/>
                <a:gd name="T29" fmla="*/ 38 h 123"/>
                <a:gd name="T30" fmla="*/ 176 w 231"/>
                <a:gd name="T31" fmla="*/ 45 h 123"/>
                <a:gd name="T32" fmla="*/ 189 w 231"/>
                <a:gd name="T33" fmla="*/ 51 h 123"/>
                <a:gd name="T34" fmla="*/ 202 w 231"/>
                <a:gd name="T35" fmla="*/ 56 h 123"/>
                <a:gd name="T36" fmla="*/ 210 w 231"/>
                <a:gd name="T37" fmla="*/ 60 h 123"/>
                <a:gd name="T38" fmla="*/ 214 w 231"/>
                <a:gd name="T39" fmla="*/ 63 h 123"/>
                <a:gd name="T40" fmla="*/ 216 w 231"/>
                <a:gd name="T41" fmla="*/ 66 h 123"/>
                <a:gd name="T42" fmla="*/ 216 w 231"/>
                <a:gd name="T43" fmla="*/ 68 h 123"/>
                <a:gd name="T44" fmla="*/ 214 w 231"/>
                <a:gd name="T45" fmla="*/ 74 h 123"/>
                <a:gd name="T46" fmla="*/ 216 w 231"/>
                <a:gd name="T47" fmla="*/ 85 h 123"/>
                <a:gd name="T48" fmla="*/ 221 w 231"/>
                <a:gd name="T49" fmla="*/ 97 h 123"/>
                <a:gd name="T50" fmla="*/ 230 w 231"/>
                <a:gd name="T51" fmla="*/ 110 h 123"/>
                <a:gd name="T52" fmla="*/ 231 w 231"/>
                <a:gd name="T53" fmla="*/ 115 h 123"/>
                <a:gd name="T54" fmla="*/ 227 w 231"/>
                <a:gd name="T55" fmla="*/ 119 h 123"/>
                <a:gd name="T56" fmla="*/ 218 w 231"/>
                <a:gd name="T57" fmla="*/ 122 h 123"/>
                <a:gd name="T58" fmla="*/ 207 w 231"/>
                <a:gd name="T59" fmla="*/ 123 h 123"/>
                <a:gd name="T60" fmla="*/ 193 w 231"/>
                <a:gd name="T61" fmla="*/ 122 h 123"/>
                <a:gd name="T62" fmla="*/ 181 w 231"/>
                <a:gd name="T63" fmla="*/ 119 h 123"/>
                <a:gd name="T64" fmla="*/ 169 w 231"/>
                <a:gd name="T65" fmla="*/ 115 h 123"/>
                <a:gd name="T66" fmla="*/ 160 w 231"/>
                <a:gd name="T67" fmla="*/ 111 h 123"/>
                <a:gd name="T68" fmla="*/ 147 w 231"/>
                <a:gd name="T69" fmla="*/ 108 h 123"/>
                <a:gd name="T70" fmla="*/ 131 w 231"/>
                <a:gd name="T71" fmla="*/ 110 h 123"/>
                <a:gd name="T72" fmla="*/ 116 w 231"/>
                <a:gd name="T73" fmla="*/ 111 h 123"/>
                <a:gd name="T74" fmla="*/ 103 w 231"/>
                <a:gd name="T75" fmla="*/ 107 h 123"/>
                <a:gd name="T76" fmla="*/ 91 w 231"/>
                <a:gd name="T77" fmla="*/ 100 h 123"/>
                <a:gd name="T78" fmla="*/ 80 w 231"/>
                <a:gd name="T79" fmla="*/ 92 h 123"/>
                <a:gd name="T80" fmla="*/ 68 w 231"/>
                <a:gd name="T81" fmla="*/ 84 h 123"/>
                <a:gd name="T82" fmla="*/ 61 w 231"/>
                <a:gd name="T83" fmla="*/ 78 h 123"/>
                <a:gd name="T84" fmla="*/ 60 w 231"/>
                <a:gd name="T85" fmla="*/ 71 h 123"/>
                <a:gd name="T86" fmla="*/ 61 w 231"/>
                <a:gd name="T87" fmla="*/ 64 h 123"/>
                <a:gd name="T88" fmla="*/ 64 w 231"/>
                <a:gd name="T89" fmla="*/ 59 h 123"/>
                <a:gd name="T90" fmla="*/ 66 w 231"/>
                <a:gd name="T91" fmla="*/ 53 h 123"/>
                <a:gd name="T92" fmla="*/ 63 w 231"/>
                <a:gd name="T93" fmla="*/ 49 h 123"/>
                <a:gd name="T94" fmla="*/ 54 w 231"/>
                <a:gd name="T95" fmla="*/ 47 h 123"/>
                <a:gd name="T96" fmla="*/ 43 w 231"/>
                <a:gd name="T97" fmla="*/ 42 h 123"/>
                <a:gd name="T98" fmla="*/ 29 w 231"/>
                <a:gd name="T99" fmla="*/ 37 h 123"/>
                <a:gd name="T100" fmla="*/ 16 w 231"/>
                <a:gd name="T101" fmla="*/ 32 h 123"/>
                <a:gd name="T102" fmla="*/ 7 w 231"/>
                <a:gd name="T103" fmla="*/ 23 h 123"/>
                <a:gd name="T104" fmla="*/ 1 w 231"/>
                <a:gd name="T105" fmla="*/ 12 h 123"/>
                <a:gd name="T106" fmla="*/ 0 w 231"/>
                <a:gd name="T107" fmla="*/ 5 h 123"/>
                <a:gd name="T108" fmla="*/ 4 w 231"/>
                <a:gd name="T109" fmla="*/ 1 h 123"/>
                <a:gd name="T110" fmla="*/ 11 w 231"/>
                <a:gd name="T11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1" h="123">
                  <a:moveTo>
                    <a:pt x="11" y="0"/>
                  </a:moveTo>
                  <a:lnTo>
                    <a:pt x="21" y="1"/>
                  </a:lnTo>
                  <a:lnTo>
                    <a:pt x="30" y="3"/>
                  </a:lnTo>
                  <a:lnTo>
                    <a:pt x="39" y="7"/>
                  </a:lnTo>
                  <a:lnTo>
                    <a:pt x="47" y="10"/>
                  </a:lnTo>
                  <a:lnTo>
                    <a:pt x="53" y="12"/>
                  </a:lnTo>
                  <a:lnTo>
                    <a:pt x="61" y="15"/>
                  </a:lnTo>
                  <a:lnTo>
                    <a:pt x="74" y="16"/>
                  </a:lnTo>
                  <a:lnTo>
                    <a:pt x="91" y="16"/>
                  </a:lnTo>
                  <a:lnTo>
                    <a:pt x="110" y="16"/>
                  </a:lnTo>
                  <a:lnTo>
                    <a:pt x="133" y="19"/>
                  </a:lnTo>
                  <a:lnTo>
                    <a:pt x="147" y="23"/>
                  </a:lnTo>
                  <a:lnTo>
                    <a:pt x="157" y="27"/>
                  </a:lnTo>
                  <a:lnTo>
                    <a:pt x="162" y="33"/>
                  </a:lnTo>
                  <a:lnTo>
                    <a:pt x="168" y="38"/>
                  </a:lnTo>
                  <a:lnTo>
                    <a:pt x="176" y="45"/>
                  </a:lnTo>
                  <a:lnTo>
                    <a:pt x="189" y="51"/>
                  </a:lnTo>
                  <a:lnTo>
                    <a:pt x="202" y="56"/>
                  </a:lnTo>
                  <a:lnTo>
                    <a:pt x="210" y="60"/>
                  </a:lnTo>
                  <a:lnTo>
                    <a:pt x="214" y="63"/>
                  </a:lnTo>
                  <a:lnTo>
                    <a:pt x="216" y="66"/>
                  </a:lnTo>
                  <a:lnTo>
                    <a:pt x="216" y="68"/>
                  </a:lnTo>
                  <a:lnTo>
                    <a:pt x="214" y="74"/>
                  </a:lnTo>
                  <a:lnTo>
                    <a:pt x="216" y="85"/>
                  </a:lnTo>
                  <a:lnTo>
                    <a:pt x="221" y="97"/>
                  </a:lnTo>
                  <a:lnTo>
                    <a:pt x="230" y="110"/>
                  </a:lnTo>
                  <a:lnTo>
                    <a:pt x="231" y="115"/>
                  </a:lnTo>
                  <a:lnTo>
                    <a:pt x="227" y="119"/>
                  </a:lnTo>
                  <a:lnTo>
                    <a:pt x="218" y="122"/>
                  </a:lnTo>
                  <a:lnTo>
                    <a:pt x="207" y="123"/>
                  </a:lnTo>
                  <a:lnTo>
                    <a:pt x="193" y="122"/>
                  </a:lnTo>
                  <a:lnTo>
                    <a:pt x="181" y="119"/>
                  </a:lnTo>
                  <a:lnTo>
                    <a:pt x="169" y="115"/>
                  </a:lnTo>
                  <a:lnTo>
                    <a:pt x="160" y="111"/>
                  </a:lnTo>
                  <a:lnTo>
                    <a:pt x="147" y="108"/>
                  </a:lnTo>
                  <a:lnTo>
                    <a:pt x="131" y="110"/>
                  </a:lnTo>
                  <a:lnTo>
                    <a:pt x="116" y="111"/>
                  </a:lnTo>
                  <a:lnTo>
                    <a:pt x="103" y="107"/>
                  </a:lnTo>
                  <a:lnTo>
                    <a:pt x="91" y="100"/>
                  </a:lnTo>
                  <a:lnTo>
                    <a:pt x="80" y="92"/>
                  </a:lnTo>
                  <a:lnTo>
                    <a:pt x="68" y="84"/>
                  </a:lnTo>
                  <a:lnTo>
                    <a:pt x="61" y="78"/>
                  </a:lnTo>
                  <a:lnTo>
                    <a:pt x="60" y="71"/>
                  </a:lnTo>
                  <a:lnTo>
                    <a:pt x="61" y="64"/>
                  </a:lnTo>
                  <a:lnTo>
                    <a:pt x="64" y="59"/>
                  </a:lnTo>
                  <a:lnTo>
                    <a:pt x="66" y="53"/>
                  </a:lnTo>
                  <a:lnTo>
                    <a:pt x="63" y="49"/>
                  </a:lnTo>
                  <a:lnTo>
                    <a:pt x="54" y="47"/>
                  </a:lnTo>
                  <a:lnTo>
                    <a:pt x="43" y="42"/>
                  </a:lnTo>
                  <a:lnTo>
                    <a:pt x="29" y="37"/>
                  </a:lnTo>
                  <a:lnTo>
                    <a:pt x="16" y="32"/>
                  </a:lnTo>
                  <a:lnTo>
                    <a:pt x="7" y="23"/>
                  </a:lnTo>
                  <a:lnTo>
                    <a:pt x="1" y="12"/>
                  </a:lnTo>
                  <a:lnTo>
                    <a:pt x="0" y="5"/>
                  </a:lnTo>
                  <a:lnTo>
                    <a:pt x="4" y="1"/>
                  </a:lnTo>
                  <a:lnTo>
                    <a:pt x="11"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8" name="Freeform 17"/>
            <p:cNvSpPr>
              <a:spLocks/>
            </p:cNvSpPr>
            <p:nvPr/>
          </p:nvSpPr>
          <p:spPr bwMode="auto">
            <a:xfrm>
              <a:off x="3386138" y="3194051"/>
              <a:ext cx="409575" cy="320675"/>
            </a:xfrm>
            <a:custGeom>
              <a:avLst/>
              <a:gdLst>
                <a:gd name="T0" fmla="*/ 380 w 516"/>
                <a:gd name="T1" fmla="*/ 5 h 404"/>
                <a:gd name="T2" fmla="*/ 394 w 516"/>
                <a:gd name="T3" fmla="*/ 29 h 404"/>
                <a:gd name="T4" fmla="*/ 407 w 516"/>
                <a:gd name="T5" fmla="*/ 59 h 404"/>
                <a:gd name="T6" fmla="*/ 421 w 516"/>
                <a:gd name="T7" fmla="*/ 90 h 404"/>
                <a:gd name="T8" fmla="*/ 450 w 516"/>
                <a:gd name="T9" fmla="*/ 130 h 404"/>
                <a:gd name="T10" fmla="*/ 485 w 516"/>
                <a:gd name="T11" fmla="*/ 165 h 404"/>
                <a:gd name="T12" fmla="*/ 510 w 516"/>
                <a:gd name="T13" fmla="*/ 194 h 404"/>
                <a:gd name="T14" fmla="*/ 516 w 516"/>
                <a:gd name="T15" fmla="*/ 227 h 404"/>
                <a:gd name="T16" fmla="*/ 508 w 516"/>
                <a:gd name="T17" fmla="*/ 260 h 404"/>
                <a:gd name="T18" fmla="*/ 494 w 516"/>
                <a:gd name="T19" fmla="*/ 302 h 404"/>
                <a:gd name="T20" fmla="*/ 478 w 516"/>
                <a:gd name="T21" fmla="*/ 349 h 404"/>
                <a:gd name="T22" fmla="*/ 463 w 516"/>
                <a:gd name="T23" fmla="*/ 379 h 404"/>
                <a:gd name="T24" fmla="*/ 433 w 516"/>
                <a:gd name="T25" fmla="*/ 397 h 404"/>
                <a:gd name="T26" fmla="*/ 409 w 516"/>
                <a:gd name="T27" fmla="*/ 404 h 404"/>
                <a:gd name="T28" fmla="*/ 373 w 516"/>
                <a:gd name="T29" fmla="*/ 400 h 404"/>
                <a:gd name="T30" fmla="*/ 334 w 516"/>
                <a:gd name="T31" fmla="*/ 387 h 404"/>
                <a:gd name="T32" fmla="*/ 314 w 516"/>
                <a:gd name="T33" fmla="*/ 365 h 404"/>
                <a:gd name="T34" fmla="*/ 293 w 516"/>
                <a:gd name="T35" fmla="*/ 346 h 404"/>
                <a:gd name="T36" fmla="*/ 275 w 516"/>
                <a:gd name="T37" fmla="*/ 331 h 404"/>
                <a:gd name="T38" fmla="*/ 254 w 516"/>
                <a:gd name="T39" fmla="*/ 309 h 404"/>
                <a:gd name="T40" fmla="*/ 235 w 516"/>
                <a:gd name="T41" fmla="*/ 298 h 404"/>
                <a:gd name="T42" fmla="*/ 203 w 516"/>
                <a:gd name="T43" fmla="*/ 302 h 404"/>
                <a:gd name="T44" fmla="*/ 160 w 516"/>
                <a:gd name="T45" fmla="*/ 313 h 404"/>
                <a:gd name="T46" fmla="*/ 118 w 516"/>
                <a:gd name="T47" fmla="*/ 326 h 404"/>
                <a:gd name="T48" fmla="*/ 89 w 516"/>
                <a:gd name="T49" fmla="*/ 338 h 404"/>
                <a:gd name="T50" fmla="*/ 54 w 516"/>
                <a:gd name="T51" fmla="*/ 348 h 404"/>
                <a:gd name="T52" fmla="*/ 22 w 516"/>
                <a:gd name="T53" fmla="*/ 341 h 404"/>
                <a:gd name="T54" fmla="*/ 4 w 516"/>
                <a:gd name="T55" fmla="*/ 324 h 404"/>
                <a:gd name="T56" fmla="*/ 2 w 516"/>
                <a:gd name="T57" fmla="*/ 300 h 404"/>
                <a:gd name="T58" fmla="*/ 9 w 516"/>
                <a:gd name="T59" fmla="*/ 274 h 404"/>
                <a:gd name="T60" fmla="*/ 15 w 516"/>
                <a:gd name="T61" fmla="*/ 253 h 404"/>
                <a:gd name="T62" fmla="*/ 9 w 516"/>
                <a:gd name="T63" fmla="*/ 220 h 404"/>
                <a:gd name="T64" fmla="*/ 1 w 516"/>
                <a:gd name="T65" fmla="*/ 182 h 404"/>
                <a:gd name="T66" fmla="*/ 2 w 516"/>
                <a:gd name="T67" fmla="*/ 153 h 404"/>
                <a:gd name="T68" fmla="*/ 26 w 516"/>
                <a:gd name="T69" fmla="*/ 138 h 404"/>
                <a:gd name="T70" fmla="*/ 60 w 516"/>
                <a:gd name="T71" fmla="*/ 128 h 404"/>
                <a:gd name="T72" fmla="*/ 85 w 516"/>
                <a:gd name="T73" fmla="*/ 122 h 404"/>
                <a:gd name="T74" fmla="*/ 106 w 516"/>
                <a:gd name="T75" fmla="*/ 102 h 404"/>
                <a:gd name="T76" fmla="*/ 126 w 516"/>
                <a:gd name="T77" fmla="*/ 74 h 404"/>
                <a:gd name="T78" fmla="*/ 147 w 516"/>
                <a:gd name="T79" fmla="*/ 52 h 404"/>
                <a:gd name="T80" fmla="*/ 171 w 516"/>
                <a:gd name="T81" fmla="*/ 49 h 404"/>
                <a:gd name="T82" fmla="*/ 189 w 516"/>
                <a:gd name="T83" fmla="*/ 53 h 404"/>
                <a:gd name="T84" fmla="*/ 200 w 516"/>
                <a:gd name="T85" fmla="*/ 45 h 404"/>
                <a:gd name="T86" fmla="*/ 216 w 516"/>
                <a:gd name="T87" fmla="*/ 26 h 404"/>
                <a:gd name="T88" fmla="*/ 245 w 516"/>
                <a:gd name="T89" fmla="*/ 11 h 404"/>
                <a:gd name="T90" fmla="*/ 273 w 516"/>
                <a:gd name="T91" fmla="*/ 7 h 404"/>
                <a:gd name="T92" fmla="*/ 287 w 516"/>
                <a:gd name="T93" fmla="*/ 15 h 404"/>
                <a:gd name="T94" fmla="*/ 291 w 516"/>
                <a:gd name="T95" fmla="*/ 27 h 404"/>
                <a:gd name="T96" fmla="*/ 289 w 516"/>
                <a:gd name="T97" fmla="*/ 44 h 404"/>
                <a:gd name="T98" fmla="*/ 291 w 516"/>
                <a:gd name="T99" fmla="*/ 55 h 404"/>
                <a:gd name="T100" fmla="*/ 308 w 516"/>
                <a:gd name="T101" fmla="*/ 56 h 404"/>
                <a:gd name="T102" fmla="*/ 336 w 516"/>
                <a:gd name="T103" fmla="*/ 44 h 404"/>
                <a:gd name="T104" fmla="*/ 360 w 516"/>
                <a:gd name="T105" fmla="*/ 22 h 404"/>
                <a:gd name="T106" fmla="*/ 369 w 516"/>
                <a:gd name="T10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6" h="404">
                  <a:moveTo>
                    <a:pt x="374" y="0"/>
                  </a:moveTo>
                  <a:lnTo>
                    <a:pt x="380" y="5"/>
                  </a:lnTo>
                  <a:lnTo>
                    <a:pt x="387" y="16"/>
                  </a:lnTo>
                  <a:lnTo>
                    <a:pt x="394" y="29"/>
                  </a:lnTo>
                  <a:lnTo>
                    <a:pt x="401" y="44"/>
                  </a:lnTo>
                  <a:lnTo>
                    <a:pt x="407" y="59"/>
                  </a:lnTo>
                  <a:lnTo>
                    <a:pt x="412" y="72"/>
                  </a:lnTo>
                  <a:lnTo>
                    <a:pt x="421" y="90"/>
                  </a:lnTo>
                  <a:lnTo>
                    <a:pt x="435" y="109"/>
                  </a:lnTo>
                  <a:lnTo>
                    <a:pt x="450" y="130"/>
                  </a:lnTo>
                  <a:lnTo>
                    <a:pt x="468" y="149"/>
                  </a:lnTo>
                  <a:lnTo>
                    <a:pt x="485" y="165"/>
                  </a:lnTo>
                  <a:lnTo>
                    <a:pt x="499" y="179"/>
                  </a:lnTo>
                  <a:lnTo>
                    <a:pt x="510" y="194"/>
                  </a:lnTo>
                  <a:lnTo>
                    <a:pt x="516" y="209"/>
                  </a:lnTo>
                  <a:lnTo>
                    <a:pt x="516" y="227"/>
                  </a:lnTo>
                  <a:lnTo>
                    <a:pt x="512" y="244"/>
                  </a:lnTo>
                  <a:lnTo>
                    <a:pt x="508" y="260"/>
                  </a:lnTo>
                  <a:lnTo>
                    <a:pt x="502" y="279"/>
                  </a:lnTo>
                  <a:lnTo>
                    <a:pt x="494" y="302"/>
                  </a:lnTo>
                  <a:lnTo>
                    <a:pt x="487" y="326"/>
                  </a:lnTo>
                  <a:lnTo>
                    <a:pt x="478" y="349"/>
                  </a:lnTo>
                  <a:lnTo>
                    <a:pt x="471" y="367"/>
                  </a:lnTo>
                  <a:lnTo>
                    <a:pt x="463" y="379"/>
                  </a:lnTo>
                  <a:lnTo>
                    <a:pt x="449" y="390"/>
                  </a:lnTo>
                  <a:lnTo>
                    <a:pt x="433" y="397"/>
                  </a:lnTo>
                  <a:lnTo>
                    <a:pt x="419" y="402"/>
                  </a:lnTo>
                  <a:lnTo>
                    <a:pt x="409" y="404"/>
                  </a:lnTo>
                  <a:lnTo>
                    <a:pt x="394" y="402"/>
                  </a:lnTo>
                  <a:lnTo>
                    <a:pt x="373" y="400"/>
                  </a:lnTo>
                  <a:lnTo>
                    <a:pt x="348" y="393"/>
                  </a:lnTo>
                  <a:lnTo>
                    <a:pt x="334" y="387"/>
                  </a:lnTo>
                  <a:lnTo>
                    <a:pt x="322" y="378"/>
                  </a:lnTo>
                  <a:lnTo>
                    <a:pt x="314" y="365"/>
                  </a:lnTo>
                  <a:lnTo>
                    <a:pt x="304" y="354"/>
                  </a:lnTo>
                  <a:lnTo>
                    <a:pt x="293" y="346"/>
                  </a:lnTo>
                  <a:lnTo>
                    <a:pt x="286" y="341"/>
                  </a:lnTo>
                  <a:lnTo>
                    <a:pt x="275" y="331"/>
                  </a:lnTo>
                  <a:lnTo>
                    <a:pt x="265" y="320"/>
                  </a:lnTo>
                  <a:lnTo>
                    <a:pt x="254" y="309"/>
                  </a:lnTo>
                  <a:lnTo>
                    <a:pt x="244" y="300"/>
                  </a:lnTo>
                  <a:lnTo>
                    <a:pt x="235" y="298"/>
                  </a:lnTo>
                  <a:lnTo>
                    <a:pt x="221" y="298"/>
                  </a:lnTo>
                  <a:lnTo>
                    <a:pt x="203" y="302"/>
                  </a:lnTo>
                  <a:lnTo>
                    <a:pt x="182" y="307"/>
                  </a:lnTo>
                  <a:lnTo>
                    <a:pt x="160" y="313"/>
                  </a:lnTo>
                  <a:lnTo>
                    <a:pt x="137" y="319"/>
                  </a:lnTo>
                  <a:lnTo>
                    <a:pt x="118" y="326"/>
                  </a:lnTo>
                  <a:lnTo>
                    <a:pt x="101" y="333"/>
                  </a:lnTo>
                  <a:lnTo>
                    <a:pt x="89" y="338"/>
                  </a:lnTo>
                  <a:lnTo>
                    <a:pt x="70" y="345"/>
                  </a:lnTo>
                  <a:lnTo>
                    <a:pt x="54" y="348"/>
                  </a:lnTo>
                  <a:lnTo>
                    <a:pt x="39" y="346"/>
                  </a:lnTo>
                  <a:lnTo>
                    <a:pt x="22" y="341"/>
                  </a:lnTo>
                  <a:lnTo>
                    <a:pt x="11" y="334"/>
                  </a:lnTo>
                  <a:lnTo>
                    <a:pt x="4" y="324"/>
                  </a:lnTo>
                  <a:lnTo>
                    <a:pt x="2" y="312"/>
                  </a:lnTo>
                  <a:lnTo>
                    <a:pt x="2" y="300"/>
                  </a:lnTo>
                  <a:lnTo>
                    <a:pt x="5" y="286"/>
                  </a:lnTo>
                  <a:lnTo>
                    <a:pt x="9" y="274"/>
                  </a:lnTo>
                  <a:lnTo>
                    <a:pt x="12" y="263"/>
                  </a:lnTo>
                  <a:lnTo>
                    <a:pt x="15" y="253"/>
                  </a:lnTo>
                  <a:lnTo>
                    <a:pt x="14" y="238"/>
                  </a:lnTo>
                  <a:lnTo>
                    <a:pt x="9" y="220"/>
                  </a:lnTo>
                  <a:lnTo>
                    <a:pt x="5" y="201"/>
                  </a:lnTo>
                  <a:lnTo>
                    <a:pt x="1" y="182"/>
                  </a:lnTo>
                  <a:lnTo>
                    <a:pt x="0" y="164"/>
                  </a:lnTo>
                  <a:lnTo>
                    <a:pt x="2" y="153"/>
                  </a:lnTo>
                  <a:lnTo>
                    <a:pt x="12" y="145"/>
                  </a:lnTo>
                  <a:lnTo>
                    <a:pt x="26" y="138"/>
                  </a:lnTo>
                  <a:lnTo>
                    <a:pt x="43" y="133"/>
                  </a:lnTo>
                  <a:lnTo>
                    <a:pt x="60" y="128"/>
                  </a:lnTo>
                  <a:lnTo>
                    <a:pt x="74" y="124"/>
                  </a:lnTo>
                  <a:lnTo>
                    <a:pt x="85" y="122"/>
                  </a:lnTo>
                  <a:lnTo>
                    <a:pt x="96" y="115"/>
                  </a:lnTo>
                  <a:lnTo>
                    <a:pt x="106" y="102"/>
                  </a:lnTo>
                  <a:lnTo>
                    <a:pt x="118" y="89"/>
                  </a:lnTo>
                  <a:lnTo>
                    <a:pt x="126" y="74"/>
                  </a:lnTo>
                  <a:lnTo>
                    <a:pt x="136" y="60"/>
                  </a:lnTo>
                  <a:lnTo>
                    <a:pt x="147" y="52"/>
                  </a:lnTo>
                  <a:lnTo>
                    <a:pt x="160" y="49"/>
                  </a:lnTo>
                  <a:lnTo>
                    <a:pt x="171" y="49"/>
                  </a:lnTo>
                  <a:lnTo>
                    <a:pt x="181" y="50"/>
                  </a:lnTo>
                  <a:lnTo>
                    <a:pt x="189" y="53"/>
                  </a:lnTo>
                  <a:lnTo>
                    <a:pt x="195" y="52"/>
                  </a:lnTo>
                  <a:lnTo>
                    <a:pt x="200" y="45"/>
                  </a:lnTo>
                  <a:lnTo>
                    <a:pt x="207" y="37"/>
                  </a:lnTo>
                  <a:lnTo>
                    <a:pt x="216" y="26"/>
                  </a:lnTo>
                  <a:lnTo>
                    <a:pt x="228" y="18"/>
                  </a:lnTo>
                  <a:lnTo>
                    <a:pt x="245" y="11"/>
                  </a:lnTo>
                  <a:lnTo>
                    <a:pt x="262" y="7"/>
                  </a:lnTo>
                  <a:lnTo>
                    <a:pt x="273" y="7"/>
                  </a:lnTo>
                  <a:lnTo>
                    <a:pt x="282" y="9"/>
                  </a:lnTo>
                  <a:lnTo>
                    <a:pt x="287" y="15"/>
                  </a:lnTo>
                  <a:lnTo>
                    <a:pt x="290" y="20"/>
                  </a:lnTo>
                  <a:lnTo>
                    <a:pt x="291" y="27"/>
                  </a:lnTo>
                  <a:lnTo>
                    <a:pt x="290" y="35"/>
                  </a:lnTo>
                  <a:lnTo>
                    <a:pt x="289" y="44"/>
                  </a:lnTo>
                  <a:lnTo>
                    <a:pt x="289" y="50"/>
                  </a:lnTo>
                  <a:lnTo>
                    <a:pt x="291" y="55"/>
                  </a:lnTo>
                  <a:lnTo>
                    <a:pt x="298" y="57"/>
                  </a:lnTo>
                  <a:lnTo>
                    <a:pt x="308" y="56"/>
                  </a:lnTo>
                  <a:lnTo>
                    <a:pt x="322" y="52"/>
                  </a:lnTo>
                  <a:lnTo>
                    <a:pt x="336" y="44"/>
                  </a:lnTo>
                  <a:lnTo>
                    <a:pt x="349" y="34"/>
                  </a:lnTo>
                  <a:lnTo>
                    <a:pt x="360" y="22"/>
                  </a:lnTo>
                  <a:lnTo>
                    <a:pt x="366" y="7"/>
                  </a:lnTo>
                  <a:lnTo>
                    <a:pt x="369" y="0"/>
                  </a:lnTo>
                  <a:lnTo>
                    <a:pt x="37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19" name="Oval 18"/>
          <p:cNvSpPr/>
          <p:nvPr/>
        </p:nvSpPr>
        <p:spPr>
          <a:xfrm>
            <a:off x="927210" y="2093492"/>
            <a:ext cx="533203" cy="533203"/>
          </a:xfrm>
          <a:prstGeom prst="ellipse">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4" name="Oval 33"/>
          <p:cNvSpPr/>
          <p:nvPr/>
        </p:nvSpPr>
        <p:spPr>
          <a:xfrm>
            <a:off x="3495203" y="2998336"/>
            <a:ext cx="375705" cy="375704"/>
          </a:xfrm>
          <a:prstGeom prst="ellipse">
            <a:avLst/>
          </a:prstGeom>
          <a:noFill/>
          <a:ln w="381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3" name="Oval 32"/>
          <p:cNvSpPr/>
          <p:nvPr/>
        </p:nvSpPr>
        <p:spPr>
          <a:xfrm>
            <a:off x="2518328" y="2210011"/>
            <a:ext cx="195849" cy="195848"/>
          </a:xfrm>
          <a:prstGeom prst="ellipse">
            <a:avLst/>
          </a:prstGeom>
          <a:no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grpSp>
        <p:nvGrpSpPr>
          <p:cNvPr id="45" name="Skupina 44"/>
          <p:cNvGrpSpPr/>
          <p:nvPr/>
        </p:nvGrpSpPr>
        <p:grpSpPr>
          <a:xfrm>
            <a:off x="6130930" y="2492379"/>
            <a:ext cx="357188" cy="458788"/>
            <a:chOff x="6130925" y="2492375"/>
            <a:chExt cx="357188" cy="458788"/>
          </a:xfrm>
          <a:solidFill>
            <a:schemeClr val="accent1"/>
          </a:solidFill>
        </p:grpSpPr>
        <p:sp>
          <p:nvSpPr>
            <p:cNvPr id="31" name="Freeform 21"/>
            <p:cNvSpPr>
              <a:spLocks noEditPoints="1"/>
            </p:cNvSpPr>
            <p:nvPr/>
          </p:nvSpPr>
          <p:spPr bwMode="auto">
            <a:xfrm>
              <a:off x="6216650" y="2492375"/>
              <a:ext cx="187325" cy="96838"/>
            </a:xfrm>
            <a:custGeom>
              <a:avLst/>
              <a:gdLst>
                <a:gd name="T0" fmla="*/ 0 w 2280"/>
                <a:gd name="T1" fmla="*/ 1190 h 1190"/>
                <a:gd name="T2" fmla="*/ 0 w 2280"/>
                <a:gd name="T3" fmla="*/ 1190 h 1190"/>
                <a:gd name="T4" fmla="*/ 22 w 2280"/>
                <a:gd name="T5" fmla="*/ 1162 h 1190"/>
                <a:gd name="T6" fmla="*/ 78 w 2280"/>
                <a:gd name="T7" fmla="*/ 1110 h 1190"/>
                <a:gd name="T8" fmla="*/ 221 w 2280"/>
                <a:gd name="T9" fmla="*/ 990 h 1190"/>
                <a:gd name="T10" fmla="*/ 265 w 2280"/>
                <a:gd name="T11" fmla="*/ 959 h 1190"/>
                <a:gd name="T12" fmla="*/ 288 w 2280"/>
                <a:gd name="T13" fmla="*/ 943 h 1190"/>
                <a:gd name="T14" fmla="*/ 309 w 2280"/>
                <a:gd name="T15" fmla="*/ 927 h 1190"/>
                <a:gd name="T16" fmla="*/ 409 w 2280"/>
                <a:gd name="T17" fmla="*/ 872 h 1190"/>
                <a:gd name="T18" fmla="*/ 498 w 2280"/>
                <a:gd name="T19" fmla="*/ 829 h 1190"/>
                <a:gd name="T20" fmla="*/ 636 w 2280"/>
                <a:gd name="T21" fmla="*/ 772 h 1190"/>
                <a:gd name="T22" fmla="*/ 648 w 2280"/>
                <a:gd name="T23" fmla="*/ 768 h 1190"/>
                <a:gd name="T24" fmla="*/ 896 w 2280"/>
                <a:gd name="T25" fmla="*/ 709 h 1190"/>
                <a:gd name="T26" fmla="*/ 1172 w 2280"/>
                <a:gd name="T27" fmla="*/ 683 h 1190"/>
                <a:gd name="T28" fmla="*/ 1175 w 2280"/>
                <a:gd name="T29" fmla="*/ 683 h 1190"/>
                <a:gd name="T30" fmla="*/ 1447 w 2280"/>
                <a:gd name="T31" fmla="*/ 709 h 1190"/>
                <a:gd name="T32" fmla="*/ 1497 w 2280"/>
                <a:gd name="T33" fmla="*/ 717 h 1190"/>
                <a:gd name="T34" fmla="*/ 1538 w 2280"/>
                <a:gd name="T35" fmla="*/ 726 h 1190"/>
                <a:gd name="T36" fmla="*/ 1639 w 2280"/>
                <a:gd name="T37" fmla="*/ 753 h 1190"/>
                <a:gd name="T38" fmla="*/ 1707 w 2280"/>
                <a:gd name="T39" fmla="*/ 773 h 1190"/>
                <a:gd name="T40" fmla="*/ 1930 w 2280"/>
                <a:gd name="T41" fmla="*/ 871 h 1190"/>
                <a:gd name="T42" fmla="*/ 1934 w 2280"/>
                <a:gd name="T43" fmla="*/ 873 h 1190"/>
                <a:gd name="T44" fmla="*/ 2035 w 2280"/>
                <a:gd name="T45" fmla="*/ 928 h 1190"/>
                <a:gd name="T46" fmla="*/ 2122 w 2280"/>
                <a:gd name="T47" fmla="*/ 990 h 1190"/>
                <a:gd name="T48" fmla="*/ 2201 w 2280"/>
                <a:gd name="T49" fmla="*/ 1050 h 1190"/>
                <a:gd name="T50" fmla="*/ 2264 w 2280"/>
                <a:gd name="T51" fmla="*/ 1109 h 1190"/>
                <a:gd name="T52" fmla="*/ 2280 w 2280"/>
                <a:gd name="T53" fmla="*/ 1122 h 1190"/>
                <a:gd name="T54" fmla="*/ 1979 w 2280"/>
                <a:gd name="T55" fmla="*/ 754 h 1190"/>
                <a:gd name="T56" fmla="*/ 1891 w 2280"/>
                <a:gd name="T57" fmla="*/ 698 h 1190"/>
                <a:gd name="T58" fmla="*/ 1702 w 2280"/>
                <a:gd name="T59" fmla="*/ 576 h 1190"/>
                <a:gd name="T60" fmla="*/ 1705 w 2280"/>
                <a:gd name="T61" fmla="*/ 525 h 1190"/>
                <a:gd name="T62" fmla="*/ 1040 w 2280"/>
                <a:gd name="T63" fmla="*/ 0 h 1190"/>
                <a:gd name="T64" fmla="*/ 374 w 2280"/>
                <a:gd name="T65" fmla="*/ 525 h 1190"/>
                <a:gd name="T66" fmla="*/ 405 w 2280"/>
                <a:gd name="T67" fmla="*/ 683 h 1190"/>
                <a:gd name="T68" fmla="*/ 0 w 2280"/>
                <a:gd name="T69" fmla="*/ 1190 h 1190"/>
                <a:gd name="T70" fmla="*/ 0 w 2280"/>
                <a:gd name="T71" fmla="*/ 1190 h 1190"/>
                <a:gd name="T72" fmla="*/ 0 w 2280"/>
                <a:gd name="T73" fmla="*/ 1190 h 1190"/>
                <a:gd name="T74" fmla="*/ 0 w 2280"/>
                <a:gd name="T75" fmla="*/ 1190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80" h="1190">
                  <a:moveTo>
                    <a:pt x="0" y="1190"/>
                  </a:moveTo>
                  <a:lnTo>
                    <a:pt x="0" y="1190"/>
                  </a:lnTo>
                  <a:cubicBezTo>
                    <a:pt x="7" y="1180"/>
                    <a:pt x="13" y="1172"/>
                    <a:pt x="22" y="1162"/>
                  </a:cubicBezTo>
                  <a:cubicBezTo>
                    <a:pt x="40" y="1145"/>
                    <a:pt x="58" y="1129"/>
                    <a:pt x="78" y="1110"/>
                  </a:cubicBezTo>
                  <a:cubicBezTo>
                    <a:pt x="119" y="1071"/>
                    <a:pt x="166" y="1028"/>
                    <a:pt x="221" y="990"/>
                  </a:cubicBezTo>
                  <a:cubicBezTo>
                    <a:pt x="235" y="981"/>
                    <a:pt x="250" y="970"/>
                    <a:pt x="265" y="959"/>
                  </a:cubicBezTo>
                  <a:cubicBezTo>
                    <a:pt x="273" y="955"/>
                    <a:pt x="279" y="949"/>
                    <a:pt x="288" y="943"/>
                  </a:cubicBezTo>
                  <a:cubicBezTo>
                    <a:pt x="295" y="939"/>
                    <a:pt x="301" y="934"/>
                    <a:pt x="309" y="927"/>
                  </a:cubicBezTo>
                  <a:cubicBezTo>
                    <a:pt x="341" y="909"/>
                    <a:pt x="375" y="891"/>
                    <a:pt x="409" y="872"/>
                  </a:cubicBezTo>
                  <a:cubicBezTo>
                    <a:pt x="437" y="855"/>
                    <a:pt x="468" y="842"/>
                    <a:pt x="498" y="829"/>
                  </a:cubicBezTo>
                  <a:cubicBezTo>
                    <a:pt x="541" y="810"/>
                    <a:pt x="588" y="791"/>
                    <a:pt x="636" y="772"/>
                  </a:cubicBezTo>
                  <a:cubicBezTo>
                    <a:pt x="640" y="770"/>
                    <a:pt x="645" y="769"/>
                    <a:pt x="648" y="768"/>
                  </a:cubicBezTo>
                  <a:cubicBezTo>
                    <a:pt x="728" y="747"/>
                    <a:pt x="808" y="717"/>
                    <a:pt x="896" y="709"/>
                  </a:cubicBezTo>
                  <a:cubicBezTo>
                    <a:pt x="985" y="690"/>
                    <a:pt x="1078" y="689"/>
                    <a:pt x="1172" y="683"/>
                  </a:cubicBezTo>
                  <a:lnTo>
                    <a:pt x="1175" y="683"/>
                  </a:lnTo>
                  <a:cubicBezTo>
                    <a:pt x="1267" y="689"/>
                    <a:pt x="1357" y="690"/>
                    <a:pt x="1447" y="709"/>
                  </a:cubicBezTo>
                  <a:cubicBezTo>
                    <a:pt x="1464" y="710"/>
                    <a:pt x="1480" y="713"/>
                    <a:pt x="1497" y="717"/>
                  </a:cubicBezTo>
                  <a:cubicBezTo>
                    <a:pt x="1510" y="719"/>
                    <a:pt x="1525" y="724"/>
                    <a:pt x="1538" y="726"/>
                  </a:cubicBezTo>
                  <a:cubicBezTo>
                    <a:pt x="1572" y="734"/>
                    <a:pt x="1606" y="744"/>
                    <a:pt x="1639" y="753"/>
                  </a:cubicBezTo>
                  <a:cubicBezTo>
                    <a:pt x="1661" y="761"/>
                    <a:pt x="1685" y="766"/>
                    <a:pt x="1707" y="773"/>
                  </a:cubicBezTo>
                  <a:cubicBezTo>
                    <a:pt x="1786" y="805"/>
                    <a:pt x="1864" y="831"/>
                    <a:pt x="1930" y="871"/>
                  </a:cubicBezTo>
                  <a:cubicBezTo>
                    <a:pt x="1931" y="872"/>
                    <a:pt x="1933" y="872"/>
                    <a:pt x="1934" y="873"/>
                  </a:cubicBezTo>
                  <a:cubicBezTo>
                    <a:pt x="1969" y="892"/>
                    <a:pt x="2003" y="910"/>
                    <a:pt x="2035" y="928"/>
                  </a:cubicBezTo>
                  <a:cubicBezTo>
                    <a:pt x="2065" y="950"/>
                    <a:pt x="2094" y="970"/>
                    <a:pt x="2122" y="990"/>
                  </a:cubicBezTo>
                  <a:cubicBezTo>
                    <a:pt x="2151" y="1009"/>
                    <a:pt x="2178" y="1030"/>
                    <a:pt x="2201" y="1050"/>
                  </a:cubicBezTo>
                  <a:cubicBezTo>
                    <a:pt x="2224" y="1070"/>
                    <a:pt x="2245" y="1089"/>
                    <a:pt x="2264" y="1109"/>
                  </a:cubicBezTo>
                  <a:cubicBezTo>
                    <a:pt x="2271" y="1113"/>
                    <a:pt x="2274" y="1118"/>
                    <a:pt x="2280" y="1122"/>
                  </a:cubicBezTo>
                  <a:cubicBezTo>
                    <a:pt x="2224" y="991"/>
                    <a:pt x="2121" y="860"/>
                    <a:pt x="1979" y="754"/>
                  </a:cubicBezTo>
                  <a:cubicBezTo>
                    <a:pt x="1951" y="733"/>
                    <a:pt x="1921" y="715"/>
                    <a:pt x="1891" y="698"/>
                  </a:cubicBezTo>
                  <a:cubicBezTo>
                    <a:pt x="1831" y="651"/>
                    <a:pt x="1769" y="610"/>
                    <a:pt x="1702" y="576"/>
                  </a:cubicBezTo>
                  <a:cubicBezTo>
                    <a:pt x="1704" y="559"/>
                    <a:pt x="1705" y="543"/>
                    <a:pt x="1705" y="525"/>
                  </a:cubicBezTo>
                  <a:cubicBezTo>
                    <a:pt x="1705" y="235"/>
                    <a:pt x="1408" y="0"/>
                    <a:pt x="1040" y="0"/>
                  </a:cubicBezTo>
                  <a:cubicBezTo>
                    <a:pt x="672" y="0"/>
                    <a:pt x="374" y="235"/>
                    <a:pt x="374" y="525"/>
                  </a:cubicBezTo>
                  <a:cubicBezTo>
                    <a:pt x="374" y="581"/>
                    <a:pt x="385" y="633"/>
                    <a:pt x="405" y="683"/>
                  </a:cubicBezTo>
                  <a:cubicBezTo>
                    <a:pt x="238" y="810"/>
                    <a:pt x="100" y="983"/>
                    <a:pt x="0" y="1190"/>
                  </a:cubicBezTo>
                  <a:lnTo>
                    <a:pt x="0" y="1190"/>
                  </a:lnTo>
                  <a:close/>
                  <a:moveTo>
                    <a:pt x="0" y="1190"/>
                  </a:moveTo>
                  <a:lnTo>
                    <a:pt x="0" y="119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2" name="Freeform 22"/>
            <p:cNvSpPr>
              <a:spLocks noEditPoints="1"/>
            </p:cNvSpPr>
            <p:nvPr/>
          </p:nvSpPr>
          <p:spPr bwMode="auto">
            <a:xfrm>
              <a:off x="6178550" y="2563813"/>
              <a:ext cx="263525" cy="236538"/>
            </a:xfrm>
            <a:custGeom>
              <a:avLst/>
              <a:gdLst>
                <a:gd name="T0" fmla="*/ 341 w 3243"/>
                <a:gd name="T1" fmla="*/ 735 h 2896"/>
                <a:gd name="T2" fmla="*/ 71 w 3243"/>
                <a:gd name="T3" fmla="*/ 1337 h 2896"/>
                <a:gd name="T4" fmla="*/ 1622 w 3243"/>
                <a:gd name="T5" fmla="*/ 2896 h 2896"/>
                <a:gd name="T6" fmla="*/ 3173 w 3243"/>
                <a:gd name="T7" fmla="*/ 1337 h 2896"/>
                <a:gd name="T8" fmla="*/ 2902 w 3243"/>
                <a:gd name="T9" fmla="*/ 735 h 2896"/>
                <a:gd name="T10" fmla="*/ 2797 w 3243"/>
                <a:gd name="T11" fmla="*/ 344 h 2896"/>
                <a:gd name="T12" fmla="*/ 2704 w 3243"/>
                <a:gd name="T13" fmla="*/ 288 h 2896"/>
                <a:gd name="T14" fmla="*/ 2548 w 3243"/>
                <a:gd name="T15" fmla="*/ 206 h 2896"/>
                <a:gd name="T16" fmla="*/ 2417 w 3243"/>
                <a:gd name="T17" fmla="*/ 150 h 2896"/>
                <a:gd name="T18" fmla="*/ 2139 w 3243"/>
                <a:gd name="T19" fmla="*/ 59 h 2896"/>
                <a:gd name="T20" fmla="*/ 1978 w 3243"/>
                <a:gd name="T21" fmla="*/ 29 h 2896"/>
                <a:gd name="T22" fmla="*/ 1653 w 3243"/>
                <a:gd name="T23" fmla="*/ 0 h 2896"/>
                <a:gd name="T24" fmla="*/ 1404 w 3243"/>
                <a:gd name="T25" fmla="*/ 16 h 2896"/>
                <a:gd name="T26" fmla="*/ 1128 w 3243"/>
                <a:gd name="T27" fmla="*/ 70 h 2896"/>
                <a:gd name="T28" fmla="*/ 850 w 3243"/>
                <a:gd name="T29" fmla="*/ 165 h 2896"/>
                <a:gd name="T30" fmla="*/ 760 w 3243"/>
                <a:gd name="T31" fmla="*/ 207 h 2896"/>
                <a:gd name="T32" fmla="*/ 585 w 3243"/>
                <a:gd name="T33" fmla="*/ 299 h 2896"/>
                <a:gd name="T34" fmla="*/ 486 w 3243"/>
                <a:gd name="T35" fmla="*/ 361 h 2896"/>
                <a:gd name="T36" fmla="*/ 341 w 3243"/>
                <a:gd name="T37" fmla="*/ 735 h 2896"/>
                <a:gd name="T38" fmla="*/ 1205 w 3243"/>
                <a:gd name="T39" fmla="*/ 548 h 2896"/>
                <a:gd name="T40" fmla="*/ 1627 w 3243"/>
                <a:gd name="T41" fmla="*/ 283 h 2896"/>
                <a:gd name="T42" fmla="*/ 2690 w 3243"/>
                <a:gd name="T43" fmla="*/ 716 h 2896"/>
                <a:gd name="T44" fmla="*/ 2729 w 3243"/>
                <a:gd name="T45" fmla="*/ 943 h 2896"/>
                <a:gd name="T46" fmla="*/ 2863 w 3243"/>
                <a:gd name="T47" fmla="*/ 935 h 2896"/>
                <a:gd name="T48" fmla="*/ 2755 w 3243"/>
                <a:gd name="T49" fmla="*/ 1544 h 2896"/>
                <a:gd name="T50" fmla="*/ 2670 w 3243"/>
                <a:gd name="T51" fmla="*/ 1617 h 2896"/>
                <a:gd name="T52" fmla="*/ 573 w 3243"/>
                <a:gd name="T53" fmla="*/ 1617 h 2896"/>
                <a:gd name="T54" fmla="*/ 488 w 3243"/>
                <a:gd name="T55" fmla="*/ 1541 h 2896"/>
                <a:gd name="T56" fmla="*/ 379 w 3243"/>
                <a:gd name="T57" fmla="*/ 932 h 2896"/>
                <a:gd name="T58" fmla="*/ 417 w 3243"/>
                <a:gd name="T59" fmla="*/ 931 h 2896"/>
                <a:gd name="T60" fmla="*/ 615 w 3243"/>
                <a:gd name="T61" fmla="*/ 1308 h 2896"/>
                <a:gd name="T62" fmla="*/ 1205 w 3243"/>
                <a:gd name="T63" fmla="*/ 548 h 2896"/>
                <a:gd name="T64" fmla="*/ 1205 w 3243"/>
                <a:gd name="T65" fmla="*/ 548 h 2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43" h="2896">
                  <a:moveTo>
                    <a:pt x="341" y="735"/>
                  </a:moveTo>
                  <a:lnTo>
                    <a:pt x="341" y="735"/>
                  </a:lnTo>
                  <a:cubicBezTo>
                    <a:pt x="337" y="736"/>
                    <a:pt x="333" y="736"/>
                    <a:pt x="330" y="737"/>
                  </a:cubicBezTo>
                  <a:cubicBezTo>
                    <a:pt x="114" y="793"/>
                    <a:pt x="0" y="1055"/>
                    <a:pt x="71" y="1337"/>
                  </a:cubicBezTo>
                  <a:cubicBezTo>
                    <a:pt x="119" y="1529"/>
                    <a:pt x="244" y="1678"/>
                    <a:pt x="393" y="1729"/>
                  </a:cubicBezTo>
                  <a:cubicBezTo>
                    <a:pt x="568" y="2303"/>
                    <a:pt x="1016" y="2896"/>
                    <a:pt x="1622" y="2896"/>
                  </a:cubicBezTo>
                  <a:cubicBezTo>
                    <a:pt x="2228" y="2896"/>
                    <a:pt x="2677" y="2301"/>
                    <a:pt x="2851" y="1729"/>
                  </a:cubicBezTo>
                  <a:cubicBezTo>
                    <a:pt x="3000" y="1678"/>
                    <a:pt x="3126" y="1529"/>
                    <a:pt x="3173" y="1337"/>
                  </a:cubicBezTo>
                  <a:cubicBezTo>
                    <a:pt x="3243" y="1055"/>
                    <a:pt x="3130" y="792"/>
                    <a:pt x="2914" y="737"/>
                  </a:cubicBezTo>
                  <a:cubicBezTo>
                    <a:pt x="2910" y="736"/>
                    <a:pt x="2906" y="735"/>
                    <a:pt x="2902" y="735"/>
                  </a:cubicBezTo>
                  <a:cubicBezTo>
                    <a:pt x="2880" y="623"/>
                    <a:pt x="2848" y="518"/>
                    <a:pt x="2809" y="420"/>
                  </a:cubicBezTo>
                  <a:cubicBezTo>
                    <a:pt x="2807" y="394"/>
                    <a:pt x="2803" y="369"/>
                    <a:pt x="2797" y="344"/>
                  </a:cubicBezTo>
                  <a:cubicBezTo>
                    <a:pt x="2788" y="337"/>
                    <a:pt x="2779" y="332"/>
                    <a:pt x="2768" y="325"/>
                  </a:cubicBezTo>
                  <a:cubicBezTo>
                    <a:pt x="2748" y="314"/>
                    <a:pt x="2727" y="301"/>
                    <a:pt x="2704" y="288"/>
                  </a:cubicBezTo>
                  <a:cubicBezTo>
                    <a:pt x="2675" y="271"/>
                    <a:pt x="2641" y="252"/>
                    <a:pt x="2606" y="235"/>
                  </a:cubicBezTo>
                  <a:cubicBezTo>
                    <a:pt x="2587" y="225"/>
                    <a:pt x="2569" y="216"/>
                    <a:pt x="2548" y="206"/>
                  </a:cubicBezTo>
                  <a:cubicBezTo>
                    <a:pt x="2519" y="193"/>
                    <a:pt x="2489" y="179"/>
                    <a:pt x="2457" y="164"/>
                  </a:cubicBezTo>
                  <a:cubicBezTo>
                    <a:pt x="2444" y="159"/>
                    <a:pt x="2430" y="154"/>
                    <a:pt x="2417" y="150"/>
                  </a:cubicBezTo>
                  <a:cubicBezTo>
                    <a:pt x="2397" y="142"/>
                    <a:pt x="2378" y="134"/>
                    <a:pt x="2357" y="127"/>
                  </a:cubicBezTo>
                  <a:cubicBezTo>
                    <a:pt x="2290" y="97"/>
                    <a:pt x="2214" y="85"/>
                    <a:pt x="2139" y="59"/>
                  </a:cubicBezTo>
                  <a:cubicBezTo>
                    <a:pt x="2126" y="57"/>
                    <a:pt x="2111" y="53"/>
                    <a:pt x="2099" y="51"/>
                  </a:cubicBezTo>
                  <a:cubicBezTo>
                    <a:pt x="2059" y="42"/>
                    <a:pt x="2019" y="34"/>
                    <a:pt x="1978" y="29"/>
                  </a:cubicBezTo>
                  <a:cubicBezTo>
                    <a:pt x="1952" y="25"/>
                    <a:pt x="1928" y="20"/>
                    <a:pt x="1901" y="17"/>
                  </a:cubicBezTo>
                  <a:cubicBezTo>
                    <a:pt x="1820" y="4"/>
                    <a:pt x="1736" y="5"/>
                    <a:pt x="1653" y="0"/>
                  </a:cubicBezTo>
                  <a:cubicBezTo>
                    <a:pt x="1623" y="1"/>
                    <a:pt x="1594" y="3"/>
                    <a:pt x="1564" y="4"/>
                  </a:cubicBezTo>
                  <a:cubicBezTo>
                    <a:pt x="1511" y="5"/>
                    <a:pt x="1456" y="8"/>
                    <a:pt x="1404" y="16"/>
                  </a:cubicBezTo>
                  <a:cubicBezTo>
                    <a:pt x="1322" y="24"/>
                    <a:pt x="1244" y="44"/>
                    <a:pt x="1166" y="58"/>
                  </a:cubicBezTo>
                  <a:cubicBezTo>
                    <a:pt x="1154" y="62"/>
                    <a:pt x="1141" y="67"/>
                    <a:pt x="1128" y="70"/>
                  </a:cubicBezTo>
                  <a:cubicBezTo>
                    <a:pt x="1066" y="88"/>
                    <a:pt x="1004" y="102"/>
                    <a:pt x="949" y="126"/>
                  </a:cubicBezTo>
                  <a:cubicBezTo>
                    <a:pt x="915" y="139"/>
                    <a:pt x="881" y="152"/>
                    <a:pt x="850" y="165"/>
                  </a:cubicBezTo>
                  <a:cubicBezTo>
                    <a:pt x="828" y="175"/>
                    <a:pt x="808" y="184"/>
                    <a:pt x="788" y="194"/>
                  </a:cubicBezTo>
                  <a:cubicBezTo>
                    <a:pt x="778" y="199"/>
                    <a:pt x="768" y="203"/>
                    <a:pt x="760" y="207"/>
                  </a:cubicBezTo>
                  <a:cubicBezTo>
                    <a:pt x="700" y="234"/>
                    <a:pt x="650" y="264"/>
                    <a:pt x="604" y="288"/>
                  </a:cubicBezTo>
                  <a:cubicBezTo>
                    <a:pt x="597" y="292"/>
                    <a:pt x="591" y="296"/>
                    <a:pt x="585" y="299"/>
                  </a:cubicBezTo>
                  <a:cubicBezTo>
                    <a:pt x="569" y="308"/>
                    <a:pt x="554" y="317"/>
                    <a:pt x="539" y="325"/>
                  </a:cubicBezTo>
                  <a:cubicBezTo>
                    <a:pt x="520" y="337"/>
                    <a:pt x="502" y="350"/>
                    <a:pt x="486" y="361"/>
                  </a:cubicBezTo>
                  <a:cubicBezTo>
                    <a:pt x="469" y="372"/>
                    <a:pt x="455" y="381"/>
                    <a:pt x="442" y="390"/>
                  </a:cubicBezTo>
                  <a:cubicBezTo>
                    <a:pt x="400" y="496"/>
                    <a:pt x="365" y="612"/>
                    <a:pt x="341" y="735"/>
                  </a:cubicBezTo>
                  <a:lnTo>
                    <a:pt x="341" y="735"/>
                  </a:lnTo>
                  <a:close/>
                  <a:moveTo>
                    <a:pt x="1205" y="548"/>
                  </a:moveTo>
                  <a:lnTo>
                    <a:pt x="1205" y="548"/>
                  </a:lnTo>
                  <a:cubicBezTo>
                    <a:pt x="1326" y="426"/>
                    <a:pt x="1481" y="346"/>
                    <a:pt x="1627" y="283"/>
                  </a:cubicBezTo>
                  <a:cubicBezTo>
                    <a:pt x="1686" y="403"/>
                    <a:pt x="1784" y="521"/>
                    <a:pt x="1914" y="616"/>
                  </a:cubicBezTo>
                  <a:cubicBezTo>
                    <a:pt x="2189" y="819"/>
                    <a:pt x="2514" y="855"/>
                    <a:pt x="2690" y="716"/>
                  </a:cubicBezTo>
                  <a:cubicBezTo>
                    <a:pt x="2699" y="759"/>
                    <a:pt x="2709" y="803"/>
                    <a:pt x="2715" y="847"/>
                  </a:cubicBezTo>
                  <a:lnTo>
                    <a:pt x="2729" y="943"/>
                  </a:lnTo>
                  <a:lnTo>
                    <a:pt x="2825" y="934"/>
                  </a:lnTo>
                  <a:cubicBezTo>
                    <a:pt x="2839" y="933"/>
                    <a:pt x="2853" y="933"/>
                    <a:pt x="2863" y="935"/>
                  </a:cubicBezTo>
                  <a:cubicBezTo>
                    <a:pt x="2964" y="960"/>
                    <a:pt x="3015" y="1125"/>
                    <a:pt x="2974" y="1287"/>
                  </a:cubicBezTo>
                  <a:cubicBezTo>
                    <a:pt x="2936" y="1443"/>
                    <a:pt x="2835" y="1533"/>
                    <a:pt x="2755" y="1544"/>
                  </a:cubicBezTo>
                  <a:lnTo>
                    <a:pt x="2687" y="1553"/>
                  </a:lnTo>
                  <a:lnTo>
                    <a:pt x="2670" y="1617"/>
                  </a:lnTo>
                  <a:cubicBezTo>
                    <a:pt x="2524" y="2152"/>
                    <a:pt x="2119" y="2693"/>
                    <a:pt x="1622" y="2693"/>
                  </a:cubicBezTo>
                  <a:cubicBezTo>
                    <a:pt x="1125" y="2693"/>
                    <a:pt x="718" y="2152"/>
                    <a:pt x="573" y="1617"/>
                  </a:cubicBezTo>
                  <a:lnTo>
                    <a:pt x="555" y="1551"/>
                  </a:lnTo>
                  <a:lnTo>
                    <a:pt x="488" y="1541"/>
                  </a:lnTo>
                  <a:cubicBezTo>
                    <a:pt x="408" y="1530"/>
                    <a:pt x="307" y="1438"/>
                    <a:pt x="268" y="1284"/>
                  </a:cubicBezTo>
                  <a:cubicBezTo>
                    <a:pt x="228" y="1121"/>
                    <a:pt x="280" y="957"/>
                    <a:pt x="379" y="932"/>
                  </a:cubicBezTo>
                  <a:cubicBezTo>
                    <a:pt x="385" y="931"/>
                    <a:pt x="392" y="929"/>
                    <a:pt x="400" y="929"/>
                  </a:cubicBezTo>
                  <a:cubicBezTo>
                    <a:pt x="407" y="929"/>
                    <a:pt x="411" y="929"/>
                    <a:pt x="417" y="931"/>
                  </a:cubicBezTo>
                  <a:lnTo>
                    <a:pt x="437" y="933"/>
                  </a:lnTo>
                  <a:cubicBezTo>
                    <a:pt x="456" y="1076"/>
                    <a:pt x="515" y="1208"/>
                    <a:pt x="615" y="1308"/>
                  </a:cubicBezTo>
                  <a:cubicBezTo>
                    <a:pt x="918" y="1613"/>
                    <a:pt x="812" y="940"/>
                    <a:pt x="1205" y="548"/>
                  </a:cubicBezTo>
                  <a:lnTo>
                    <a:pt x="1205" y="548"/>
                  </a:lnTo>
                  <a:close/>
                  <a:moveTo>
                    <a:pt x="1205" y="548"/>
                  </a:moveTo>
                  <a:lnTo>
                    <a:pt x="1205" y="54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5" name="Freeform 23"/>
            <p:cNvSpPr>
              <a:spLocks noEditPoints="1"/>
            </p:cNvSpPr>
            <p:nvPr/>
          </p:nvSpPr>
          <p:spPr bwMode="auto">
            <a:xfrm>
              <a:off x="6130925" y="2765425"/>
              <a:ext cx="357188" cy="185738"/>
            </a:xfrm>
            <a:custGeom>
              <a:avLst/>
              <a:gdLst>
                <a:gd name="T0" fmla="*/ 3362 w 4374"/>
                <a:gd name="T1" fmla="*/ 0 h 2290"/>
                <a:gd name="T2" fmla="*/ 3362 w 4374"/>
                <a:gd name="T3" fmla="*/ 0 h 2290"/>
                <a:gd name="T4" fmla="*/ 2892 w 4374"/>
                <a:gd name="T5" fmla="*/ 499 h 2290"/>
                <a:gd name="T6" fmla="*/ 2191 w 4374"/>
                <a:gd name="T7" fmla="*/ 872 h 2290"/>
                <a:gd name="T8" fmla="*/ 2190 w 4374"/>
                <a:gd name="T9" fmla="*/ 870 h 2290"/>
                <a:gd name="T10" fmla="*/ 2190 w 4374"/>
                <a:gd name="T11" fmla="*/ 866 h 2290"/>
                <a:gd name="T12" fmla="*/ 2186 w 4374"/>
                <a:gd name="T13" fmla="*/ 868 h 2290"/>
                <a:gd name="T14" fmla="*/ 2182 w 4374"/>
                <a:gd name="T15" fmla="*/ 866 h 2290"/>
                <a:gd name="T16" fmla="*/ 2182 w 4374"/>
                <a:gd name="T17" fmla="*/ 870 h 2290"/>
                <a:gd name="T18" fmla="*/ 2181 w 4374"/>
                <a:gd name="T19" fmla="*/ 872 h 2290"/>
                <a:gd name="T20" fmla="*/ 1480 w 4374"/>
                <a:gd name="T21" fmla="*/ 499 h 2290"/>
                <a:gd name="T22" fmla="*/ 1011 w 4374"/>
                <a:gd name="T23" fmla="*/ 0 h 2290"/>
                <a:gd name="T24" fmla="*/ 0 w 4374"/>
                <a:gd name="T25" fmla="*/ 1283 h 2290"/>
                <a:gd name="T26" fmla="*/ 0 w 4374"/>
                <a:gd name="T27" fmla="*/ 2290 h 2290"/>
                <a:gd name="T28" fmla="*/ 4374 w 4374"/>
                <a:gd name="T29" fmla="*/ 2290 h 2290"/>
                <a:gd name="T30" fmla="*/ 4374 w 4374"/>
                <a:gd name="T31" fmla="*/ 1283 h 2290"/>
                <a:gd name="T32" fmla="*/ 3362 w 4374"/>
                <a:gd name="T33" fmla="*/ 0 h 2290"/>
                <a:gd name="T34" fmla="*/ 3362 w 4374"/>
                <a:gd name="T35" fmla="*/ 0 h 2290"/>
                <a:gd name="T36" fmla="*/ 3362 w 4374"/>
                <a:gd name="T37" fmla="*/ 0 h 2290"/>
                <a:gd name="T38" fmla="*/ 3362 w 4374"/>
                <a:gd name="T39" fmla="*/ 0 h 2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74" h="2290">
                  <a:moveTo>
                    <a:pt x="3362" y="0"/>
                  </a:moveTo>
                  <a:lnTo>
                    <a:pt x="3362" y="0"/>
                  </a:lnTo>
                  <a:cubicBezTo>
                    <a:pt x="3234" y="217"/>
                    <a:pt x="3086" y="399"/>
                    <a:pt x="2892" y="499"/>
                  </a:cubicBezTo>
                  <a:cubicBezTo>
                    <a:pt x="2490" y="705"/>
                    <a:pt x="2191" y="872"/>
                    <a:pt x="2191" y="872"/>
                  </a:cubicBezTo>
                  <a:lnTo>
                    <a:pt x="2190" y="870"/>
                  </a:lnTo>
                  <a:lnTo>
                    <a:pt x="2190" y="866"/>
                  </a:lnTo>
                  <a:lnTo>
                    <a:pt x="2186" y="868"/>
                  </a:lnTo>
                  <a:lnTo>
                    <a:pt x="2182" y="866"/>
                  </a:lnTo>
                  <a:lnTo>
                    <a:pt x="2182" y="870"/>
                  </a:lnTo>
                  <a:lnTo>
                    <a:pt x="2181" y="872"/>
                  </a:lnTo>
                  <a:cubicBezTo>
                    <a:pt x="2181" y="872"/>
                    <a:pt x="1882" y="704"/>
                    <a:pt x="1480" y="499"/>
                  </a:cubicBezTo>
                  <a:cubicBezTo>
                    <a:pt x="1285" y="399"/>
                    <a:pt x="1139" y="218"/>
                    <a:pt x="1011" y="0"/>
                  </a:cubicBezTo>
                  <a:cubicBezTo>
                    <a:pt x="415" y="242"/>
                    <a:pt x="0" y="798"/>
                    <a:pt x="0" y="1283"/>
                  </a:cubicBezTo>
                  <a:lnTo>
                    <a:pt x="0" y="2290"/>
                  </a:lnTo>
                  <a:lnTo>
                    <a:pt x="4374" y="2290"/>
                  </a:lnTo>
                  <a:lnTo>
                    <a:pt x="4374" y="1283"/>
                  </a:lnTo>
                  <a:cubicBezTo>
                    <a:pt x="4373" y="798"/>
                    <a:pt x="3957" y="242"/>
                    <a:pt x="3362" y="0"/>
                  </a:cubicBezTo>
                  <a:lnTo>
                    <a:pt x="3362" y="0"/>
                  </a:lnTo>
                  <a:close/>
                  <a:moveTo>
                    <a:pt x="3362" y="0"/>
                  </a:moveTo>
                  <a:lnTo>
                    <a:pt x="3362"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38" name="Freeform 27"/>
          <p:cNvSpPr>
            <a:spLocks noEditPoints="1"/>
          </p:cNvSpPr>
          <p:nvPr/>
        </p:nvSpPr>
        <p:spPr bwMode="auto">
          <a:xfrm>
            <a:off x="4657782" y="2478104"/>
            <a:ext cx="358777" cy="487363"/>
          </a:xfrm>
          <a:custGeom>
            <a:avLst/>
            <a:gdLst>
              <a:gd name="T0" fmla="*/ 100 w 4171"/>
              <a:gd name="T1" fmla="*/ 1578 h 5682"/>
              <a:gd name="T2" fmla="*/ 197 w 4171"/>
              <a:gd name="T3" fmla="*/ 2074 h 5682"/>
              <a:gd name="T4" fmla="*/ 464 w 4171"/>
              <a:gd name="T5" fmla="*/ 2500 h 5682"/>
              <a:gd name="T6" fmla="*/ 728 w 4171"/>
              <a:gd name="T7" fmla="*/ 2658 h 5682"/>
              <a:gd name="T8" fmla="*/ 910 w 4171"/>
              <a:gd name="T9" fmla="*/ 2848 h 5682"/>
              <a:gd name="T10" fmla="*/ 3287 w 4171"/>
              <a:gd name="T11" fmla="*/ 2773 h 5682"/>
              <a:gd name="T12" fmla="*/ 3530 w 4171"/>
              <a:gd name="T13" fmla="*/ 2555 h 5682"/>
              <a:gd name="T14" fmla="*/ 3706 w 4171"/>
              <a:gd name="T15" fmla="*/ 2258 h 5682"/>
              <a:gd name="T16" fmla="*/ 3883 w 4171"/>
              <a:gd name="T17" fmla="*/ 1814 h 5682"/>
              <a:gd name="T18" fmla="*/ 3883 w 4171"/>
              <a:gd name="T19" fmla="*/ 1339 h 5682"/>
              <a:gd name="T20" fmla="*/ 3706 w 4171"/>
              <a:gd name="T21" fmla="*/ 897 h 5682"/>
              <a:gd name="T22" fmla="*/ 3389 w 4171"/>
              <a:gd name="T23" fmla="*/ 537 h 5682"/>
              <a:gd name="T24" fmla="*/ 2984 w 4171"/>
              <a:gd name="T25" fmla="*/ 277 h 5682"/>
              <a:gd name="T26" fmla="*/ 2525 w 4171"/>
              <a:gd name="T27" fmla="*/ 123 h 5682"/>
              <a:gd name="T28" fmla="*/ 2043 w 4171"/>
              <a:gd name="T29" fmla="*/ 71 h 5682"/>
              <a:gd name="T30" fmla="*/ 1561 w 4171"/>
              <a:gd name="T31" fmla="*/ 123 h 5682"/>
              <a:gd name="T32" fmla="*/ 1102 w 4171"/>
              <a:gd name="T33" fmla="*/ 277 h 5682"/>
              <a:gd name="T34" fmla="*/ 697 w 4171"/>
              <a:gd name="T35" fmla="*/ 537 h 5682"/>
              <a:gd name="T36" fmla="*/ 380 w 4171"/>
              <a:gd name="T37" fmla="*/ 897 h 5682"/>
              <a:gd name="T38" fmla="*/ 203 w 4171"/>
              <a:gd name="T39" fmla="*/ 1341 h 5682"/>
              <a:gd name="T40" fmla="*/ 100 w 4171"/>
              <a:gd name="T41" fmla="*/ 1578 h 5682"/>
              <a:gd name="T42" fmla="*/ 3118 w 4171"/>
              <a:gd name="T43" fmla="*/ 2643 h 5682"/>
              <a:gd name="T44" fmla="*/ 2087 w 4171"/>
              <a:gd name="T45" fmla="*/ 3700 h 5682"/>
              <a:gd name="T46" fmla="*/ 1055 w 4171"/>
              <a:gd name="T47" fmla="*/ 2641 h 5682"/>
              <a:gd name="T48" fmla="*/ 971 w 4171"/>
              <a:gd name="T49" fmla="*/ 2569 h 5682"/>
              <a:gd name="T50" fmla="*/ 865 w 4171"/>
              <a:gd name="T51" fmla="*/ 1969 h 5682"/>
              <a:gd name="T52" fmla="*/ 903 w 4171"/>
              <a:gd name="T53" fmla="*/ 1968 h 5682"/>
              <a:gd name="T54" fmla="*/ 1011 w 4171"/>
              <a:gd name="T55" fmla="*/ 1884 h 5682"/>
              <a:gd name="T56" fmla="*/ 1235 w 4171"/>
              <a:gd name="T57" fmla="*/ 1411 h 5682"/>
              <a:gd name="T58" fmla="*/ 1767 w 4171"/>
              <a:gd name="T59" fmla="*/ 1475 h 5682"/>
              <a:gd name="T60" fmla="*/ 2307 w 4171"/>
              <a:gd name="T61" fmla="*/ 1475 h 5682"/>
              <a:gd name="T62" fmla="*/ 2839 w 4171"/>
              <a:gd name="T63" fmla="*/ 1411 h 5682"/>
              <a:gd name="T64" fmla="*/ 3162 w 4171"/>
              <a:gd name="T65" fmla="*/ 1885 h 5682"/>
              <a:gd name="T66" fmla="*/ 3270 w 4171"/>
              <a:gd name="T67" fmla="*/ 1969 h 5682"/>
              <a:gd name="T68" fmla="*/ 3418 w 4171"/>
              <a:gd name="T69" fmla="*/ 2317 h 5682"/>
              <a:gd name="T70" fmla="*/ 3135 w 4171"/>
              <a:gd name="T71" fmla="*/ 2578 h 5682"/>
              <a:gd name="T72" fmla="*/ 2549 w 4171"/>
              <a:gd name="T73" fmla="*/ 1988 h 5682"/>
              <a:gd name="T74" fmla="*/ 2178 w 4171"/>
              <a:gd name="T75" fmla="*/ 2240 h 5682"/>
              <a:gd name="T76" fmla="*/ 1490 w 4171"/>
              <a:gd name="T77" fmla="*/ 1989 h 5682"/>
              <a:gd name="T78" fmla="*/ 1490 w 4171"/>
              <a:gd name="T79" fmla="*/ 2791 h 5682"/>
              <a:gd name="T80" fmla="*/ 2154 w 4171"/>
              <a:gd name="T81" fmla="*/ 2448 h 5682"/>
              <a:gd name="T82" fmla="*/ 2951 w 4171"/>
              <a:gd name="T83" fmla="*/ 2388 h 5682"/>
              <a:gd name="T84" fmla="*/ 2549 w 4171"/>
              <a:gd name="T85" fmla="*/ 1988 h 5682"/>
              <a:gd name="T86" fmla="*/ 1489 w 4171"/>
              <a:gd name="T87" fmla="*/ 2598 h 5682"/>
              <a:gd name="T88" fmla="*/ 1489 w 4171"/>
              <a:gd name="T89" fmla="*/ 2180 h 5682"/>
              <a:gd name="T90" fmla="*/ 1489 w 4171"/>
              <a:gd name="T91" fmla="*/ 2598 h 5682"/>
              <a:gd name="T92" fmla="*/ 2549 w 4171"/>
              <a:gd name="T93" fmla="*/ 2598 h 5682"/>
              <a:gd name="T94" fmla="*/ 2340 w 4171"/>
              <a:gd name="T95" fmla="*/ 2389 h 5682"/>
              <a:gd name="T96" fmla="*/ 2758 w 4171"/>
              <a:gd name="T97" fmla="*/ 2389 h 5682"/>
              <a:gd name="T98" fmla="*/ 2549 w 4171"/>
              <a:gd name="T99" fmla="*/ 2598 h 5682"/>
              <a:gd name="T100" fmla="*/ 3207 w 4171"/>
              <a:gd name="T101" fmla="*/ 3497 h 5682"/>
              <a:gd name="T102" fmla="*/ 2090 w 4171"/>
              <a:gd name="T103" fmla="*/ 4330 h 5682"/>
              <a:gd name="T104" fmla="*/ 2089 w 4171"/>
              <a:gd name="T105" fmla="*/ 4325 h 5682"/>
              <a:gd name="T106" fmla="*/ 2082 w 4171"/>
              <a:gd name="T107" fmla="*/ 4324 h 5682"/>
              <a:gd name="T108" fmla="*/ 2081 w 4171"/>
              <a:gd name="T109" fmla="*/ 4329 h 5682"/>
              <a:gd name="T110" fmla="*/ 964 w 4171"/>
              <a:gd name="T111" fmla="*/ 3496 h 5682"/>
              <a:gd name="T112" fmla="*/ 0 w 4171"/>
              <a:gd name="T113" fmla="*/ 5682 h 5682"/>
              <a:gd name="T114" fmla="*/ 4171 w 4171"/>
              <a:gd name="T115" fmla="*/ 4720 h 5682"/>
              <a:gd name="T116" fmla="*/ 3207 w 4171"/>
              <a:gd name="T117" fmla="*/ 3497 h 5682"/>
              <a:gd name="T118" fmla="*/ 3207 w 4171"/>
              <a:gd name="T119" fmla="*/ 3497 h 5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71" h="5682">
                <a:moveTo>
                  <a:pt x="100" y="1578"/>
                </a:moveTo>
                <a:lnTo>
                  <a:pt x="100" y="1578"/>
                </a:lnTo>
                <a:cubicBezTo>
                  <a:pt x="100" y="1661"/>
                  <a:pt x="185" y="1736"/>
                  <a:pt x="200" y="1816"/>
                </a:cubicBezTo>
                <a:cubicBezTo>
                  <a:pt x="216" y="1897"/>
                  <a:pt x="167" y="1997"/>
                  <a:pt x="197" y="2074"/>
                </a:cubicBezTo>
                <a:cubicBezTo>
                  <a:pt x="228" y="2150"/>
                  <a:pt x="333" y="2189"/>
                  <a:pt x="377" y="2257"/>
                </a:cubicBezTo>
                <a:cubicBezTo>
                  <a:pt x="420" y="2326"/>
                  <a:pt x="408" y="2437"/>
                  <a:pt x="464" y="2500"/>
                </a:cubicBezTo>
                <a:cubicBezTo>
                  <a:pt x="515" y="2559"/>
                  <a:pt x="619" y="2563"/>
                  <a:pt x="684" y="2611"/>
                </a:cubicBezTo>
                <a:cubicBezTo>
                  <a:pt x="698" y="2628"/>
                  <a:pt x="713" y="2643"/>
                  <a:pt x="728" y="2658"/>
                </a:cubicBezTo>
                <a:cubicBezTo>
                  <a:pt x="766" y="2715"/>
                  <a:pt x="791" y="2790"/>
                  <a:pt x="848" y="2826"/>
                </a:cubicBezTo>
                <a:cubicBezTo>
                  <a:pt x="867" y="2837"/>
                  <a:pt x="888" y="2844"/>
                  <a:pt x="910" y="2848"/>
                </a:cubicBezTo>
                <a:cubicBezTo>
                  <a:pt x="1100" y="3379"/>
                  <a:pt x="1525" y="3900"/>
                  <a:pt x="2086" y="3900"/>
                </a:cubicBezTo>
                <a:cubicBezTo>
                  <a:pt x="2674" y="3900"/>
                  <a:pt x="3111" y="3330"/>
                  <a:pt x="3287" y="2773"/>
                </a:cubicBezTo>
                <a:cubicBezTo>
                  <a:pt x="3293" y="2765"/>
                  <a:pt x="3298" y="2756"/>
                  <a:pt x="3303" y="2748"/>
                </a:cubicBezTo>
                <a:cubicBezTo>
                  <a:pt x="3391" y="2715"/>
                  <a:pt x="3471" y="2646"/>
                  <a:pt x="3530" y="2555"/>
                </a:cubicBezTo>
                <a:cubicBezTo>
                  <a:pt x="3564" y="2542"/>
                  <a:pt x="3597" y="2527"/>
                  <a:pt x="3620" y="2501"/>
                </a:cubicBezTo>
                <a:cubicBezTo>
                  <a:pt x="3675" y="2440"/>
                  <a:pt x="3662" y="2326"/>
                  <a:pt x="3706" y="2258"/>
                </a:cubicBezTo>
                <a:cubicBezTo>
                  <a:pt x="3750" y="2188"/>
                  <a:pt x="3857" y="2149"/>
                  <a:pt x="3886" y="2073"/>
                </a:cubicBezTo>
                <a:cubicBezTo>
                  <a:pt x="3917" y="1996"/>
                  <a:pt x="3867" y="1896"/>
                  <a:pt x="3883" y="1814"/>
                </a:cubicBezTo>
                <a:cubicBezTo>
                  <a:pt x="3899" y="1734"/>
                  <a:pt x="3984" y="1661"/>
                  <a:pt x="3984" y="1577"/>
                </a:cubicBezTo>
                <a:cubicBezTo>
                  <a:pt x="3984" y="1492"/>
                  <a:pt x="3898" y="1419"/>
                  <a:pt x="3883" y="1339"/>
                </a:cubicBezTo>
                <a:cubicBezTo>
                  <a:pt x="3867" y="1258"/>
                  <a:pt x="3916" y="1157"/>
                  <a:pt x="3886" y="1081"/>
                </a:cubicBezTo>
                <a:cubicBezTo>
                  <a:pt x="3855" y="1004"/>
                  <a:pt x="3750" y="965"/>
                  <a:pt x="3706" y="897"/>
                </a:cubicBezTo>
                <a:cubicBezTo>
                  <a:pt x="3664" y="828"/>
                  <a:pt x="3675" y="717"/>
                  <a:pt x="3620" y="654"/>
                </a:cubicBezTo>
                <a:cubicBezTo>
                  <a:pt x="3566" y="593"/>
                  <a:pt x="3453" y="591"/>
                  <a:pt x="3389" y="537"/>
                </a:cubicBezTo>
                <a:cubicBezTo>
                  <a:pt x="3328" y="484"/>
                  <a:pt x="3307" y="373"/>
                  <a:pt x="3237" y="329"/>
                </a:cubicBezTo>
                <a:cubicBezTo>
                  <a:pt x="3169" y="286"/>
                  <a:pt x="3059" y="313"/>
                  <a:pt x="2984" y="277"/>
                </a:cubicBezTo>
                <a:cubicBezTo>
                  <a:pt x="2911" y="243"/>
                  <a:pt x="2864" y="140"/>
                  <a:pt x="2784" y="114"/>
                </a:cubicBezTo>
                <a:cubicBezTo>
                  <a:pt x="2707" y="87"/>
                  <a:pt x="2606" y="141"/>
                  <a:pt x="2525" y="123"/>
                </a:cubicBezTo>
                <a:cubicBezTo>
                  <a:pt x="2446" y="106"/>
                  <a:pt x="2377" y="16"/>
                  <a:pt x="2294" y="7"/>
                </a:cubicBezTo>
                <a:cubicBezTo>
                  <a:pt x="2213" y="0"/>
                  <a:pt x="2126" y="71"/>
                  <a:pt x="2043" y="71"/>
                </a:cubicBezTo>
                <a:cubicBezTo>
                  <a:pt x="1960" y="71"/>
                  <a:pt x="1874" y="0"/>
                  <a:pt x="1793" y="7"/>
                </a:cubicBezTo>
                <a:cubicBezTo>
                  <a:pt x="1709" y="16"/>
                  <a:pt x="1640" y="106"/>
                  <a:pt x="1561" y="123"/>
                </a:cubicBezTo>
                <a:cubicBezTo>
                  <a:pt x="1480" y="141"/>
                  <a:pt x="1380" y="89"/>
                  <a:pt x="1303" y="114"/>
                </a:cubicBezTo>
                <a:cubicBezTo>
                  <a:pt x="1224" y="141"/>
                  <a:pt x="1176" y="243"/>
                  <a:pt x="1102" y="277"/>
                </a:cubicBezTo>
                <a:cubicBezTo>
                  <a:pt x="1027" y="314"/>
                  <a:pt x="917" y="286"/>
                  <a:pt x="850" y="329"/>
                </a:cubicBezTo>
                <a:cubicBezTo>
                  <a:pt x="779" y="374"/>
                  <a:pt x="758" y="484"/>
                  <a:pt x="697" y="537"/>
                </a:cubicBezTo>
                <a:cubicBezTo>
                  <a:pt x="634" y="590"/>
                  <a:pt x="520" y="593"/>
                  <a:pt x="467" y="654"/>
                </a:cubicBezTo>
                <a:cubicBezTo>
                  <a:pt x="411" y="716"/>
                  <a:pt x="424" y="829"/>
                  <a:pt x="380" y="897"/>
                </a:cubicBezTo>
                <a:cubicBezTo>
                  <a:pt x="337" y="967"/>
                  <a:pt x="230" y="1006"/>
                  <a:pt x="200" y="1083"/>
                </a:cubicBezTo>
                <a:cubicBezTo>
                  <a:pt x="169" y="1160"/>
                  <a:pt x="219" y="1260"/>
                  <a:pt x="203" y="1341"/>
                </a:cubicBezTo>
                <a:cubicBezTo>
                  <a:pt x="184" y="1420"/>
                  <a:pt x="100" y="1493"/>
                  <a:pt x="100" y="1578"/>
                </a:cubicBezTo>
                <a:lnTo>
                  <a:pt x="100" y="1578"/>
                </a:lnTo>
                <a:close/>
                <a:moveTo>
                  <a:pt x="3118" y="2643"/>
                </a:moveTo>
                <a:lnTo>
                  <a:pt x="3118" y="2643"/>
                </a:lnTo>
                <a:cubicBezTo>
                  <a:pt x="3098" y="2717"/>
                  <a:pt x="3073" y="2790"/>
                  <a:pt x="3043" y="2863"/>
                </a:cubicBezTo>
                <a:cubicBezTo>
                  <a:pt x="2860" y="3308"/>
                  <a:pt x="2506" y="3700"/>
                  <a:pt x="2087" y="3700"/>
                </a:cubicBezTo>
                <a:cubicBezTo>
                  <a:pt x="1686" y="3700"/>
                  <a:pt x="1342" y="3340"/>
                  <a:pt x="1155" y="2917"/>
                </a:cubicBezTo>
                <a:cubicBezTo>
                  <a:pt x="1114" y="2828"/>
                  <a:pt x="1081" y="2735"/>
                  <a:pt x="1055" y="2641"/>
                </a:cubicBezTo>
                <a:lnTo>
                  <a:pt x="1037" y="2577"/>
                </a:lnTo>
                <a:lnTo>
                  <a:pt x="971" y="2569"/>
                </a:lnTo>
                <a:cubicBezTo>
                  <a:pt x="892" y="2558"/>
                  <a:pt x="793" y="2467"/>
                  <a:pt x="755" y="2316"/>
                </a:cubicBezTo>
                <a:cubicBezTo>
                  <a:pt x="714" y="2156"/>
                  <a:pt x="765" y="1995"/>
                  <a:pt x="865" y="1969"/>
                </a:cubicBezTo>
                <a:cubicBezTo>
                  <a:pt x="871" y="1968"/>
                  <a:pt x="877" y="1967"/>
                  <a:pt x="886" y="1967"/>
                </a:cubicBezTo>
                <a:cubicBezTo>
                  <a:pt x="892" y="1967"/>
                  <a:pt x="897" y="1967"/>
                  <a:pt x="903" y="1968"/>
                </a:cubicBezTo>
                <a:lnTo>
                  <a:pt x="997" y="1977"/>
                </a:lnTo>
                <a:lnTo>
                  <a:pt x="1011" y="1884"/>
                </a:lnTo>
                <a:cubicBezTo>
                  <a:pt x="1037" y="1711"/>
                  <a:pt x="1089" y="1553"/>
                  <a:pt x="1159" y="1416"/>
                </a:cubicBezTo>
                <a:cubicBezTo>
                  <a:pt x="1185" y="1409"/>
                  <a:pt x="1210" y="1407"/>
                  <a:pt x="1235" y="1411"/>
                </a:cubicBezTo>
                <a:cubicBezTo>
                  <a:pt x="1320" y="1428"/>
                  <a:pt x="1390" y="1565"/>
                  <a:pt x="1485" y="1577"/>
                </a:cubicBezTo>
                <a:cubicBezTo>
                  <a:pt x="1573" y="1586"/>
                  <a:pt x="1674" y="1470"/>
                  <a:pt x="1767" y="1475"/>
                </a:cubicBezTo>
                <a:cubicBezTo>
                  <a:pt x="1855" y="1480"/>
                  <a:pt x="1944" y="1607"/>
                  <a:pt x="2037" y="1607"/>
                </a:cubicBezTo>
                <a:cubicBezTo>
                  <a:pt x="2130" y="1607"/>
                  <a:pt x="2217" y="1480"/>
                  <a:pt x="2307" y="1475"/>
                </a:cubicBezTo>
                <a:cubicBezTo>
                  <a:pt x="2401" y="1471"/>
                  <a:pt x="2503" y="1587"/>
                  <a:pt x="2588" y="1577"/>
                </a:cubicBezTo>
                <a:cubicBezTo>
                  <a:pt x="2682" y="1566"/>
                  <a:pt x="2755" y="1428"/>
                  <a:pt x="2839" y="1411"/>
                </a:cubicBezTo>
                <a:cubicBezTo>
                  <a:pt x="2900" y="1400"/>
                  <a:pt x="2970" y="1435"/>
                  <a:pt x="3034" y="1457"/>
                </a:cubicBezTo>
                <a:cubicBezTo>
                  <a:pt x="3095" y="1585"/>
                  <a:pt x="3138" y="1728"/>
                  <a:pt x="3162" y="1885"/>
                </a:cubicBezTo>
                <a:lnTo>
                  <a:pt x="3176" y="1978"/>
                </a:lnTo>
                <a:lnTo>
                  <a:pt x="3270" y="1969"/>
                </a:lnTo>
                <a:cubicBezTo>
                  <a:pt x="3284" y="1968"/>
                  <a:pt x="3298" y="1968"/>
                  <a:pt x="3308" y="1970"/>
                </a:cubicBezTo>
                <a:cubicBezTo>
                  <a:pt x="3406" y="1996"/>
                  <a:pt x="3458" y="2157"/>
                  <a:pt x="3418" y="2317"/>
                </a:cubicBezTo>
                <a:cubicBezTo>
                  <a:pt x="3380" y="2468"/>
                  <a:pt x="3281" y="2559"/>
                  <a:pt x="3202" y="2570"/>
                </a:cubicBezTo>
                <a:lnTo>
                  <a:pt x="3135" y="2578"/>
                </a:lnTo>
                <a:lnTo>
                  <a:pt x="3118" y="2643"/>
                </a:lnTo>
                <a:close/>
                <a:moveTo>
                  <a:pt x="2549" y="1988"/>
                </a:moveTo>
                <a:lnTo>
                  <a:pt x="2549" y="1988"/>
                </a:lnTo>
                <a:cubicBezTo>
                  <a:pt x="2380" y="1988"/>
                  <a:pt x="2237" y="2092"/>
                  <a:pt x="2178" y="2240"/>
                </a:cubicBezTo>
                <a:cubicBezTo>
                  <a:pt x="2076" y="2197"/>
                  <a:pt x="1961" y="2194"/>
                  <a:pt x="1860" y="2236"/>
                </a:cubicBezTo>
                <a:cubicBezTo>
                  <a:pt x="1799" y="2091"/>
                  <a:pt x="1655" y="1989"/>
                  <a:pt x="1490" y="1989"/>
                </a:cubicBezTo>
                <a:cubicBezTo>
                  <a:pt x="1269" y="1989"/>
                  <a:pt x="1089" y="2170"/>
                  <a:pt x="1089" y="2390"/>
                </a:cubicBezTo>
                <a:cubicBezTo>
                  <a:pt x="1089" y="2611"/>
                  <a:pt x="1269" y="2791"/>
                  <a:pt x="1490" y="2791"/>
                </a:cubicBezTo>
                <a:cubicBezTo>
                  <a:pt x="1694" y="2791"/>
                  <a:pt x="1862" y="2636"/>
                  <a:pt x="1886" y="2437"/>
                </a:cubicBezTo>
                <a:cubicBezTo>
                  <a:pt x="1968" y="2381"/>
                  <a:pt x="2076" y="2385"/>
                  <a:pt x="2154" y="2448"/>
                </a:cubicBezTo>
                <a:cubicBezTo>
                  <a:pt x="2183" y="2641"/>
                  <a:pt x="2349" y="2789"/>
                  <a:pt x="2550" y="2789"/>
                </a:cubicBezTo>
                <a:cubicBezTo>
                  <a:pt x="2771" y="2789"/>
                  <a:pt x="2951" y="2609"/>
                  <a:pt x="2951" y="2388"/>
                </a:cubicBezTo>
                <a:cubicBezTo>
                  <a:pt x="2951" y="2167"/>
                  <a:pt x="2771" y="1988"/>
                  <a:pt x="2549" y="1988"/>
                </a:cubicBezTo>
                <a:lnTo>
                  <a:pt x="2549" y="1988"/>
                </a:lnTo>
                <a:close/>
                <a:moveTo>
                  <a:pt x="1489" y="2598"/>
                </a:moveTo>
                <a:lnTo>
                  <a:pt x="1489" y="2598"/>
                </a:lnTo>
                <a:cubicBezTo>
                  <a:pt x="1373" y="2598"/>
                  <a:pt x="1279" y="2506"/>
                  <a:pt x="1279" y="2389"/>
                </a:cubicBezTo>
                <a:cubicBezTo>
                  <a:pt x="1279" y="2274"/>
                  <a:pt x="1372" y="2180"/>
                  <a:pt x="1489" y="2180"/>
                </a:cubicBezTo>
                <a:cubicBezTo>
                  <a:pt x="1604" y="2180"/>
                  <a:pt x="1698" y="2273"/>
                  <a:pt x="1698" y="2389"/>
                </a:cubicBezTo>
                <a:cubicBezTo>
                  <a:pt x="1698" y="2505"/>
                  <a:pt x="1604" y="2598"/>
                  <a:pt x="1489" y="2598"/>
                </a:cubicBezTo>
                <a:lnTo>
                  <a:pt x="1489" y="2598"/>
                </a:lnTo>
                <a:close/>
                <a:moveTo>
                  <a:pt x="2549" y="2598"/>
                </a:moveTo>
                <a:lnTo>
                  <a:pt x="2549" y="2598"/>
                </a:lnTo>
                <a:cubicBezTo>
                  <a:pt x="2434" y="2598"/>
                  <a:pt x="2340" y="2506"/>
                  <a:pt x="2340" y="2389"/>
                </a:cubicBezTo>
                <a:cubicBezTo>
                  <a:pt x="2340" y="2274"/>
                  <a:pt x="2433" y="2180"/>
                  <a:pt x="2549" y="2180"/>
                </a:cubicBezTo>
                <a:cubicBezTo>
                  <a:pt x="2664" y="2180"/>
                  <a:pt x="2758" y="2273"/>
                  <a:pt x="2758" y="2389"/>
                </a:cubicBezTo>
                <a:cubicBezTo>
                  <a:pt x="2758" y="2505"/>
                  <a:pt x="2664" y="2598"/>
                  <a:pt x="2549" y="2598"/>
                </a:cubicBezTo>
                <a:lnTo>
                  <a:pt x="2549" y="2598"/>
                </a:lnTo>
                <a:close/>
                <a:moveTo>
                  <a:pt x="3207" y="3497"/>
                </a:moveTo>
                <a:lnTo>
                  <a:pt x="3207" y="3497"/>
                </a:lnTo>
                <a:cubicBezTo>
                  <a:pt x="3085" y="3704"/>
                  <a:pt x="2946" y="3877"/>
                  <a:pt x="2759" y="3973"/>
                </a:cubicBezTo>
                <a:cubicBezTo>
                  <a:pt x="2375" y="4170"/>
                  <a:pt x="2090" y="4330"/>
                  <a:pt x="2090" y="4330"/>
                </a:cubicBezTo>
                <a:lnTo>
                  <a:pt x="2089" y="4329"/>
                </a:lnTo>
                <a:lnTo>
                  <a:pt x="2089" y="4325"/>
                </a:lnTo>
                <a:lnTo>
                  <a:pt x="2085" y="4326"/>
                </a:lnTo>
                <a:lnTo>
                  <a:pt x="2082" y="4324"/>
                </a:lnTo>
                <a:lnTo>
                  <a:pt x="2082" y="4327"/>
                </a:lnTo>
                <a:lnTo>
                  <a:pt x="2081" y="4329"/>
                </a:lnTo>
                <a:cubicBezTo>
                  <a:pt x="2081" y="4329"/>
                  <a:pt x="1795" y="4170"/>
                  <a:pt x="1412" y="3972"/>
                </a:cubicBezTo>
                <a:cubicBezTo>
                  <a:pt x="1225" y="3876"/>
                  <a:pt x="1085" y="3702"/>
                  <a:pt x="964" y="3496"/>
                </a:cubicBezTo>
                <a:cubicBezTo>
                  <a:pt x="395" y="3726"/>
                  <a:pt x="0" y="4258"/>
                  <a:pt x="0" y="4720"/>
                </a:cubicBezTo>
                <a:lnTo>
                  <a:pt x="0" y="5682"/>
                </a:lnTo>
                <a:lnTo>
                  <a:pt x="4171" y="5682"/>
                </a:lnTo>
                <a:lnTo>
                  <a:pt x="4171" y="4720"/>
                </a:lnTo>
                <a:cubicBezTo>
                  <a:pt x="4171" y="4258"/>
                  <a:pt x="3774" y="3727"/>
                  <a:pt x="3207" y="3497"/>
                </a:cubicBezTo>
                <a:lnTo>
                  <a:pt x="3207" y="3497"/>
                </a:lnTo>
                <a:close/>
                <a:moveTo>
                  <a:pt x="3207" y="3497"/>
                </a:moveTo>
                <a:lnTo>
                  <a:pt x="3207" y="3497"/>
                </a:lnTo>
                <a:close/>
              </a:path>
            </a:pathLst>
          </a:custGeom>
          <a:solidFill>
            <a:schemeClr val="accent2"/>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41" name="Freeform 31"/>
          <p:cNvSpPr>
            <a:spLocks noEditPoints="1"/>
          </p:cNvSpPr>
          <p:nvPr/>
        </p:nvSpPr>
        <p:spPr bwMode="auto">
          <a:xfrm>
            <a:off x="7604128" y="2511429"/>
            <a:ext cx="357188" cy="420688"/>
          </a:xfrm>
          <a:custGeom>
            <a:avLst/>
            <a:gdLst>
              <a:gd name="T0" fmla="*/ 3719 w 4796"/>
              <a:gd name="T1" fmla="*/ 3213 h 5653"/>
              <a:gd name="T2" fmla="*/ 2430 w 4796"/>
              <a:gd name="T3" fmla="*/ 4142 h 5653"/>
              <a:gd name="T4" fmla="*/ 1018 w 4796"/>
              <a:gd name="T5" fmla="*/ 3213 h 5653"/>
              <a:gd name="T6" fmla="*/ 0 w 4796"/>
              <a:gd name="T7" fmla="*/ 5653 h 5653"/>
              <a:gd name="T8" fmla="*/ 4796 w 4796"/>
              <a:gd name="T9" fmla="*/ 4579 h 5653"/>
              <a:gd name="T10" fmla="*/ 3719 w 4796"/>
              <a:gd name="T11" fmla="*/ 3213 h 5653"/>
              <a:gd name="T12" fmla="*/ 1081 w 4796"/>
              <a:gd name="T13" fmla="*/ 2383 h 5653"/>
              <a:gd name="T14" fmla="*/ 3778 w 4796"/>
              <a:gd name="T15" fmla="*/ 2383 h 5653"/>
              <a:gd name="T16" fmla="*/ 3847 w 4796"/>
              <a:gd name="T17" fmla="*/ 1293 h 5653"/>
              <a:gd name="T18" fmla="*/ 2428 w 4796"/>
              <a:gd name="T19" fmla="*/ 0 h 5653"/>
              <a:gd name="T20" fmla="*/ 1010 w 4796"/>
              <a:gd name="T21" fmla="*/ 1292 h 5653"/>
              <a:gd name="T22" fmla="*/ 1081 w 4796"/>
              <a:gd name="T23" fmla="*/ 2383 h 5653"/>
              <a:gd name="T24" fmla="*/ 1067 w 4796"/>
              <a:gd name="T25" fmla="*/ 1511 h 5653"/>
              <a:gd name="T26" fmla="*/ 1092 w 4796"/>
              <a:gd name="T27" fmla="*/ 1508 h 5653"/>
              <a:gd name="T28" fmla="*/ 1217 w 4796"/>
              <a:gd name="T29" fmla="*/ 1518 h 5653"/>
              <a:gd name="T30" fmla="*/ 2433 w 4796"/>
              <a:gd name="T31" fmla="*/ 223 h 5653"/>
              <a:gd name="T32" fmla="*/ 3649 w 4796"/>
              <a:gd name="T33" fmla="*/ 1518 h 5653"/>
              <a:gd name="T34" fmla="*/ 3797 w 4796"/>
              <a:gd name="T35" fmla="*/ 1512 h 5653"/>
              <a:gd name="T36" fmla="*/ 3677 w 4796"/>
              <a:gd name="T37" fmla="*/ 2181 h 5653"/>
              <a:gd name="T38" fmla="*/ 3585 w 4796"/>
              <a:gd name="T39" fmla="*/ 2262 h 5653"/>
              <a:gd name="T40" fmla="*/ 1284 w 4796"/>
              <a:gd name="T41" fmla="*/ 2262 h 5653"/>
              <a:gd name="T42" fmla="*/ 1191 w 4796"/>
              <a:gd name="T43" fmla="*/ 2181 h 5653"/>
              <a:gd name="T44" fmla="*/ 1067 w 4796"/>
              <a:gd name="T45" fmla="*/ 1511 h 5653"/>
              <a:gd name="T46" fmla="*/ 2128 w 4796"/>
              <a:gd name="T47" fmla="*/ 2112 h 5653"/>
              <a:gd name="T48" fmla="*/ 2212 w 4796"/>
              <a:gd name="T49" fmla="*/ 1924 h 5653"/>
              <a:gd name="T50" fmla="*/ 2646 w 4796"/>
              <a:gd name="T51" fmla="*/ 1924 h 5653"/>
              <a:gd name="T52" fmla="*/ 3509 w 4796"/>
              <a:gd name="T53" fmla="*/ 1916 h 5653"/>
              <a:gd name="T54" fmla="*/ 2645 w 4796"/>
              <a:gd name="T55" fmla="*/ 1801 h 5653"/>
              <a:gd name="T56" fmla="*/ 2189 w 4796"/>
              <a:gd name="T57" fmla="*/ 1755 h 5653"/>
              <a:gd name="T58" fmla="*/ 2128 w 4796"/>
              <a:gd name="T59" fmla="*/ 2112 h 5653"/>
              <a:gd name="T60" fmla="*/ 2899 w 4796"/>
              <a:gd name="T61" fmla="*/ 2503 h 5653"/>
              <a:gd name="T62" fmla="*/ 2417 w 4796"/>
              <a:gd name="T63" fmla="*/ 2344 h 5653"/>
              <a:gd name="T64" fmla="*/ 1778 w 4796"/>
              <a:gd name="T65" fmla="*/ 2986 h 5653"/>
              <a:gd name="T66" fmla="*/ 2418 w 4796"/>
              <a:gd name="T67" fmla="*/ 2421 h 5653"/>
              <a:gd name="T68" fmla="*/ 3058 w 4796"/>
              <a:gd name="T69" fmla="*/ 2986 h 5653"/>
              <a:gd name="T70" fmla="*/ 2899 w 4796"/>
              <a:gd name="T71" fmla="*/ 2503 h 5653"/>
              <a:gd name="T72" fmla="*/ 2899 w 4796"/>
              <a:gd name="T73" fmla="*/ 2503 h 5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96" h="5653">
                <a:moveTo>
                  <a:pt x="3719" y="3213"/>
                </a:moveTo>
                <a:lnTo>
                  <a:pt x="3719" y="3213"/>
                </a:lnTo>
                <a:cubicBezTo>
                  <a:pt x="3582" y="3443"/>
                  <a:pt x="3427" y="3638"/>
                  <a:pt x="3220" y="3745"/>
                </a:cubicBezTo>
                <a:cubicBezTo>
                  <a:pt x="2791" y="3965"/>
                  <a:pt x="2430" y="4142"/>
                  <a:pt x="2430" y="4142"/>
                </a:cubicBezTo>
                <a:lnTo>
                  <a:pt x="1637" y="3755"/>
                </a:lnTo>
                <a:cubicBezTo>
                  <a:pt x="1427" y="3647"/>
                  <a:pt x="1172" y="3448"/>
                  <a:pt x="1018" y="3213"/>
                </a:cubicBezTo>
                <a:cubicBezTo>
                  <a:pt x="373" y="3465"/>
                  <a:pt x="0" y="4056"/>
                  <a:pt x="0" y="4579"/>
                </a:cubicBezTo>
                <a:lnTo>
                  <a:pt x="0" y="5653"/>
                </a:lnTo>
                <a:lnTo>
                  <a:pt x="4796" y="5653"/>
                </a:lnTo>
                <a:lnTo>
                  <a:pt x="4796" y="4579"/>
                </a:lnTo>
                <a:cubicBezTo>
                  <a:pt x="4794" y="4063"/>
                  <a:pt x="4353" y="3470"/>
                  <a:pt x="3719" y="3213"/>
                </a:cubicBezTo>
                <a:lnTo>
                  <a:pt x="3719" y="3213"/>
                </a:lnTo>
                <a:close/>
                <a:moveTo>
                  <a:pt x="1081" y="2383"/>
                </a:moveTo>
                <a:lnTo>
                  <a:pt x="1081" y="2383"/>
                </a:lnTo>
                <a:cubicBezTo>
                  <a:pt x="1272" y="3011"/>
                  <a:pt x="1765" y="3664"/>
                  <a:pt x="2429" y="3664"/>
                </a:cubicBezTo>
                <a:cubicBezTo>
                  <a:pt x="3094" y="3664"/>
                  <a:pt x="3587" y="3013"/>
                  <a:pt x="3778" y="2383"/>
                </a:cubicBezTo>
                <a:cubicBezTo>
                  <a:pt x="3941" y="2327"/>
                  <a:pt x="4079" y="2162"/>
                  <a:pt x="4132" y="1951"/>
                </a:cubicBezTo>
                <a:cubicBezTo>
                  <a:pt x="4210" y="1642"/>
                  <a:pt x="4085" y="1354"/>
                  <a:pt x="3847" y="1293"/>
                </a:cubicBezTo>
                <a:cubicBezTo>
                  <a:pt x="3843" y="1292"/>
                  <a:pt x="3839" y="1291"/>
                  <a:pt x="3834" y="1290"/>
                </a:cubicBezTo>
                <a:cubicBezTo>
                  <a:pt x="3685" y="514"/>
                  <a:pt x="3129" y="0"/>
                  <a:pt x="2428" y="0"/>
                </a:cubicBezTo>
                <a:cubicBezTo>
                  <a:pt x="1728" y="0"/>
                  <a:pt x="1174" y="514"/>
                  <a:pt x="1022" y="1290"/>
                </a:cubicBezTo>
                <a:cubicBezTo>
                  <a:pt x="1018" y="1291"/>
                  <a:pt x="1015" y="1292"/>
                  <a:pt x="1010" y="1292"/>
                </a:cubicBezTo>
                <a:cubicBezTo>
                  <a:pt x="773" y="1352"/>
                  <a:pt x="648" y="1641"/>
                  <a:pt x="725" y="1950"/>
                </a:cubicBezTo>
                <a:cubicBezTo>
                  <a:pt x="781" y="2162"/>
                  <a:pt x="917" y="2327"/>
                  <a:pt x="1081" y="2383"/>
                </a:cubicBezTo>
                <a:lnTo>
                  <a:pt x="1081" y="2383"/>
                </a:lnTo>
                <a:close/>
                <a:moveTo>
                  <a:pt x="1067" y="1511"/>
                </a:moveTo>
                <a:lnTo>
                  <a:pt x="1067" y="1511"/>
                </a:lnTo>
                <a:cubicBezTo>
                  <a:pt x="1074" y="1508"/>
                  <a:pt x="1082" y="1508"/>
                  <a:pt x="1092" y="1508"/>
                </a:cubicBezTo>
                <a:cubicBezTo>
                  <a:pt x="1098" y="1508"/>
                  <a:pt x="1105" y="1508"/>
                  <a:pt x="1111" y="1510"/>
                </a:cubicBezTo>
                <a:lnTo>
                  <a:pt x="1217" y="1518"/>
                </a:lnTo>
                <a:lnTo>
                  <a:pt x="1233" y="1414"/>
                </a:lnTo>
                <a:cubicBezTo>
                  <a:pt x="1338" y="702"/>
                  <a:pt x="1820" y="223"/>
                  <a:pt x="2433" y="223"/>
                </a:cubicBezTo>
                <a:cubicBezTo>
                  <a:pt x="3045" y="223"/>
                  <a:pt x="3526" y="702"/>
                  <a:pt x="3633" y="1414"/>
                </a:cubicBezTo>
                <a:lnTo>
                  <a:pt x="3649" y="1518"/>
                </a:lnTo>
                <a:lnTo>
                  <a:pt x="3754" y="1510"/>
                </a:lnTo>
                <a:cubicBezTo>
                  <a:pt x="3770" y="1508"/>
                  <a:pt x="3786" y="1508"/>
                  <a:pt x="3797" y="1512"/>
                </a:cubicBezTo>
                <a:cubicBezTo>
                  <a:pt x="3907" y="1539"/>
                  <a:pt x="3964" y="1720"/>
                  <a:pt x="3919" y="1898"/>
                </a:cubicBezTo>
                <a:cubicBezTo>
                  <a:pt x="3877" y="2067"/>
                  <a:pt x="3766" y="2169"/>
                  <a:pt x="3677" y="2181"/>
                </a:cubicBezTo>
                <a:lnTo>
                  <a:pt x="3604" y="2190"/>
                </a:lnTo>
                <a:lnTo>
                  <a:pt x="3585" y="2262"/>
                </a:lnTo>
                <a:cubicBezTo>
                  <a:pt x="3425" y="2847"/>
                  <a:pt x="2979" y="3441"/>
                  <a:pt x="2435" y="3441"/>
                </a:cubicBezTo>
                <a:cubicBezTo>
                  <a:pt x="1891" y="3441"/>
                  <a:pt x="1444" y="2847"/>
                  <a:pt x="1284" y="2262"/>
                </a:cubicBezTo>
                <a:lnTo>
                  <a:pt x="1265" y="2190"/>
                </a:lnTo>
                <a:lnTo>
                  <a:pt x="1191" y="2181"/>
                </a:lnTo>
                <a:cubicBezTo>
                  <a:pt x="1104" y="2168"/>
                  <a:pt x="991" y="2068"/>
                  <a:pt x="949" y="1898"/>
                </a:cubicBezTo>
                <a:cubicBezTo>
                  <a:pt x="900" y="1719"/>
                  <a:pt x="956" y="1538"/>
                  <a:pt x="1067" y="1511"/>
                </a:cubicBezTo>
                <a:lnTo>
                  <a:pt x="1067" y="1511"/>
                </a:lnTo>
                <a:close/>
                <a:moveTo>
                  <a:pt x="2128" y="2112"/>
                </a:moveTo>
                <a:lnTo>
                  <a:pt x="2128" y="2112"/>
                </a:lnTo>
                <a:cubicBezTo>
                  <a:pt x="2173" y="2061"/>
                  <a:pt x="2203" y="1993"/>
                  <a:pt x="2212" y="1924"/>
                </a:cubicBezTo>
                <a:cubicBezTo>
                  <a:pt x="2340" y="1842"/>
                  <a:pt x="2503" y="1840"/>
                  <a:pt x="2633" y="1917"/>
                </a:cubicBezTo>
                <a:cubicBezTo>
                  <a:pt x="2637" y="1919"/>
                  <a:pt x="2641" y="1922"/>
                  <a:pt x="2646" y="1924"/>
                </a:cubicBezTo>
                <a:cubicBezTo>
                  <a:pt x="2648" y="1993"/>
                  <a:pt x="2679" y="2061"/>
                  <a:pt x="2726" y="2112"/>
                </a:cubicBezTo>
                <a:cubicBezTo>
                  <a:pt x="2899" y="2305"/>
                  <a:pt x="3509" y="2239"/>
                  <a:pt x="3509" y="1916"/>
                </a:cubicBezTo>
                <a:cubicBezTo>
                  <a:pt x="3509" y="1626"/>
                  <a:pt x="2785" y="1477"/>
                  <a:pt x="2660" y="1756"/>
                </a:cubicBezTo>
                <a:cubicBezTo>
                  <a:pt x="2653" y="1771"/>
                  <a:pt x="2651" y="1777"/>
                  <a:pt x="2645" y="1801"/>
                </a:cubicBezTo>
                <a:cubicBezTo>
                  <a:pt x="2504" y="1736"/>
                  <a:pt x="2342" y="1738"/>
                  <a:pt x="2204" y="1806"/>
                </a:cubicBezTo>
                <a:cubicBezTo>
                  <a:pt x="2200" y="1789"/>
                  <a:pt x="2197" y="1771"/>
                  <a:pt x="2189" y="1755"/>
                </a:cubicBezTo>
                <a:cubicBezTo>
                  <a:pt x="2064" y="1475"/>
                  <a:pt x="1341" y="1625"/>
                  <a:pt x="1341" y="1915"/>
                </a:cubicBezTo>
                <a:cubicBezTo>
                  <a:pt x="1340" y="2239"/>
                  <a:pt x="1953" y="2305"/>
                  <a:pt x="2128" y="2112"/>
                </a:cubicBezTo>
                <a:lnTo>
                  <a:pt x="2128" y="2112"/>
                </a:lnTo>
                <a:close/>
                <a:moveTo>
                  <a:pt x="2899" y="2503"/>
                </a:moveTo>
                <a:lnTo>
                  <a:pt x="2899" y="2503"/>
                </a:lnTo>
                <a:cubicBezTo>
                  <a:pt x="2723" y="2327"/>
                  <a:pt x="2419" y="2343"/>
                  <a:pt x="2417" y="2344"/>
                </a:cubicBezTo>
                <a:cubicBezTo>
                  <a:pt x="2389" y="2343"/>
                  <a:pt x="2105" y="2335"/>
                  <a:pt x="1937" y="2504"/>
                </a:cubicBezTo>
                <a:cubicBezTo>
                  <a:pt x="1761" y="2680"/>
                  <a:pt x="1778" y="2986"/>
                  <a:pt x="1778" y="2986"/>
                </a:cubicBezTo>
                <a:cubicBezTo>
                  <a:pt x="1778" y="2986"/>
                  <a:pt x="2083" y="3004"/>
                  <a:pt x="2260" y="2827"/>
                </a:cubicBezTo>
                <a:cubicBezTo>
                  <a:pt x="2381" y="2705"/>
                  <a:pt x="2411" y="2523"/>
                  <a:pt x="2418" y="2421"/>
                </a:cubicBezTo>
                <a:cubicBezTo>
                  <a:pt x="2424" y="2523"/>
                  <a:pt x="2454" y="2705"/>
                  <a:pt x="2575" y="2827"/>
                </a:cubicBezTo>
                <a:cubicBezTo>
                  <a:pt x="2751" y="3003"/>
                  <a:pt x="3058" y="2986"/>
                  <a:pt x="3058" y="2986"/>
                </a:cubicBezTo>
                <a:cubicBezTo>
                  <a:pt x="3058" y="2986"/>
                  <a:pt x="3075" y="2681"/>
                  <a:pt x="2899" y="2503"/>
                </a:cubicBezTo>
                <a:lnTo>
                  <a:pt x="2899" y="2503"/>
                </a:lnTo>
                <a:close/>
                <a:moveTo>
                  <a:pt x="2899" y="2503"/>
                </a:moveTo>
                <a:lnTo>
                  <a:pt x="2899" y="2503"/>
                </a:lnTo>
                <a:close/>
              </a:path>
            </a:pathLst>
          </a:custGeom>
          <a:solidFill>
            <a:schemeClr val="accent5"/>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54</a:t>
            </a:fld>
            <a:endParaRPr lang="en-US"/>
          </a:p>
        </p:txBody>
      </p:sp>
    </p:spTree>
    <p:extLst>
      <p:ext uri="{BB962C8B-B14F-4D97-AF65-F5344CB8AC3E}">
        <p14:creationId xmlns:p14="http://schemas.microsoft.com/office/powerpoint/2010/main" val="4061710074"/>
      </p:ext>
    </p:extLst>
  </p:cSld>
  <p:clrMapOvr>
    <a:masterClrMapping/>
  </p:clrMapOvr>
  <mc:AlternateContent xmlns:mc="http://schemas.openxmlformats.org/markup-compatibility/2006" xmlns:p14="http://schemas.microsoft.com/office/powerpoint/2010/main">
    <mc:Choice Requires="p14">
      <p:transition spd="slow" p14:dur="1750" advClick="0" advTm="3000">
        <p14:flip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200"/>
                                        <p:tgtEl>
                                          <p:spTgt spid="2"/>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 calcmode="lin" valueType="num">
                                      <p:cBhvr>
                                        <p:cTn id="10" dur="500" fill="hold"/>
                                        <p:tgtEl>
                                          <p:spTgt spid="38"/>
                                        </p:tgtEl>
                                        <p:attrNameLst>
                                          <p:attrName>ppt_w</p:attrName>
                                        </p:attrNameLst>
                                      </p:cBhvr>
                                      <p:tavLst>
                                        <p:tav tm="0">
                                          <p:val>
                                            <p:fltVal val="0"/>
                                          </p:val>
                                        </p:tav>
                                        <p:tav tm="100000">
                                          <p:val>
                                            <p:strVal val="#ppt_w"/>
                                          </p:val>
                                        </p:tav>
                                      </p:tavLst>
                                    </p:anim>
                                    <p:anim calcmode="lin" valueType="num">
                                      <p:cBhvr>
                                        <p:cTn id="11" dur="500" fill="hold"/>
                                        <p:tgtEl>
                                          <p:spTgt spid="38"/>
                                        </p:tgtEl>
                                        <p:attrNameLst>
                                          <p:attrName>ppt_h</p:attrName>
                                        </p:attrNameLst>
                                      </p:cBhvr>
                                      <p:tavLst>
                                        <p:tav tm="0">
                                          <p:val>
                                            <p:fltVal val="0"/>
                                          </p:val>
                                        </p:tav>
                                        <p:tav tm="100000">
                                          <p:val>
                                            <p:strVal val="#ppt_h"/>
                                          </p:val>
                                        </p:tav>
                                      </p:tavLst>
                                    </p:anim>
                                    <p:animEffect transition="in" filter="fade">
                                      <p:cBhvr>
                                        <p:cTn id="12" dur="500"/>
                                        <p:tgtEl>
                                          <p:spTgt spid="38"/>
                                        </p:tgtEl>
                                      </p:cBhvr>
                                    </p:animEffect>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heel(1)">
                                      <p:cBhvr>
                                        <p:cTn id="16" dur="500"/>
                                        <p:tgtEl>
                                          <p:spTgt spid="19"/>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p:cTn id="25" dur="500" fill="hold"/>
                                        <p:tgtEl>
                                          <p:spTgt spid="45"/>
                                        </p:tgtEl>
                                        <p:attrNameLst>
                                          <p:attrName>ppt_w</p:attrName>
                                        </p:attrNameLst>
                                      </p:cBhvr>
                                      <p:tavLst>
                                        <p:tav tm="0">
                                          <p:val>
                                            <p:fltVal val="0"/>
                                          </p:val>
                                        </p:tav>
                                        <p:tav tm="100000">
                                          <p:val>
                                            <p:strVal val="#ppt_w"/>
                                          </p:val>
                                        </p:tav>
                                      </p:tavLst>
                                    </p:anim>
                                    <p:anim calcmode="lin" valueType="num">
                                      <p:cBhvr>
                                        <p:cTn id="26" dur="500" fill="hold"/>
                                        <p:tgtEl>
                                          <p:spTgt spid="45"/>
                                        </p:tgtEl>
                                        <p:attrNameLst>
                                          <p:attrName>ppt_h</p:attrName>
                                        </p:attrNameLst>
                                      </p:cBhvr>
                                      <p:tavLst>
                                        <p:tav tm="0">
                                          <p:val>
                                            <p:fltVal val="0"/>
                                          </p:val>
                                        </p:tav>
                                        <p:tav tm="100000">
                                          <p:val>
                                            <p:strVal val="#ppt_h"/>
                                          </p:val>
                                        </p:tav>
                                      </p:tavLst>
                                    </p:anim>
                                    <p:animEffect transition="in" filter="fade">
                                      <p:cBhvr>
                                        <p:cTn id="27" dur="500"/>
                                        <p:tgtEl>
                                          <p:spTgt spid="45"/>
                                        </p:tgtEl>
                                      </p:cBhvr>
                                    </p:animEffect>
                                  </p:childTnLst>
                                </p:cTn>
                              </p:par>
                            </p:childTnLst>
                          </p:cTn>
                        </p:par>
                        <p:par>
                          <p:cTn id="28" fill="hold">
                            <p:stCondLst>
                              <p:cond delay="1500"/>
                            </p:stCondLst>
                            <p:childTnLst>
                              <p:par>
                                <p:cTn id="29" presetID="21" presetClass="entr" presetSubtype="1"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heel(1)">
                                      <p:cBhvr>
                                        <p:cTn id="31" dur="500"/>
                                        <p:tgtEl>
                                          <p:spTgt spid="33"/>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p:cTn id="34" dur="500" fill="hold"/>
                                        <p:tgtEl>
                                          <p:spTgt spid="26"/>
                                        </p:tgtEl>
                                        <p:attrNameLst>
                                          <p:attrName>ppt_w</p:attrName>
                                        </p:attrNameLst>
                                      </p:cBhvr>
                                      <p:tavLst>
                                        <p:tav tm="0">
                                          <p:val>
                                            <p:fltVal val="0"/>
                                          </p:val>
                                        </p:tav>
                                        <p:tav tm="100000">
                                          <p:val>
                                            <p:strVal val="#ppt_w"/>
                                          </p:val>
                                        </p:tav>
                                      </p:tavLst>
                                    </p:anim>
                                    <p:anim calcmode="lin" valueType="num">
                                      <p:cBhvr>
                                        <p:cTn id="35" dur="500" fill="hold"/>
                                        <p:tgtEl>
                                          <p:spTgt spid="26"/>
                                        </p:tgtEl>
                                        <p:attrNameLst>
                                          <p:attrName>ppt_h</p:attrName>
                                        </p:attrNameLst>
                                      </p:cBhvr>
                                      <p:tavLst>
                                        <p:tav tm="0">
                                          <p:val>
                                            <p:fltVal val="0"/>
                                          </p:val>
                                        </p:tav>
                                        <p:tav tm="100000">
                                          <p:val>
                                            <p:strVal val="#ppt_h"/>
                                          </p:val>
                                        </p:tav>
                                      </p:tavLst>
                                    </p:anim>
                                    <p:animEffect transition="in" filter="fade">
                                      <p:cBhvr>
                                        <p:cTn id="36" dur="500"/>
                                        <p:tgtEl>
                                          <p:spTgt spid="26"/>
                                        </p:tgtEl>
                                      </p:cBhvr>
                                    </p:animEffect>
                                  </p:childTnLst>
                                </p:cTn>
                              </p:par>
                            </p:childTnLst>
                          </p:cTn>
                        </p:par>
                        <p:par>
                          <p:cTn id="37" fill="hold">
                            <p:stCondLst>
                              <p:cond delay="2000"/>
                            </p:stCondLst>
                            <p:childTnLst>
                              <p:par>
                                <p:cTn id="38" presetID="53" presetClass="entr" presetSubtype="16"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 calcmode="lin" valueType="num">
                                      <p:cBhvr>
                                        <p:cTn id="40" dur="500" fill="hold"/>
                                        <p:tgtEl>
                                          <p:spTgt spid="41"/>
                                        </p:tgtEl>
                                        <p:attrNameLst>
                                          <p:attrName>ppt_w</p:attrName>
                                        </p:attrNameLst>
                                      </p:cBhvr>
                                      <p:tavLst>
                                        <p:tav tm="0">
                                          <p:val>
                                            <p:fltVal val="0"/>
                                          </p:val>
                                        </p:tav>
                                        <p:tav tm="100000">
                                          <p:val>
                                            <p:strVal val="#ppt_w"/>
                                          </p:val>
                                        </p:tav>
                                      </p:tavLst>
                                    </p:anim>
                                    <p:anim calcmode="lin" valueType="num">
                                      <p:cBhvr>
                                        <p:cTn id="41" dur="500" fill="hold"/>
                                        <p:tgtEl>
                                          <p:spTgt spid="41"/>
                                        </p:tgtEl>
                                        <p:attrNameLst>
                                          <p:attrName>ppt_h</p:attrName>
                                        </p:attrNameLst>
                                      </p:cBhvr>
                                      <p:tavLst>
                                        <p:tav tm="0">
                                          <p:val>
                                            <p:fltVal val="0"/>
                                          </p:val>
                                        </p:tav>
                                        <p:tav tm="100000">
                                          <p:val>
                                            <p:strVal val="#ppt_h"/>
                                          </p:val>
                                        </p:tav>
                                      </p:tavLst>
                                    </p:anim>
                                    <p:animEffect transition="in" filter="fade">
                                      <p:cBhvr>
                                        <p:cTn id="42" dur="500"/>
                                        <p:tgtEl>
                                          <p:spTgt spid="41"/>
                                        </p:tgtEl>
                                      </p:cBhvr>
                                    </p:animEffect>
                                  </p:childTnLst>
                                </p:cTn>
                              </p:par>
                            </p:childTnLst>
                          </p:cTn>
                        </p:par>
                        <p:par>
                          <p:cTn id="43" fill="hold">
                            <p:stCondLst>
                              <p:cond delay="2500"/>
                            </p:stCondLst>
                            <p:childTnLst>
                              <p:par>
                                <p:cTn id="44" presetID="21" presetClass="entr" presetSubtype="1"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heel(1)">
                                      <p:cBhvr>
                                        <p:cTn id="46" dur="500"/>
                                        <p:tgtEl>
                                          <p:spTgt spid="34"/>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fill="hold"/>
                                        <p:tgtEl>
                                          <p:spTgt spid="27"/>
                                        </p:tgtEl>
                                        <p:attrNameLst>
                                          <p:attrName>ppt_w</p:attrName>
                                        </p:attrNameLst>
                                      </p:cBhvr>
                                      <p:tavLst>
                                        <p:tav tm="0">
                                          <p:val>
                                            <p:fltVal val="0"/>
                                          </p:val>
                                        </p:tav>
                                        <p:tav tm="100000">
                                          <p:val>
                                            <p:strVal val="#ppt_w"/>
                                          </p:val>
                                        </p:tav>
                                      </p:tavLst>
                                    </p:anim>
                                    <p:anim calcmode="lin" valueType="num">
                                      <p:cBhvr>
                                        <p:cTn id="50" dur="500" fill="hold"/>
                                        <p:tgtEl>
                                          <p:spTgt spid="27"/>
                                        </p:tgtEl>
                                        <p:attrNameLst>
                                          <p:attrName>ppt_h</p:attrName>
                                        </p:attrNameLst>
                                      </p:cBhvr>
                                      <p:tavLst>
                                        <p:tav tm="0">
                                          <p:val>
                                            <p:fltVal val="0"/>
                                          </p:val>
                                        </p:tav>
                                        <p:tav tm="100000">
                                          <p:val>
                                            <p:strVal val="#ppt_h"/>
                                          </p:val>
                                        </p:tav>
                                      </p:tavLst>
                                    </p:anim>
                                    <p:animEffect transition="in" filter="fade">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26" grpId="0"/>
      <p:bldP spid="27" grpId="0"/>
      <p:bldP spid="19" grpId="0" animBg="1"/>
      <p:bldP spid="34" grpId="0" animBg="1"/>
      <p:bldP spid="33" grpId="0" animBg="1"/>
      <p:bldP spid="38" grpId="0" animBg="1"/>
      <p:bldP spid="4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45"/>
          <p:cNvSpPr>
            <a:spLocks noEditPoints="1"/>
          </p:cNvSpPr>
          <p:nvPr/>
        </p:nvSpPr>
        <p:spPr bwMode="auto">
          <a:xfrm>
            <a:off x="5332416" y="1233533"/>
            <a:ext cx="3049588" cy="3114675"/>
          </a:xfrm>
          <a:custGeom>
            <a:avLst/>
            <a:gdLst>
              <a:gd name="T0" fmla="*/ 109 w 5024"/>
              <a:gd name="T1" fmla="*/ 1829 h 5125"/>
              <a:gd name="T2" fmla="*/ 423 w 5024"/>
              <a:gd name="T3" fmla="*/ 1884 h 5125"/>
              <a:gd name="T4" fmla="*/ 682 w 5024"/>
              <a:gd name="T5" fmla="*/ 2084 h 5125"/>
              <a:gd name="T6" fmla="*/ 974 w 5024"/>
              <a:gd name="T7" fmla="*/ 1945 h 5125"/>
              <a:gd name="T8" fmla="*/ 1065 w 5024"/>
              <a:gd name="T9" fmla="*/ 2071 h 5125"/>
              <a:gd name="T10" fmla="*/ 1245 w 5024"/>
              <a:gd name="T11" fmla="*/ 2320 h 5125"/>
              <a:gd name="T12" fmla="*/ 1417 w 5024"/>
              <a:gd name="T13" fmla="*/ 2411 h 5125"/>
              <a:gd name="T14" fmla="*/ 1644 w 5024"/>
              <a:gd name="T15" fmla="*/ 2519 h 5125"/>
              <a:gd name="T16" fmla="*/ 1645 w 5024"/>
              <a:gd name="T17" fmla="*/ 2738 h 5125"/>
              <a:gd name="T18" fmla="*/ 1903 w 5024"/>
              <a:gd name="T19" fmla="*/ 2910 h 5125"/>
              <a:gd name="T20" fmla="*/ 1958 w 5024"/>
              <a:gd name="T21" fmla="*/ 3202 h 5125"/>
              <a:gd name="T22" fmla="*/ 1916 w 5024"/>
              <a:gd name="T23" fmla="*/ 3352 h 5125"/>
              <a:gd name="T24" fmla="*/ 2033 w 5024"/>
              <a:gd name="T25" fmla="*/ 3666 h 5125"/>
              <a:gd name="T26" fmla="*/ 2249 w 5024"/>
              <a:gd name="T27" fmla="*/ 3922 h 5125"/>
              <a:gd name="T28" fmla="*/ 2340 w 5024"/>
              <a:gd name="T29" fmla="*/ 4254 h 5125"/>
              <a:gd name="T30" fmla="*/ 1940 w 5024"/>
              <a:gd name="T31" fmla="*/ 4668 h 5125"/>
              <a:gd name="T32" fmla="*/ 2028 w 5024"/>
              <a:gd name="T33" fmla="*/ 4884 h 5125"/>
              <a:gd name="T34" fmla="*/ 2279 w 5024"/>
              <a:gd name="T35" fmla="*/ 5085 h 5125"/>
              <a:gd name="T36" fmla="*/ 2436 w 5024"/>
              <a:gd name="T37" fmla="*/ 5072 h 5125"/>
              <a:gd name="T38" fmla="*/ 2694 w 5024"/>
              <a:gd name="T39" fmla="*/ 4844 h 5125"/>
              <a:gd name="T40" fmla="*/ 2898 w 5024"/>
              <a:gd name="T41" fmla="*/ 4510 h 5125"/>
              <a:gd name="T42" fmla="*/ 2985 w 5024"/>
              <a:gd name="T43" fmla="*/ 4226 h 5125"/>
              <a:gd name="T44" fmla="*/ 3276 w 5024"/>
              <a:gd name="T45" fmla="*/ 4063 h 5125"/>
              <a:gd name="T46" fmla="*/ 3810 w 5024"/>
              <a:gd name="T47" fmla="*/ 3927 h 5125"/>
              <a:gd name="T48" fmla="*/ 4129 w 5024"/>
              <a:gd name="T49" fmla="*/ 3581 h 5125"/>
              <a:gd name="T50" fmla="*/ 4262 w 5024"/>
              <a:gd name="T51" fmla="*/ 3245 h 5125"/>
              <a:gd name="T52" fmla="*/ 4321 w 5024"/>
              <a:gd name="T53" fmla="*/ 2944 h 5125"/>
              <a:gd name="T54" fmla="*/ 4683 w 5024"/>
              <a:gd name="T55" fmla="*/ 2468 h 5125"/>
              <a:gd name="T56" fmla="*/ 5001 w 5024"/>
              <a:gd name="T57" fmla="*/ 2022 h 5125"/>
              <a:gd name="T58" fmla="*/ 4805 w 5024"/>
              <a:gd name="T59" fmla="*/ 1722 h 5125"/>
              <a:gd name="T60" fmla="*/ 4469 w 5024"/>
              <a:gd name="T61" fmla="*/ 1404 h 5125"/>
              <a:gd name="T62" fmla="*/ 4085 w 5024"/>
              <a:gd name="T63" fmla="*/ 1290 h 5125"/>
              <a:gd name="T64" fmla="*/ 3840 w 5024"/>
              <a:gd name="T65" fmla="*/ 1177 h 5125"/>
              <a:gd name="T66" fmla="*/ 3504 w 5024"/>
              <a:gd name="T67" fmla="*/ 988 h 5125"/>
              <a:gd name="T68" fmla="*/ 3207 w 5024"/>
              <a:gd name="T69" fmla="*/ 1034 h 5125"/>
              <a:gd name="T70" fmla="*/ 3155 w 5024"/>
              <a:gd name="T71" fmla="*/ 841 h 5125"/>
              <a:gd name="T72" fmla="*/ 2948 w 5024"/>
              <a:gd name="T73" fmla="*/ 878 h 5125"/>
              <a:gd name="T74" fmla="*/ 3217 w 5024"/>
              <a:gd name="T75" fmla="*/ 595 h 5125"/>
              <a:gd name="T76" fmla="*/ 3082 w 5024"/>
              <a:gd name="T77" fmla="*/ 449 h 5125"/>
              <a:gd name="T78" fmla="*/ 2925 w 5024"/>
              <a:gd name="T79" fmla="*/ 367 h 5125"/>
              <a:gd name="T80" fmla="*/ 2669 w 5024"/>
              <a:gd name="T81" fmla="*/ 491 h 5125"/>
              <a:gd name="T82" fmla="*/ 2415 w 5024"/>
              <a:gd name="T83" fmla="*/ 438 h 5125"/>
              <a:gd name="T84" fmla="*/ 1980 w 5024"/>
              <a:gd name="T85" fmla="*/ 502 h 5125"/>
              <a:gd name="T86" fmla="*/ 1907 w 5024"/>
              <a:gd name="T87" fmla="*/ 69 h 5125"/>
              <a:gd name="T88" fmla="*/ 1737 w 5024"/>
              <a:gd name="T89" fmla="*/ 115 h 5125"/>
              <a:gd name="T90" fmla="*/ 1489 w 5024"/>
              <a:gd name="T91" fmla="*/ 174 h 5125"/>
              <a:gd name="T92" fmla="*/ 1355 w 5024"/>
              <a:gd name="T93" fmla="*/ 225 h 5125"/>
              <a:gd name="T94" fmla="*/ 1174 w 5024"/>
              <a:gd name="T95" fmla="*/ 538 h 5125"/>
              <a:gd name="T96" fmla="*/ 966 w 5024"/>
              <a:gd name="T97" fmla="*/ 454 h 5125"/>
              <a:gd name="T98" fmla="*/ 633 w 5024"/>
              <a:gd name="T99" fmla="*/ 396 h 5125"/>
              <a:gd name="T100" fmla="*/ 677 w 5024"/>
              <a:gd name="T101" fmla="*/ 518 h 5125"/>
              <a:gd name="T102" fmla="*/ 613 w 5024"/>
              <a:gd name="T103" fmla="*/ 705 h 5125"/>
              <a:gd name="T104" fmla="*/ 564 w 5024"/>
              <a:gd name="T105" fmla="*/ 1068 h 5125"/>
              <a:gd name="T106" fmla="*/ 359 w 5024"/>
              <a:gd name="T107" fmla="*/ 1215 h 5125"/>
              <a:gd name="T108" fmla="*/ 208 w 5024"/>
              <a:gd name="T109" fmla="*/ 1262 h 5125"/>
              <a:gd name="T110" fmla="*/ 30 w 5024"/>
              <a:gd name="T111" fmla="*/ 1654 h 5125"/>
              <a:gd name="T112" fmla="*/ 58 w 5024"/>
              <a:gd name="T113" fmla="*/ 1708 h 5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24" h="5125">
                <a:moveTo>
                  <a:pt x="58" y="1708"/>
                </a:moveTo>
                <a:lnTo>
                  <a:pt x="58" y="1708"/>
                </a:lnTo>
                <a:cubicBezTo>
                  <a:pt x="55" y="1735"/>
                  <a:pt x="68" y="1756"/>
                  <a:pt x="83" y="1777"/>
                </a:cubicBezTo>
                <a:cubicBezTo>
                  <a:pt x="94" y="1793"/>
                  <a:pt x="107" y="1811"/>
                  <a:pt x="109" y="1829"/>
                </a:cubicBezTo>
                <a:cubicBezTo>
                  <a:pt x="112" y="1859"/>
                  <a:pt x="128" y="1867"/>
                  <a:pt x="153" y="1872"/>
                </a:cubicBezTo>
                <a:cubicBezTo>
                  <a:pt x="180" y="1878"/>
                  <a:pt x="203" y="1893"/>
                  <a:pt x="210" y="1923"/>
                </a:cubicBezTo>
                <a:cubicBezTo>
                  <a:pt x="218" y="1951"/>
                  <a:pt x="233" y="1958"/>
                  <a:pt x="260" y="1948"/>
                </a:cubicBezTo>
                <a:cubicBezTo>
                  <a:pt x="315" y="1927"/>
                  <a:pt x="369" y="1905"/>
                  <a:pt x="423" y="1884"/>
                </a:cubicBezTo>
                <a:cubicBezTo>
                  <a:pt x="422" y="1890"/>
                  <a:pt x="420" y="1900"/>
                  <a:pt x="419" y="1909"/>
                </a:cubicBezTo>
                <a:cubicBezTo>
                  <a:pt x="415" y="1948"/>
                  <a:pt x="409" y="1986"/>
                  <a:pt x="410" y="2023"/>
                </a:cubicBezTo>
                <a:cubicBezTo>
                  <a:pt x="411" y="2063"/>
                  <a:pt x="435" y="2087"/>
                  <a:pt x="471" y="2087"/>
                </a:cubicBezTo>
                <a:cubicBezTo>
                  <a:pt x="542" y="2087"/>
                  <a:pt x="611" y="2086"/>
                  <a:pt x="682" y="2084"/>
                </a:cubicBezTo>
                <a:cubicBezTo>
                  <a:pt x="716" y="2083"/>
                  <a:pt x="746" y="2070"/>
                  <a:pt x="769" y="2044"/>
                </a:cubicBezTo>
                <a:cubicBezTo>
                  <a:pt x="772" y="2041"/>
                  <a:pt x="777" y="2035"/>
                  <a:pt x="780" y="2036"/>
                </a:cubicBezTo>
                <a:cubicBezTo>
                  <a:pt x="821" y="2044"/>
                  <a:pt x="844" y="2015"/>
                  <a:pt x="869" y="1990"/>
                </a:cubicBezTo>
                <a:cubicBezTo>
                  <a:pt x="898" y="1963"/>
                  <a:pt x="931" y="1943"/>
                  <a:pt x="974" y="1945"/>
                </a:cubicBezTo>
                <a:cubicBezTo>
                  <a:pt x="1001" y="1946"/>
                  <a:pt x="1028" y="1937"/>
                  <a:pt x="1059" y="1933"/>
                </a:cubicBezTo>
                <a:cubicBezTo>
                  <a:pt x="1059" y="1933"/>
                  <a:pt x="1063" y="1938"/>
                  <a:pt x="1067" y="1945"/>
                </a:cubicBezTo>
                <a:cubicBezTo>
                  <a:pt x="1082" y="1968"/>
                  <a:pt x="1088" y="1989"/>
                  <a:pt x="1070" y="2016"/>
                </a:cubicBezTo>
                <a:cubicBezTo>
                  <a:pt x="1061" y="2030"/>
                  <a:pt x="1066" y="2052"/>
                  <a:pt x="1065" y="2071"/>
                </a:cubicBezTo>
                <a:cubicBezTo>
                  <a:pt x="1063" y="2085"/>
                  <a:pt x="1067" y="2101"/>
                  <a:pt x="1062" y="2114"/>
                </a:cubicBezTo>
                <a:cubicBezTo>
                  <a:pt x="1056" y="2134"/>
                  <a:pt x="1055" y="2152"/>
                  <a:pt x="1063" y="2173"/>
                </a:cubicBezTo>
                <a:cubicBezTo>
                  <a:pt x="1087" y="2224"/>
                  <a:pt x="1123" y="2265"/>
                  <a:pt x="1166" y="2300"/>
                </a:cubicBezTo>
                <a:cubicBezTo>
                  <a:pt x="1189" y="2319"/>
                  <a:pt x="1215" y="2325"/>
                  <a:pt x="1245" y="2320"/>
                </a:cubicBezTo>
                <a:cubicBezTo>
                  <a:pt x="1254" y="2319"/>
                  <a:pt x="1266" y="2324"/>
                  <a:pt x="1276" y="2330"/>
                </a:cubicBezTo>
                <a:cubicBezTo>
                  <a:pt x="1289" y="2337"/>
                  <a:pt x="1298" y="2352"/>
                  <a:pt x="1311" y="2355"/>
                </a:cubicBezTo>
                <a:cubicBezTo>
                  <a:pt x="1330" y="2361"/>
                  <a:pt x="1343" y="2369"/>
                  <a:pt x="1355" y="2383"/>
                </a:cubicBezTo>
                <a:cubicBezTo>
                  <a:pt x="1371" y="2402"/>
                  <a:pt x="1391" y="2415"/>
                  <a:pt x="1417" y="2411"/>
                </a:cubicBezTo>
                <a:cubicBezTo>
                  <a:pt x="1436" y="2407"/>
                  <a:pt x="1444" y="2413"/>
                  <a:pt x="1450" y="2432"/>
                </a:cubicBezTo>
                <a:cubicBezTo>
                  <a:pt x="1461" y="2472"/>
                  <a:pt x="1486" y="2484"/>
                  <a:pt x="1527" y="2475"/>
                </a:cubicBezTo>
                <a:cubicBezTo>
                  <a:pt x="1539" y="2471"/>
                  <a:pt x="1555" y="2475"/>
                  <a:pt x="1567" y="2480"/>
                </a:cubicBezTo>
                <a:cubicBezTo>
                  <a:pt x="1594" y="2492"/>
                  <a:pt x="1618" y="2508"/>
                  <a:pt x="1644" y="2519"/>
                </a:cubicBezTo>
                <a:cubicBezTo>
                  <a:pt x="1661" y="2527"/>
                  <a:pt x="1669" y="2538"/>
                  <a:pt x="1671" y="2555"/>
                </a:cubicBezTo>
                <a:cubicBezTo>
                  <a:pt x="1675" y="2579"/>
                  <a:pt x="1677" y="2603"/>
                  <a:pt x="1677" y="2627"/>
                </a:cubicBezTo>
                <a:cubicBezTo>
                  <a:pt x="1676" y="2660"/>
                  <a:pt x="1680" y="2694"/>
                  <a:pt x="1651" y="2721"/>
                </a:cubicBezTo>
                <a:cubicBezTo>
                  <a:pt x="1647" y="2724"/>
                  <a:pt x="1645" y="2733"/>
                  <a:pt x="1645" y="2738"/>
                </a:cubicBezTo>
                <a:cubicBezTo>
                  <a:pt x="1648" y="2766"/>
                  <a:pt x="1653" y="2792"/>
                  <a:pt x="1676" y="2812"/>
                </a:cubicBezTo>
                <a:cubicBezTo>
                  <a:pt x="1713" y="2844"/>
                  <a:pt x="1757" y="2863"/>
                  <a:pt x="1806" y="2867"/>
                </a:cubicBezTo>
                <a:cubicBezTo>
                  <a:pt x="1827" y="2869"/>
                  <a:pt x="1850" y="2867"/>
                  <a:pt x="1872" y="2868"/>
                </a:cubicBezTo>
                <a:cubicBezTo>
                  <a:pt x="1901" y="2869"/>
                  <a:pt x="1910" y="2883"/>
                  <a:pt x="1903" y="2910"/>
                </a:cubicBezTo>
                <a:cubicBezTo>
                  <a:pt x="1901" y="2916"/>
                  <a:pt x="1899" y="2924"/>
                  <a:pt x="1895" y="2930"/>
                </a:cubicBezTo>
                <a:cubicBezTo>
                  <a:pt x="1868" y="2987"/>
                  <a:pt x="1885" y="3024"/>
                  <a:pt x="1943" y="3042"/>
                </a:cubicBezTo>
                <a:cubicBezTo>
                  <a:pt x="1955" y="3046"/>
                  <a:pt x="1972" y="3059"/>
                  <a:pt x="1972" y="3068"/>
                </a:cubicBezTo>
                <a:cubicBezTo>
                  <a:pt x="1974" y="3112"/>
                  <a:pt x="1994" y="3161"/>
                  <a:pt x="1958" y="3202"/>
                </a:cubicBezTo>
                <a:cubicBezTo>
                  <a:pt x="1954" y="3206"/>
                  <a:pt x="1950" y="3212"/>
                  <a:pt x="1949" y="3218"/>
                </a:cubicBezTo>
                <a:cubicBezTo>
                  <a:pt x="1947" y="3230"/>
                  <a:pt x="1942" y="3245"/>
                  <a:pt x="1947" y="3254"/>
                </a:cubicBezTo>
                <a:cubicBezTo>
                  <a:pt x="1952" y="3266"/>
                  <a:pt x="1952" y="3272"/>
                  <a:pt x="1945" y="3282"/>
                </a:cubicBezTo>
                <a:cubicBezTo>
                  <a:pt x="1929" y="3303"/>
                  <a:pt x="1918" y="3325"/>
                  <a:pt x="1916" y="3352"/>
                </a:cubicBezTo>
                <a:cubicBezTo>
                  <a:pt x="1913" y="3409"/>
                  <a:pt x="1905" y="3466"/>
                  <a:pt x="1901" y="3522"/>
                </a:cubicBezTo>
                <a:cubicBezTo>
                  <a:pt x="1899" y="3550"/>
                  <a:pt x="1898" y="3579"/>
                  <a:pt x="1899" y="3606"/>
                </a:cubicBezTo>
                <a:cubicBezTo>
                  <a:pt x="1900" y="3630"/>
                  <a:pt x="1913" y="3650"/>
                  <a:pt x="1936" y="3655"/>
                </a:cubicBezTo>
                <a:cubicBezTo>
                  <a:pt x="1968" y="3662"/>
                  <a:pt x="2001" y="3666"/>
                  <a:pt x="2033" y="3666"/>
                </a:cubicBezTo>
                <a:cubicBezTo>
                  <a:pt x="2119" y="3666"/>
                  <a:pt x="2183" y="3743"/>
                  <a:pt x="2169" y="3828"/>
                </a:cubicBezTo>
                <a:cubicBezTo>
                  <a:pt x="2164" y="3851"/>
                  <a:pt x="2165" y="3875"/>
                  <a:pt x="2166" y="3899"/>
                </a:cubicBezTo>
                <a:cubicBezTo>
                  <a:pt x="2167" y="3929"/>
                  <a:pt x="2177" y="3935"/>
                  <a:pt x="2207" y="3930"/>
                </a:cubicBezTo>
                <a:cubicBezTo>
                  <a:pt x="2221" y="3927"/>
                  <a:pt x="2235" y="3923"/>
                  <a:pt x="2249" y="3922"/>
                </a:cubicBezTo>
                <a:cubicBezTo>
                  <a:pt x="2283" y="3920"/>
                  <a:pt x="2307" y="3941"/>
                  <a:pt x="2303" y="3975"/>
                </a:cubicBezTo>
                <a:cubicBezTo>
                  <a:pt x="2299" y="4014"/>
                  <a:pt x="2291" y="4053"/>
                  <a:pt x="2278" y="4090"/>
                </a:cubicBezTo>
                <a:cubicBezTo>
                  <a:pt x="2265" y="4130"/>
                  <a:pt x="2261" y="4129"/>
                  <a:pt x="2297" y="4154"/>
                </a:cubicBezTo>
                <a:cubicBezTo>
                  <a:pt x="2332" y="4178"/>
                  <a:pt x="2346" y="4212"/>
                  <a:pt x="2340" y="4254"/>
                </a:cubicBezTo>
                <a:cubicBezTo>
                  <a:pt x="2337" y="4282"/>
                  <a:pt x="2330" y="4308"/>
                  <a:pt x="2329" y="4336"/>
                </a:cubicBezTo>
                <a:cubicBezTo>
                  <a:pt x="2327" y="4379"/>
                  <a:pt x="2299" y="4401"/>
                  <a:pt x="2267" y="4412"/>
                </a:cubicBezTo>
                <a:cubicBezTo>
                  <a:pt x="2180" y="4438"/>
                  <a:pt x="2114" y="4493"/>
                  <a:pt x="2050" y="4551"/>
                </a:cubicBezTo>
                <a:cubicBezTo>
                  <a:pt x="2011" y="4588"/>
                  <a:pt x="1977" y="4628"/>
                  <a:pt x="1940" y="4668"/>
                </a:cubicBezTo>
                <a:cubicBezTo>
                  <a:pt x="1920" y="4689"/>
                  <a:pt x="1919" y="4703"/>
                  <a:pt x="1935" y="4729"/>
                </a:cubicBezTo>
                <a:cubicBezTo>
                  <a:pt x="1939" y="4736"/>
                  <a:pt x="1943" y="4743"/>
                  <a:pt x="1949" y="4750"/>
                </a:cubicBezTo>
                <a:cubicBezTo>
                  <a:pt x="1974" y="4783"/>
                  <a:pt x="2007" y="4811"/>
                  <a:pt x="1997" y="4861"/>
                </a:cubicBezTo>
                <a:cubicBezTo>
                  <a:pt x="1993" y="4881"/>
                  <a:pt x="2007" y="4891"/>
                  <a:pt x="2028" y="4884"/>
                </a:cubicBezTo>
                <a:cubicBezTo>
                  <a:pt x="2036" y="4882"/>
                  <a:pt x="2044" y="4878"/>
                  <a:pt x="2051" y="4872"/>
                </a:cubicBezTo>
                <a:cubicBezTo>
                  <a:pt x="2068" y="4861"/>
                  <a:pt x="2082" y="4867"/>
                  <a:pt x="2093" y="4880"/>
                </a:cubicBezTo>
                <a:cubicBezTo>
                  <a:pt x="2134" y="4932"/>
                  <a:pt x="2181" y="4977"/>
                  <a:pt x="2234" y="5017"/>
                </a:cubicBezTo>
                <a:cubicBezTo>
                  <a:pt x="2257" y="5034"/>
                  <a:pt x="2275" y="5056"/>
                  <a:pt x="2279" y="5085"/>
                </a:cubicBezTo>
                <a:cubicBezTo>
                  <a:pt x="2283" y="5109"/>
                  <a:pt x="2298" y="5111"/>
                  <a:pt x="2317" y="5109"/>
                </a:cubicBezTo>
                <a:cubicBezTo>
                  <a:pt x="2335" y="5107"/>
                  <a:pt x="2352" y="5102"/>
                  <a:pt x="2371" y="5098"/>
                </a:cubicBezTo>
                <a:cubicBezTo>
                  <a:pt x="2383" y="5122"/>
                  <a:pt x="2401" y="5125"/>
                  <a:pt x="2418" y="5104"/>
                </a:cubicBezTo>
                <a:cubicBezTo>
                  <a:pt x="2426" y="5094"/>
                  <a:pt x="2434" y="5084"/>
                  <a:pt x="2436" y="5072"/>
                </a:cubicBezTo>
                <a:cubicBezTo>
                  <a:pt x="2448" y="5024"/>
                  <a:pt x="2470" y="4985"/>
                  <a:pt x="2507" y="4950"/>
                </a:cubicBezTo>
                <a:cubicBezTo>
                  <a:pt x="2542" y="4917"/>
                  <a:pt x="2573" y="4880"/>
                  <a:pt x="2607" y="4843"/>
                </a:cubicBezTo>
                <a:cubicBezTo>
                  <a:pt x="2609" y="4845"/>
                  <a:pt x="2613" y="4847"/>
                  <a:pt x="2617" y="4850"/>
                </a:cubicBezTo>
                <a:cubicBezTo>
                  <a:pt x="2643" y="4878"/>
                  <a:pt x="2674" y="4876"/>
                  <a:pt x="2694" y="4844"/>
                </a:cubicBezTo>
                <a:cubicBezTo>
                  <a:pt x="2706" y="4825"/>
                  <a:pt x="2718" y="4805"/>
                  <a:pt x="2727" y="4784"/>
                </a:cubicBezTo>
                <a:cubicBezTo>
                  <a:pt x="2745" y="4748"/>
                  <a:pt x="2769" y="4721"/>
                  <a:pt x="2801" y="4698"/>
                </a:cubicBezTo>
                <a:cubicBezTo>
                  <a:pt x="2823" y="4681"/>
                  <a:pt x="2843" y="4659"/>
                  <a:pt x="2859" y="4637"/>
                </a:cubicBezTo>
                <a:cubicBezTo>
                  <a:pt x="2884" y="4599"/>
                  <a:pt x="2893" y="4554"/>
                  <a:pt x="2898" y="4510"/>
                </a:cubicBezTo>
                <a:cubicBezTo>
                  <a:pt x="2903" y="4471"/>
                  <a:pt x="2906" y="4432"/>
                  <a:pt x="2910" y="4394"/>
                </a:cubicBezTo>
                <a:cubicBezTo>
                  <a:pt x="2911" y="4379"/>
                  <a:pt x="2914" y="4364"/>
                  <a:pt x="2916" y="4350"/>
                </a:cubicBezTo>
                <a:cubicBezTo>
                  <a:pt x="2924" y="4302"/>
                  <a:pt x="2964" y="4265"/>
                  <a:pt x="2958" y="4211"/>
                </a:cubicBezTo>
                <a:cubicBezTo>
                  <a:pt x="2969" y="4217"/>
                  <a:pt x="2976" y="4222"/>
                  <a:pt x="2985" y="4226"/>
                </a:cubicBezTo>
                <a:cubicBezTo>
                  <a:pt x="2999" y="4232"/>
                  <a:pt x="3011" y="4230"/>
                  <a:pt x="3019" y="4213"/>
                </a:cubicBezTo>
                <a:cubicBezTo>
                  <a:pt x="3035" y="4175"/>
                  <a:pt x="3069" y="4157"/>
                  <a:pt x="3105" y="4146"/>
                </a:cubicBezTo>
                <a:cubicBezTo>
                  <a:pt x="3134" y="4137"/>
                  <a:pt x="3158" y="4124"/>
                  <a:pt x="3182" y="4105"/>
                </a:cubicBezTo>
                <a:cubicBezTo>
                  <a:pt x="3209" y="4082"/>
                  <a:pt x="3236" y="4061"/>
                  <a:pt x="3276" y="4063"/>
                </a:cubicBezTo>
                <a:cubicBezTo>
                  <a:pt x="3333" y="4065"/>
                  <a:pt x="3387" y="4051"/>
                  <a:pt x="3427" y="4006"/>
                </a:cubicBezTo>
                <a:cubicBezTo>
                  <a:pt x="3462" y="3968"/>
                  <a:pt x="3500" y="3962"/>
                  <a:pt x="3545" y="3987"/>
                </a:cubicBezTo>
                <a:cubicBezTo>
                  <a:pt x="3573" y="4003"/>
                  <a:pt x="3605" y="4005"/>
                  <a:pt x="3638" y="4001"/>
                </a:cubicBezTo>
                <a:cubicBezTo>
                  <a:pt x="3702" y="3991"/>
                  <a:pt x="3758" y="3964"/>
                  <a:pt x="3810" y="3927"/>
                </a:cubicBezTo>
                <a:cubicBezTo>
                  <a:pt x="3851" y="3899"/>
                  <a:pt x="3887" y="3866"/>
                  <a:pt x="3908" y="3819"/>
                </a:cubicBezTo>
                <a:cubicBezTo>
                  <a:pt x="3922" y="3788"/>
                  <a:pt x="3943" y="3763"/>
                  <a:pt x="3977" y="3750"/>
                </a:cubicBezTo>
                <a:cubicBezTo>
                  <a:pt x="3987" y="3746"/>
                  <a:pt x="3998" y="3742"/>
                  <a:pt x="4005" y="3734"/>
                </a:cubicBezTo>
                <a:cubicBezTo>
                  <a:pt x="4047" y="3684"/>
                  <a:pt x="4089" y="3633"/>
                  <a:pt x="4129" y="3581"/>
                </a:cubicBezTo>
                <a:cubicBezTo>
                  <a:pt x="4149" y="3554"/>
                  <a:pt x="4140" y="3522"/>
                  <a:pt x="4142" y="3492"/>
                </a:cubicBezTo>
                <a:cubicBezTo>
                  <a:pt x="4143" y="3465"/>
                  <a:pt x="4146" y="3435"/>
                  <a:pt x="4171" y="3419"/>
                </a:cubicBezTo>
                <a:cubicBezTo>
                  <a:pt x="4213" y="3390"/>
                  <a:pt x="4235" y="3348"/>
                  <a:pt x="4252" y="3303"/>
                </a:cubicBezTo>
                <a:cubicBezTo>
                  <a:pt x="4259" y="3285"/>
                  <a:pt x="4259" y="3264"/>
                  <a:pt x="4262" y="3245"/>
                </a:cubicBezTo>
                <a:cubicBezTo>
                  <a:pt x="4261" y="3242"/>
                  <a:pt x="4269" y="3239"/>
                  <a:pt x="4270" y="3236"/>
                </a:cubicBezTo>
                <a:cubicBezTo>
                  <a:pt x="4274" y="3223"/>
                  <a:pt x="4277" y="3210"/>
                  <a:pt x="4279" y="3196"/>
                </a:cubicBezTo>
                <a:cubicBezTo>
                  <a:pt x="4287" y="3157"/>
                  <a:pt x="4294" y="3120"/>
                  <a:pt x="4301" y="3082"/>
                </a:cubicBezTo>
                <a:cubicBezTo>
                  <a:pt x="4308" y="3036"/>
                  <a:pt x="4315" y="2990"/>
                  <a:pt x="4321" y="2944"/>
                </a:cubicBezTo>
                <a:cubicBezTo>
                  <a:pt x="4327" y="2901"/>
                  <a:pt x="4330" y="2859"/>
                  <a:pt x="4338" y="2816"/>
                </a:cubicBezTo>
                <a:cubicBezTo>
                  <a:pt x="4343" y="2786"/>
                  <a:pt x="4361" y="2759"/>
                  <a:pt x="4391" y="2750"/>
                </a:cubicBezTo>
                <a:cubicBezTo>
                  <a:pt x="4492" y="2716"/>
                  <a:pt x="4561" y="2651"/>
                  <a:pt x="4591" y="2549"/>
                </a:cubicBezTo>
                <a:cubicBezTo>
                  <a:pt x="4606" y="2500"/>
                  <a:pt x="4635" y="2477"/>
                  <a:pt x="4683" y="2468"/>
                </a:cubicBezTo>
                <a:cubicBezTo>
                  <a:pt x="4737" y="2459"/>
                  <a:pt x="4787" y="2439"/>
                  <a:pt x="4819" y="2390"/>
                </a:cubicBezTo>
                <a:cubicBezTo>
                  <a:pt x="4828" y="2377"/>
                  <a:pt x="4833" y="2361"/>
                  <a:pt x="4844" y="2349"/>
                </a:cubicBezTo>
                <a:cubicBezTo>
                  <a:pt x="4871" y="2319"/>
                  <a:pt x="4901" y="2291"/>
                  <a:pt x="4930" y="2262"/>
                </a:cubicBezTo>
                <a:cubicBezTo>
                  <a:pt x="4998" y="2195"/>
                  <a:pt x="5024" y="2116"/>
                  <a:pt x="5001" y="2022"/>
                </a:cubicBezTo>
                <a:cubicBezTo>
                  <a:pt x="4992" y="1990"/>
                  <a:pt x="4988" y="1958"/>
                  <a:pt x="4982" y="1925"/>
                </a:cubicBezTo>
                <a:cubicBezTo>
                  <a:pt x="4978" y="1899"/>
                  <a:pt x="4980" y="1870"/>
                  <a:pt x="4973" y="1844"/>
                </a:cubicBezTo>
                <a:cubicBezTo>
                  <a:pt x="4956" y="1788"/>
                  <a:pt x="4924" y="1743"/>
                  <a:pt x="4859" y="1732"/>
                </a:cubicBezTo>
                <a:cubicBezTo>
                  <a:pt x="4841" y="1729"/>
                  <a:pt x="4823" y="1724"/>
                  <a:pt x="4805" y="1722"/>
                </a:cubicBezTo>
                <a:cubicBezTo>
                  <a:pt x="4766" y="1715"/>
                  <a:pt x="4733" y="1698"/>
                  <a:pt x="4708" y="1668"/>
                </a:cubicBezTo>
                <a:cubicBezTo>
                  <a:pt x="4666" y="1614"/>
                  <a:pt x="4624" y="1557"/>
                  <a:pt x="4585" y="1501"/>
                </a:cubicBezTo>
                <a:cubicBezTo>
                  <a:pt x="4559" y="1465"/>
                  <a:pt x="4540" y="1425"/>
                  <a:pt x="4487" y="1421"/>
                </a:cubicBezTo>
                <a:cubicBezTo>
                  <a:pt x="4481" y="1421"/>
                  <a:pt x="4474" y="1411"/>
                  <a:pt x="4469" y="1404"/>
                </a:cubicBezTo>
                <a:cubicBezTo>
                  <a:pt x="4448" y="1366"/>
                  <a:pt x="4416" y="1347"/>
                  <a:pt x="4374" y="1343"/>
                </a:cubicBezTo>
                <a:cubicBezTo>
                  <a:pt x="4352" y="1341"/>
                  <a:pt x="4327" y="1339"/>
                  <a:pt x="4307" y="1345"/>
                </a:cubicBezTo>
                <a:cubicBezTo>
                  <a:pt x="4249" y="1364"/>
                  <a:pt x="4195" y="1347"/>
                  <a:pt x="4143" y="1327"/>
                </a:cubicBezTo>
                <a:cubicBezTo>
                  <a:pt x="4122" y="1319"/>
                  <a:pt x="4100" y="1306"/>
                  <a:pt x="4085" y="1290"/>
                </a:cubicBezTo>
                <a:cubicBezTo>
                  <a:pt x="4066" y="1269"/>
                  <a:pt x="4043" y="1260"/>
                  <a:pt x="4017" y="1257"/>
                </a:cubicBezTo>
                <a:cubicBezTo>
                  <a:pt x="3968" y="1249"/>
                  <a:pt x="3922" y="1263"/>
                  <a:pt x="3877" y="1280"/>
                </a:cubicBezTo>
                <a:cubicBezTo>
                  <a:pt x="3855" y="1289"/>
                  <a:pt x="3831" y="1297"/>
                  <a:pt x="3806" y="1306"/>
                </a:cubicBezTo>
                <a:cubicBezTo>
                  <a:pt x="3818" y="1260"/>
                  <a:pt x="3828" y="1218"/>
                  <a:pt x="3840" y="1177"/>
                </a:cubicBezTo>
                <a:cubicBezTo>
                  <a:pt x="3845" y="1156"/>
                  <a:pt x="3843" y="1146"/>
                  <a:pt x="3822" y="1137"/>
                </a:cubicBezTo>
                <a:cubicBezTo>
                  <a:pt x="3790" y="1123"/>
                  <a:pt x="3760" y="1105"/>
                  <a:pt x="3730" y="1087"/>
                </a:cubicBezTo>
                <a:cubicBezTo>
                  <a:pt x="3715" y="1077"/>
                  <a:pt x="3703" y="1063"/>
                  <a:pt x="3687" y="1054"/>
                </a:cubicBezTo>
                <a:cubicBezTo>
                  <a:pt x="3631" y="1020"/>
                  <a:pt x="3569" y="1001"/>
                  <a:pt x="3504" y="988"/>
                </a:cubicBezTo>
                <a:cubicBezTo>
                  <a:pt x="3431" y="974"/>
                  <a:pt x="3363" y="985"/>
                  <a:pt x="3303" y="1031"/>
                </a:cubicBezTo>
                <a:cubicBezTo>
                  <a:pt x="3274" y="1055"/>
                  <a:pt x="3244" y="1077"/>
                  <a:pt x="3215" y="1099"/>
                </a:cubicBezTo>
                <a:cubicBezTo>
                  <a:pt x="3205" y="1076"/>
                  <a:pt x="3191" y="1057"/>
                  <a:pt x="3174" y="1042"/>
                </a:cubicBezTo>
                <a:cubicBezTo>
                  <a:pt x="3185" y="1041"/>
                  <a:pt x="3197" y="1038"/>
                  <a:pt x="3207" y="1034"/>
                </a:cubicBezTo>
                <a:cubicBezTo>
                  <a:pt x="3229" y="1025"/>
                  <a:pt x="3250" y="1015"/>
                  <a:pt x="3268" y="1003"/>
                </a:cubicBezTo>
                <a:cubicBezTo>
                  <a:pt x="3300" y="978"/>
                  <a:pt x="3332" y="952"/>
                  <a:pt x="3361" y="924"/>
                </a:cubicBezTo>
                <a:cubicBezTo>
                  <a:pt x="3378" y="907"/>
                  <a:pt x="3374" y="893"/>
                  <a:pt x="3351" y="882"/>
                </a:cubicBezTo>
                <a:cubicBezTo>
                  <a:pt x="3290" y="852"/>
                  <a:pt x="3223" y="841"/>
                  <a:pt x="3155" y="841"/>
                </a:cubicBezTo>
                <a:cubicBezTo>
                  <a:pt x="3123" y="841"/>
                  <a:pt x="3097" y="853"/>
                  <a:pt x="3072" y="868"/>
                </a:cubicBezTo>
                <a:cubicBezTo>
                  <a:pt x="3046" y="884"/>
                  <a:pt x="3024" y="903"/>
                  <a:pt x="2997" y="918"/>
                </a:cubicBezTo>
                <a:cubicBezTo>
                  <a:pt x="2976" y="930"/>
                  <a:pt x="2954" y="942"/>
                  <a:pt x="2922" y="934"/>
                </a:cubicBezTo>
                <a:cubicBezTo>
                  <a:pt x="2931" y="914"/>
                  <a:pt x="2937" y="894"/>
                  <a:pt x="2948" y="878"/>
                </a:cubicBezTo>
                <a:cubicBezTo>
                  <a:pt x="2996" y="812"/>
                  <a:pt x="3056" y="759"/>
                  <a:pt x="3127" y="720"/>
                </a:cubicBezTo>
                <a:cubicBezTo>
                  <a:pt x="3148" y="709"/>
                  <a:pt x="3165" y="695"/>
                  <a:pt x="3161" y="669"/>
                </a:cubicBezTo>
                <a:cubicBezTo>
                  <a:pt x="3157" y="650"/>
                  <a:pt x="3165" y="637"/>
                  <a:pt x="3180" y="626"/>
                </a:cubicBezTo>
                <a:cubicBezTo>
                  <a:pt x="3191" y="618"/>
                  <a:pt x="3202" y="608"/>
                  <a:pt x="3217" y="595"/>
                </a:cubicBezTo>
                <a:cubicBezTo>
                  <a:pt x="3203" y="588"/>
                  <a:pt x="3195" y="581"/>
                  <a:pt x="3184" y="578"/>
                </a:cubicBezTo>
                <a:cubicBezTo>
                  <a:pt x="3164" y="571"/>
                  <a:pt x="3140" y="567"/>
                  <a:pt x="3121" y="558"/>
                </a:cubicBezTo>
                <a:cubicBezTo>
                  <a:pt x="3108" y="551"/>
                  <a:pt x="3095" y="539"/>
                  <a:pt x="3092" y="526"/>
                </a:cubicBezTo>
                <a:cubicBezTo>
                  <a:pt x="3086" y="501"/>
                  <a:pt x="3088" y="475"/>
                  <a:pt x="3082" y="449"/>
                </a:cubicBezTo>
                <a:cubicBezTo>
                  <a:pt x="3069" y="390"/>
                  <a:pt x="3053" y="332"/>
                  <a:pt x="3039" y="278"/>
                </a:cubicBezTo>
                <a:cubicBezTo>
                  <a:pt x="3012" y="260"/>
                  <a:pt x="2995" y="271"/>
                  <a:pt x="2980" y="288"/>
                </a:cubicBezTo>
                <a:cubicBezTo>
                  <a:pt x="2965" y="304"/>
                  <a:pt x="2948" y="318"/>
                  <a:pt x="2934" y="335"/>
                </a:cubicBezTo>
                <a:cubicBezTo>
                  <a:pt x="2928" y="343"/>
                  <a:pt x="2923" y="356"/>
                  <a:pt x="2925" y="367"/>
                </a:cubicBezTo>
                <a:cubicBezTo>
                  <a:pt x="2929" y="399"/>
                  <a:pt x="2929" y="404"/>
                  <a:pt x="2899" y="412"/>
                </a:cubicBezTo>
                <a:cubicBezTo>
                  <a:pt x="2873" y="419"/>
                  <a:pt x="2857" y="435"/>
                  <a:pt x="2848" y="459"/>
                </a:cubicBezTo>
                <a:cubicBezTo>
                  <a:pt x="2842" y="476"/>
                  <a:pt x="2829" y="484"/>
                  <a:pt x="2812" y="489"/>
                </a:cubicBezTo>
                <a:cubicBezTo>
                  <a:pt x="2764" y="500"/>
                  <a:pt x="2717" y="497"/>
                  <a:pt x="2669" y="491"/>
                </a:cubicBezTo>
                <a:cubicBezTo>
                  <a:pt x="2633" y="485"/>
                  <a:pt x="2599" y="477"/>
                  <a:pt x="2578" y="444"/>
                </a:cubicBezTo>
                <a:cubicBezTo>
                  <a:pt x="2574" y="436"/>
                  <a:pt x="2563" y="431"/>
                  <a:pt x="2556" y="430"/>
                </a:cubicBezTo>
                <a:cubicBezTo>
                  <a:pt x="2525" y="425"/>
                  <a:pt x="2494" y="421"/>
                  <a:pt x="2463" y="416"/>
                </a:cubicBezTo>
                <a:cubicBezTo>
                  <a:pt x="2441" y="412"/>
                  <a:pt x="2428" y="419"/>
                  <a:pt x="2415" y="438"/>
                </a:cubicBezTo>
                <a:cubicBezTo>
                  <a:pt x="2393" y="475"/>
                  <a:pt x="2339" y="515"/>
                  <a:pt x="2281" y="492"/>
                </a:cubicBezTo>
                <a:cubicBezTo>
                  <a:pt x="2243" y="477"/>
                  <a:pt x="2204" y="482"/>
                  <a:pt x="2165" y="495"/>
                </a:cubicBezTo>
                <a:cubicBezTo>
                  <a:pt x="2129" y="507"/>
                  <a:pt x="2092" y="515"/>
                  <a:pt x="2054" y="522"/>
                </a:cubicBezTo>
                <a:cubicBezTo>
                  <a:pt x="2028" y="527"/>
                  <a:pt x="2001" y="523"/>
                  <a:pt x="1980" y="502"/>
                </a:cubicBezTo>
                <a:cubicBezTo>
                  <a:pt x="1934" y="460"/>
                  <a:pt x="1907" y="406"/>
                  <a:pt x="1900" y="343"/>
                </a:cubicBezTo>
                <a:cubicBezTo>
                  <a:pt x="1893" y="291"/>
                  <a:pt x="1914" y="246"/>
                  <a:pt x="1940" y="205"/>
                </a:cubicBezTo>
                <a:cubicBezTo>
                  <a:pt x="1969" y="161"/>
                  <a:pt x="1968" y="156"/>
                  <a:pt x="1929" y="125"/>
                </a:cubicBezTo>
                <a:cubicBezTo>
                  <a:pt x="1909" y="110"/>
                  <a:pt x="1902" y="93"/>
                  <a:pt x="1907" y="69"/>
                </a:cubicBezTo>
                <a:cubicBezTo>
                  <a:pt x="1909" y="60"/>
                  <a:pt x="1916" y="50"/>
                  <a:pt x="1914" y="43"/>
                </a:cubicBezTo>
                <a:cubicBezTo>
                  <a:pt x="1911" y="31"/>
                  <a:pt x="1906" y="16"/>
                  <a:pt x="1898" y="12"/>
                </a:cubicBezTo>
                <a:cubicBezTo>
                  <a:pt x="1873" y="0"/>
                  <a:pt x="1854" y="7"/>
                  <a:pt x="1835" y="33"/>
                </a:cubicBezTo>
                <a:cubicBezTo>
                  <a:pt x="1808" y="68"/>
                  <a:pt x="1785" y="108"/>
                  <a:pt x="1737" y="115"/>
                </a:cubicBezTo>
                <a:cubicBezTo>
                  <a:pt x="1702" y="121"/>
                  <a:pt x="1667" y="124"/>
                  <a:pt x="1632" y="127"/>
                </a:cubicBezTo>
                <a:cubicBezTo>
                  <a:pt x="1623" y="128"/>
                  <a:pt x="1615" y="125"/>
                  <a:pt x="1606" y="126"/>
                </a:cubicBezTo>
                <a:cubicBezTo>
                  <a:pt x="1580" y="127"/>
                  <a:pt x="1566" y="145"/>
                  <a:pt x="1553" y="165"/>
                </a:cubicBezTo>
                <a:cubicBezTo>
                  <a:pt x="1531" y="203"/>
                  <a:pt x="1521" y="204"/>
                  <a:pt x="1489" y="174"/>
                </a:cubicBezTo>
                <a:cubicBezTo>
                  <a:pt x="1486" y="172"/>
                  <a:pt x="1484" y="167"/>
                  <a:pt x="1481" y="166"/>
                </a:cubicBezTo>
                <a:cubicBezTo>
                  <a:pt x="1452" y="151"/>
                  <a:pt x="1424" y="137"/>
                  <a:pt x="1395" y="125"/>
                </a:cubicBezTo>
                <a:cubicBezTo>
                  <a:pt x="1388" y="122"/>
                  <a:pt x="1372" y="129"/>
                  <a:pt x="1366" y="137"/>
                </a:cubicBezTo>
                <a:cubicBezTo>
                  <a:pt x="1347" y="163"/>
                  <a:pt x="1347" y="194"/>
                  <a:pt x="1355" y="225"/>
                </a:cubicBezTo>
                <a:cubicBezTo>
                  <a:pt x="1365" y="266"/>
                  <a:pt x="1385" y="297"/>
                  <a:pt x="1426" y="316"/>
                </a:cubicBezTo>
                <a:cubicBezTo>
                  <a:pt x="1462" y="333"/>
                  <a:pt x="1460" y="377"/>
                  <a:pt x="1426" y="396"/>
                </a:cubicBezTo>
                <a:cubicBezTo>
                  <a:pt x="1415" y="402"/>
                  <a:pt x="1403" y="405"/>
                  <a:pt x="1392" y="412"/>
                </a:cubicBezTo>
                <a:cubicBezTo>
                  <a:pt x="1319" y="453"/>
                  <a:pt x="1247" y="495"/>
                  <a:pt x="1174" y="538"/>
                </a:cubicBezTo>
                <a:cubicBezTo>
                  <a:pt x="1159" y="547"/>
                  <a:pt x="1146" y="547"/>
                  <a:pt x="1131" y="541"/>
                </a:cubicBezTo>
                <a:cubicBezTo>
                  <a:pt x="1103" y="528"/>
                  <a:pt x="1076" y="527"/>
                  <a:pt x="1051" y="546"/>
                </a:cubicBezTo>
                <a:cubicBezTo>
                  <a:pt x="1047" y="549"/>
                  <a:pt x="1038" y="549"/>
                  <a:pt x="1034" y="546"/>
                </a:cubicBezTo>
                <a:cubicBezTo>
                  <a:pt x="1001" y="524"/>
                  <a:pt x="974" y="497"/>
                  <a:pt x="966" y="454"/>
                </a:cubicBezTo>
                <a:cubicBezTo>
                  <a:pt x="960" y="417"/>
                  <a:pt x="942" y="389"/>
                  <a:pt x="901" y="380"/>
                </a:cubicBezTo>
                <a:cubicBezTo>
                  <a:pt x="874" y="373"/>
                  <a:pt x="849" y="380"/>
                  <a:pt x="823" y="388"/>
                </a:cubicBezTo>
                <a:cubicBezTo>
                  <a:pt x="787" y="400"/>
                  <a:pt x="752" y="401"/>
                  <a:pt x="714" y="396"/>
                </a:cubicBezTo>
                <a:cubicBezTo>
                  <a:pt x="687" y="391"/>
                  <a:pt x="659" y="392"/>
                  <a:pt x="633" y="396"/>
                </a:cubicBezTo>
                <a:cubicBezTo>
                  <a:pt x="614" y="398"/>
                  <a:pt x="603" y="413"/>
                  <a:pt x="601" y="432"/>
                </a:cubicBezTo>
                <a:cubicBezTo>
                  <a:pt x="598" y="452"/>
                  <a:pt x="611" y="464"/>
                  <a:pt x="628" y="471"/>
                </a:cubicBezTo>
                <a:cubicBezTo>
                  <a:pt x="640" y="477"/>
                  <a:pt x="653" y="480"/>
                  <a:pt x="661" y="489"/>
                </a:cubicBezTo>
                <a:cubicBezTo>
                  <a:pt x="670" y="496"/>
                  <a:pt x="677" y="509"/>
                  <a:pt x="677" y="518"/>
                </a:cubicBezTo>
                <a:cubicBezTo>
                  <a:pt x="677" y="526"/>
                  <a:pt x="666" y="537"/>
                  <a:pt x="657" y="540"/>
                </a:cubicBezTo>
                <a:cubicBezTo>
                  <a:pt x="644" y="544"/>
                  <a:pt x="629" y="545"/>
                  <a:pt x="615" y="545"/>
                </a:cubicBezTo>
                <a:cubicBezTo>
                  <a:pt x="565" y="547"/>
                  <a:pt x="542" y="578"/>
                  <a:pt x="562" y="624"/>
                </a:cubicBezTo>
                <a:cubicBezTo>
                  <a:pt x="575" y="653"/>
                  <a:pt x="593" y="681"/>
                  <a:pt x="613" y="705"/>
                </a:cubicBezTo>
                <a:cubicBezTo>
                  <a:pt x="651" y="753"/>
                  <a:pt x="655" y="798"/>
                  <a:pt x="621" y="847"/>
                </a:cubicBezTo>
                <a:cubicBezTo>
                  <a:pt x="602" y="875"/>
                  <a:pt x="583" y="903"/>
                  <a:pt x="594" y="941"/>
                </a:cubicBezTo>
                <a:cubicBezTo>
                  <a:pt x="596" y="948"/>
                  <a:pt x="593" y="958"/>
                  <a:pt x="589" y="965"/>
                </a:cubicBezTo>
                <a:cubicBezTo>
                  <a:pt x="574" y="997"/>
                  <a:pt x="563" y="1030"/>
                  <a:pt x="564" y="1068"/>
                </a:cubicBezTo>
                <a:cubicBezTo>
                  <a:pt x="564" y="1076"/>
                  <a:pt x="561" y="1086"/>
                  <a:pt x="558" y="1094"/>
                </a:cubicBezTo>
                <a:cubicBezTo>
                  <a:pt x="553" y="1114"/>
                  <a:pt x="543" y="1133"/>
                  <a:pt x="542" y="1152"/>
                </a:cubicBezTo>
                <a:cubicBezTo>
                  <a:pt x="539" y="1199"/>
                  <a:pt x="518" y="1216"/>
                  <a:pt x="475" y="1202"/>
                </a:cubicBezTo>
                <a:cubicBezTo>
                  <a:pt x="433" y="1188"/>
                  <a:pt x="397" y="1195"/>
                  <a:pt x="359" y="1215"/>
                </a:cubicBezTo>
                <a:cubicBezTo>
                  <a:pt x="347" y="1221"/>
                  <a:pt x="331" y="1222"/>
                  <a:pt x="316" y="1223"/>
                </a:cubicBezTo>
                <a:cubicBezTo>
                  <a:pt x="299" y="1223"/>
                  <a:pt x="282" y="1220"/>
                  <a:pt x="263" y="1218"/>
                </a:cubicBezTo>
                <a:cubicBezTo>
                  <a:pt x="259" y="1242"/>
                  <a:pt x="243" y="1251"/>
                  <a:pt x="222" y="1254"/>
                </a:cubicBezTo>
                <a:cubicBezTo>
                  <a:pt x="217" y="1255"/>
                  <a:pt x="212" y="1259"/>
                  <a:pt x="208" y="1262"/>
                </a:cubicBezTo>
                <a:cubicBezTo>
                  <a:pt x="140" y="1309"/>
                  <a:pt x="115" y="1381"/>
                  <a:pt x="97" y="1457"/>
                </a:cubicBezTo>
                <a:cubicBezTo>
                  <a:pt x="92" y="1477"/>
                  <a:pt x="91" y="1497"/>
                  <a:pt x="66" y="1508"/>
                </a:cubicBezTo>
                <a:cubicBezTo>
                  <a:pt x="50" y="1516"/>
                  <a:pt x="36" y="1533"/>
                  <a:pt x="26" y="1549"/>
                </a:cubicBezTo>
                <a:cubicBezTo>
                  <a:pt x="0" y="1588"/>
                  <a:pt x="1" y="1617"/>
                  <a:pt x="30" y="1654"/>
                </a:cubicBezTo>
                <a:cubicBezTo>
                  <a:pt x="49" y="1664"/>
                  <a:pt x="60" y="1683"/>
                  <a:pt x="58" y="1708"/>
                </a:cubicBezTo>
                <a:lnTo>
                  <a:pt x="58" y="1708"/>
                </a:lnTo>
                <a:close/>
                <a:moveTo>
                  <a:pt x="58" y="1708"/>
                </a:moveTo>
                <a:lnTo>
                  <a:pt x="58" y="1708"/>
                </a:lnTo>
                <a:close/>
              </a:path>
            </a:pathLst>
          </a:custGeom>
          <a:solidFill>
            <a:schemeClr val="tx2"/>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9" name="Subtitle 8"/>
          <p:cNvSpPr>
            <a:spLocks noGrp="1"/>
          </p:cNvSpPr>
          <p:nvPr>
            <p:ph type="subTitle" idx="1"/>
          </p:nvPr>
        </p:nvSpPr>
        <p:spPr>
          <a:xfrm>
            <a:off x="252000" y="2343950"/>
            <a:ext cx="4320000" cy="1904235"/>
          </a:xfrm>
        </p:spPr>
        <p:txBody>
          <a:bodyPr/>
          <a:lstStyle/>
          <a:p>
            <a:r>
              <a:rPr lang="en-US"/>
              <a:t>Pellentesque habitant morbi tristique senectus et netus et malesuada fames ac turpis egestas. </a:t>
            </a:r>
          </a:p>
          <a:p>
            <a:pPr marL="228476" indent="-228476">
              <a:buFont typeface="+mj-lt"/>
              <a:buAutoNum type="arabicPeriod"/>
            </a:pPr>
            <a:r>
              <a:rPr lang="en-US"/>
              <a:t>Nullam&amp; cursus lacinia erat. Quisque ut nisi. Fusce ac felis sit amet ligula pharetra condimentum. Quisque libero metus, condimentum nec, tempor a, commodo mollis, magna.</a:t>
            </a:r>
          </a:p>
          <a:p>
            <a:pPr marL="228476" indent="-228476">
              <a:buFont typeface="+mj-lt"/>
              <a:buAutoNum type="arabicPeriod"/>
            </a:pPr>
            <a:r>
              <a:rPr lang="en-US"/>
              <a:t>Class aptent taciti sociosqu ad litora torquent per conubia nostra, per inceptos hymenaeos. Quisque malesuada placerat nisl. In turpis. Praesent nonummy mi in odio. Cras varius.</a:t>
            </a:r>
            <a:endParaRPr lang="en-US" dirty="0"/>
          </a:p>
        </p:txBody>
      </p:sp>
      <p:sp>
        <p:nvSpPr>
          <p:cNvPr id="8" name="Title 7"/>
          <p:cNvSpPr>
            <a:spLocks noGrp="1"/>
          </p:cNvSpPr>
          <p:nvPr>
            <p:ph type="title"/>
          </p:nvPr>
        </p:nvSpPr>
        <p:spPr/>
        <p:txBody>
          <a:bodyPr/>
          <a:lstStyle/>
          <a:p>
            <a:r>
              <a:rPr lang="en-US"/>
              <a:t>Weather Graphic</a:t>
            </a:r>
          </a:p>
        </p:txBody>
      </p:sp>
      <p:sp>
        <p:nvSpPr>
          <p:cNvPr id="11" name="Down Arrow Callout 10"/>
          <p:cNvSpPr/>
          <p:nvPr/>
        </p:nvSpPr>
        <p:spPr>
          <a:xfrm>
            <a:off x="6819956" y="2664124"/>
            <a:ext cx="512235" cy="738128"/>
          </a:xfrm>
          <a:prstGeom prst="downArrowCallou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r>
              <a:rPr lang="en-US" sz="1000"/>
              <a:t>16%</a:t>
            </a:r>
          </a:p>
        </p:txBody>
      </p:sp>
      <p:sp>
        <p:nvSpPr>
          <p:cNvPr id="19" name="Down Arrow Callout 18"/>
          <p:cNvSpPr/>
          <p:nvPr/>
        </p:nvSpPr>
        <p:spPr>
          <a:xfrm>
            <a:off x="5897087" y="1605790"/>
            <a:ext cx="512235" cy="738128"/>
          </a:xfrm>
          <a:prstGeom prst="downArrowCallou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r>
              <a:rPr lang="en-US" sz="1000"/>
              <a:t>80%</a:t>
            </a:r>
          </a:p>
        </p:txBody>
      </p:sp>
      <p:sp>
        <p:nvSpPr>
          <p:cNvPr id="20" name="Down Arrow Callout 19"/>
          <p:cNvSpPr/>
          <p:nvPr/>
        </p:nvSpPr>
        <p:spPr>
          <a:xfrm>
            <a:off x="7332185" y="1758190"/>
            <a:ext cx="512235" cy="738128"/>
          </a:xfrm>
          <a:prstGeom prst="downArrowCallou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r>
              <a:rPr lang="en-US" sz="1000"/>
              <a:t>25%</a:t>
            </a:r>
          </a:p>
        </p:txBody>
      </p:sp>
      <p:sp>
        <p:nvSpPr>
          <p:cNvPr id="2" name="Footer Placeholder 1"/>
          <p:cNvSpPr>
            <a:spLocks noGrp="1"/>
          </p:cNvSpPr>
          <p:nvPr>
            <p:ph type="ftr" sz="quarter" idx="10"/>
          </p:nvPr>
        </p:nvSpPr>
        <p:spPr/>
        <p:txBody>
          <a:bodyPr/>
          <a:lstStyle/>
          <a:p>
            <a:r>
              <a:rPr lang="en-US" dirty="0"/>
              <a:t>www.graphicriver.net/goashape</a:t>
            </a:r>
          </a:p>
        </p:txBody>
      </p:sp>
      <p:grpSp>
        <p:nvGrpSpPr>
          <p:cNvPr id="28" name="Skupina 27"/>
          <p:cNvGrpSpPr/>
          <p:nvPr/>
        </p:nvGrpSpPr>
        <p:grpSpPr>
          <a:xfrm>
            <a:off x="344529" y="1527190"/>
            <a:ext cx="474661" cy="477839"/>
            <a:chOff x="344488" y="1527175"/>
            <a:chExt cx="474662" cy="477838"/>
          </a:xfrm>
          <a:solidFill>
            <a:schemeClr val="accent1"/>
          </a:solidFill>
        </p:grpSpPr>
        <p:sp>
          <p:nvSpPr>
            <p:cNvPr id="5" name="Freeform 5"/>
            <p:cNvSpPr>
              <a:spLocks noEditPoints="1"/>
            </p:cNvSpPr>
            <p:nvPr/>
          </p:nvSpPr>
          <p:spPr bwMode="auto">
            <a:xfrm>
              <a:off x="434975" y="1614488"/>
              <a:ext cx="301625" cy="301625"/>
            </a:xfrm>
            <a:custGeom>
              <a:avLst/>
              <a:gdLst>
                <a:gd name="T0" fmla="*/ 226 w 452"/>
                <a:gd name="T1" fmla="*/ 452 h 452"/>
                <a:gd name="T2" fmla="*/ 226 w 452"/>
                <a:gd name="T3" fmla="*/ 452 h 452"/>
                <a:gd name="T4" fmla="*/ 0 w 452"/>
                <a:gd name="T5" fmla="*/ 226 h 452"/>
                <a:gd name="T6" fmla="*/ 226 w 452"/>
                <a:gd name="T7" fmla="*/ 0 h 452"/>
                <a:gd name="T8" fmla="*/ 452 w 452"/>
                <a:gd name="T9" fmla="*/ 226 h 452"/>
                <a:gd name="T10" fmla="*/ 226 w 452"/>
                <a:gd name="T11" fmla="*/ 452 h 452"/>
                <a:gd name="T12" fmla="*/ 226 w 452"/>
                <a:gd name="T13" fmla="*/ 452 h 452"/>
                <a:gd name="T14" fmla="*/ 226 w 452"/>
                <a:gd name="T15" fmla="*/ 43 h 452"/>
                <a:gd name="T16" fmla="*/ 226 w 452"/>
                <a:gd name="T17" fmla="*/ 43 h 452"/>
                <a:gd name="T18" fmla="*/ 43 w 452"/>
                <a:gd name="T19" fmla="*/ 226 h 452"/>
                <a:gd name="T20" fmla="*/ 226 w 452"/>
                <a:gd name="T21" fmla="*/ 409 h 452"/>
                <a:gd name="T22" fmla="*/ 409 w 452"/>
                <a:gd name="T23" fmla="*/ 226 h 452"/>
                <a:gd name="T24" fmla="*/ 226 w 452"/>
                <a:gd name="T25" fmla="*/ 43 h 452"/>
                <a:gd name="T26" fmla="*/ 226 w 452"/>
                <a:gd name="T27" fmla="*/ 43 h 452"/>
                <a:gd name="T28" fmla="*/ 226 w 452"/>
                <a:gd name="T29" fmla="*/ 43 h 452"/>
                <a:gd name="T30" fmla="*/ 226 w 452"/>
                <a:gd name="T31" fmla="*/ 4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452">
                  <a:moveTo>
                    <a:pt x="226" y="452"/>
                  </a:moveTo>
                  <a:lnTo>
                    <a:pt x="226" y="452"/>
                  </a:lnTo>
                  <a:cubicBezTo>
                    <a:pt x="101" y="452"/>
                    <a:pt x="0" y="350"/>
                    <a:pt x="0" y="226"/>
                  </a:cubicBezTo>
                  <a:cubicBezTo>
                    <a:pt x="0" y="101"/>
                    <a:pt x="101" y="0"/>
                    <a:pt x="226" y="0"/>
                  </a:cubicBezTo>
                  <a:cubicBezTo>
                    <a:pt x="350" y="0"/>
                    <a:pt x="452" y="101"/>
                    <a:pt x="452" y="226"/>
                  </a:cubicBezTo>
                  <a:cubicBezTo>
                    <a:pt x="452" y="350"/>
                    <a:pt x="350" y="452"/>
                    <a:pt x="226" y="452"/>
                  </a:cubicBezTo>
                  <a:lnTo>
                    <a:pt x="226" y="452"/>
                  </a:lnTo>
                  <a:close/>
                  <a:moveTo>
                    <a:pt x="226" y="43"/>
                  </a:moveTo>
                  <a:lnTo>
                    <a:pt x="226" y="43"/>
                  </a:lnTo>
                  <a:cubicBezTo>
                    <a:pt x="125" y="43"/>
                    <a:pt x="43" y="125"/>
                    <a:pt x="43" y="226"/>
                  </a:cubicBezTo>
                  <a:cubicBezTo>
                    <a:pt x="43" y="327"/>
                    <a:pt x="125" y="409"/>
                    <a:pt x="226" y="409"/>
                  </a:cubicBezTo>
                  <a:cubicBezTo>
                    <a:pt x="327" y="409"/>
                    <a:pt x="409" y="327"/>
                    <a:pt x="409" y="226"/>
                  </a:cubicBezTo>
                  <a:cubicBezTo>
                    <a:pt x="409" y="125"/>
                    <a:pt x="327" y="43"/>
                    <a:pt x="226" y="43"/>
                  </a:cubicBezTo>
                  <a:lnTo>
                    <a:pt x="226" y="43"/>
                  </a:lnTo>
                  <a:close/>
                  <a:moveTo>
                    <a:pt x="226" y="43"/>
                  </a:moveTo>
                  <a:lnTo>
                    <a:pt x="226" y="43"/>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 name="Freeform 6"/>
            <p:cNvSpPr>
              <a:spLocks noEditPoints="1"/>
            </p:cNvSpPr>
            <p:nvPr/>
          </p:nvSpPr>
          <p:spPr bwMode="auto">
            <a:xfrm>
              <a:off x="500063" y="1668463"/>
              <a:ext cx="79375" cy="50800"/>
            </a:xfrm>
            <a:custGeom>
              <a:avLst/>
              <a:gdLst>
                <a:gd name="T0" fmla="*/ 12 w 119"/>
                <a:gd name="T1" fmla="*/ 76 h 76"/>
                <a:gd name="T2" fmla="*/ 12 w 119"/>
                <a:gd name="T3" fmla="*/ 76 h 76"/>
                <a:gd name="T4" fmla="*/ 6 w 119"/>
                <a:gd name="T5" fmla="*/ 75 h 76"/>
                <a:gd name="T6" fmla="*/ 3 w 119"/>
                <a:gd name="T7" fmla="*/ 60 h 76"/>
                <a:gd name="T8" fmla="*/ 109 w 119"/>
                <a:gd name="T9" fmla="*/ 0 h 76"/>
                <a:gd name="T10" fmla="*/ 119 w 119"/>
                <a:gd name="T11" fmla="*/ 10 h 76"/>
                <a:gd name="T12" fmla="*/ 109 w 119"/>
                <a:gd name="T13" fmla="*/ 21 h 76"/>
                <a:gd name="T14" fmla="*/ 21 w 119"/>
                <a:gd name="T15" fmla="*/ 71 h 76"/>
                <a:gd name="T16" fmla="*/ 12 w 119"/>
                <a:gd name="T17" fmla="*/ 76 h 76"/>
                <a:gd name="T18" fmla="*/ 12 w 119"/>
                <a:gd name="T19" fmla="*/ 76 h 76"/>
                <a:gd name="T20" fmla="*/ 12 w 119"/>
                <a:gd name="T21" fmla="*/ 76 h 76"/>
                <a:gd name="T22" fmla="*/ 12 w 119"/>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76">
                  <a:moveTo>
                    <a:pt x="12" y="76"/>
                  </a:moveTo>
                  <a:lnTo>
                    <a:pt x="12" y="76"/>
                  </a:lnTo>
                  <a:cubicBezTo>
                    <a:pt x="10" y="76"/>
                    <a:pt x="8" y="76"/>
                    <a:pt x="6" y="75"/>
                  </a:cubicBezTo>
                  <a:cubicBezTo>
                    <a:pt x="1" y="72"/>
                    <a:pt x="0" y="65"/>
                    <a:pt x="3" y="60"/>
                  </a:cubicBezTo>
                  <a:cubicBezTo>
                    <a:pt x="25" y="23"/>
                    <a:pt x="65" y="0"/>
                    <a:pt x="109" y="0"/>
                  </a:cubicBezTo>
                  <a:cubicBezTo>
                    <a:pt x="115" y="0"/>
                    <a:pt x="119" y="5"/>
                    <a:pt x="119" y="10"/>
                  </a:cubicBezTo>
                  <a:cubicBezTo>
                    <a:pt x="119" y="16"/>
                    <a:pt x="115" y="21"/>
                    <a:pt x="109" y="21"/>
                  </a:cubicBezTo>
                  <a:cubicBezTo>
                    <a:pt x="73" y="21"/>
                    <a:pt x="39" y="40"/>
                    <a:pt x="21" y="71"/>
                  </a:cubicBezTo>
                  <a:cubicBezTo>
                    <a:pt x="19" y="74"/>
                    <a:pt x="15" y="76"/>
                    <a:pt x="12" y="76"/>
                  </a:cubicBezTo>
                  <a:lnTo>
                    <a:pt x="12" y="76"/>
                  </a:lnTo>
                  <a:close/>
                  <a:moveTo>
                    <a:pt x="12" y="76"/>
                  </a:moveTo>
                  <a:lnTo>
                    <a:pt x="12" y="76"/>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 name="Freeform 7"/>
            <p:cNvSpPr>
              <a:spLocks noEditPoints="1"/>
            </p:cNvSpPr>
            <p:nvPr/>
          </p:nvSpPr>
          <p:spPr bwMode="auto">
            <a:xfrm>
              <a:off x="490538" y="1725613"/>
              <a:ext cx="17462" cy="30163"/>
            </a:xfrm>
            <a:custGeom>
              <a:avLst/>
              <a:gdLst>
                <a:gd name="T0" fmla="*/ 11 w 26"/>
                <a:gd name="T1" fmla="*/ 45 h 45"/>
                <a:gd name="T2" fmla="*/ 11 w 26"/>
                <a:gd name="T3" fmla="*/ 45 h 45"/>
                <a:gd name="T4" fmla="*/ 0 w 26"/>
                <a:gd name="T5" fmla="*/ 34 h 45"/>
                <a:gd name="T6" fmla="*/ 4 w 26"/>
                <a:gd name="T7" fmla="*/ 10 h 45"/>
                <a:gd name="T8" fmla="*/ 17 w 26"/>
                <a:gd name="T9" fmla="*/ 2 h 45"/>
                <a:gd name="T10" fmla="*/ 25 w 26"/>
                <a:gd name="T11" fmla="*/ 15 h 45"/>
                <a:gd name="T12" fmla="*/ 22 w 26"/>
                <a:gd name="T13" fmla="*/ 34 h 45"/>
                <a:gd name="T14" fmla="*/ 11 w 26"/>
                <a:gd name="T15" fmla="*/ 45 h 45"/>
                <a:gd name="T16" fmla="*/ 11 w 26"/>
                <a:gd name="T17" fmla="*/ 45 h 45"/>
                <a:gd name="T18" fmla="*/ 11 w 26"/>
                <a:gd name="T19" fmla="*/ 45 h 45"/>
                <a:gd name="T20" fmla="*/ 11 w 26"/>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45">
                  <a:moveTo>
                    <a:pt x="11" y="45"/>
                  </a:moveTo>
                  <a:lnTo>
                    <a:pt x="11" y="45"/>
                  </a:lnTo>
                  <a:cubicBezTo>
                    <a:pt x="5" y="45"/>
                    <a:pt x="0" y="40"/>
                    <a:pt x="0" y="34"/>
                  </a:cubicBezTo>
                  <a:cubicBezTo>
                    <a:pt x="0" y="24"/>
                    <a:pt x="2" y="19"/>
                    <a:pt x="4" y="10"/>
                  </a:cubicBezTo>
                  <a:cubicBezTo>
                    <a:pt x="5" y="4"/>
                    <a:pt x="11" y="0"/>
                    <a:pt x="17" y="2"/>
                  </a:cubicBezTo>
                  <a:cubicBezTo>
                    <a:pt x="22" y="3"/>
                    <a:pt x="26" y="9"/>
                    <a:pt x="25" y="15"/>
                  </a:cubicBezTo>
                  <a:cubicBezTo>
                    <a:pt x="23" y="23"/>
                    <a:pt x="22" y="26"/>
                    <a:pt x="22" y="34"/>
                  </a:cubicBezTo>
                  <a:cubicBezTo>
                    <a:pt x="22" y="40"/>
                    <a:pt x="17" y="45"/>
                    <a:pt x="11" y="45"/>
                  </a:cubicBezTo>
                  <a:lnTo>
                    <a:pt x="11" y="45"/>
                  </a:lnTo>
                  <a:close/>
                  <a:moveTo>
                    <a:pt x="11" y="45"/>
                  </a:moveTo>
                  <a:lnTo>
                    <a:pt x="11" y="4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 name="Freeform 8"/>
            <p:cNvSpPr>
              <a:spLocks noEditPoints="1"/>
            </p:cNvSpPr>
            <p:nvPr/>
          </p:nvSpPr>
          <p:spPr bwMode="auto">
            <a:xfrm>
              <a:off x="577850" y="1935163"/>
              <a:ext cx="28575" cy="69850"/>
            </a:xfrm>
            <a:custGeom>
              <a:avLst/>
              <a:gdLst>
                <a:gd name="T0" fmla="*/ 21 w 43"/>
                <a:gd name="T1" fmla="*/ 106 h 106"/>
                <a:gd name="T2" fmla="*/ 21 w 43"/>
                <a:gd name="T3" fmla="*/ 106 h 106"/>
                <a:gd name="T4" fmla="*/ 0 w 43"/>
                <a:gd name="T5" fmla="*/ 85 h 106"/>
                <a:gd name="T6" fmla="*/ 0 w 43"/>
                <a:gd name="T7" fmla="*/ 21 h 106"/>
                <a:gd name="T8" fmla="*/ 21 w 43"/>
                <a:gd name="T9" fmla="*/ 0 h 106"/>
                <a:gd name="T10" fmla="*/ 43 w 43"/>
                <a:gd name="T11" fmla="*/ 21 h 106"/>
                <a:gd name="T12" fmla="*/ 43 w 43"/>
                <a:gd name="T13" fmla="*/ 85 h 106"/>
                <a:gd name="T14" fmla="*/ 21 w 43"/>
                <a:gd name="T15" fmla="*/ 106 h 106"/>
                <a:gd name="T16" fmla="*/ 21 w 43"/>
                <a:gd name="T17" fmla="*/ 106 h 106"/>
                <a:gd name="T18" fmla="*/ 21 w 43"/>
                <a:gd name="T19" fmla="*/ 106 h 106"/>
                <a:gd name="T20" fmla="*/ 21 w 43"/>
                <a:gd name="T2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06">
                  <a:moveTo>
                    <a:pt x="21" y="106"/>
                  </a:moveTo>
                  <a:lnTo>
                    <a:pt x="21" y="106"/>
                  </a:lnTo>
                  <a:cubicBezTo>
                    <a:pt x="10" y="106"/>
                    <a:pt x="0" y="97"/>
                    <a:pt x="0" y="85"/>
                  </a:cubicBezTo>
                  <a:lnTo>
                    <a:pt x="0" y="21"/>
                  </a:lnTo>
                  <a:cubicBezTo>
                    <a:pt x="0" y="9"/>
                    <a:pt x="10" y="0"/>
                    <a:pt x="21" y="0"/>
                  </a:cubicBezTo>
                  <a:cubicBezTo>
                    <a:pt x="33" y="0"/>
                    <a:pt x="43" y="9"/>
                    <a:pt x="43" y="21"/>
                  </a:cubicBezTo>
                  <a:lnTo>
                    <a:pt x="43" y="85"/>
                  </a:lnTo>
                  <a:cubicBezTo>
                    <a:pt x="43" y="97"/>
                    <a:pt x="33" y="106"/>
                    <a:pt x="21" y="106"/>
                  </a:cubicBezTo>
                  <a:lnTo>
                    <a:pt x="21" y="106"/>
                  </a:lnTo>
                  <a:close/>
                  <a:moveTo>
                    <a:pt x="21" y="106"/>
                  </a:moveTo>
                  <a:lnTo>
                    <a:pt x="21" y="106"/>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 name="Freeform 9"/>
            <p:cNvSpPr>
              <a:spLocks noEditPoints="1"/>
            </p:cNvSpPr>
            <p:nvPr/>
          </p:nvSpPr>
          <p:spPr bwMode="auto">
            <a:xfrm>
              <a:off x="577850" y="1527175"/>
              <a:ext cx="28575" cy="71438"/>
            </a:xfrm>
            <a:custGeom>
              <a:avLst/>
              <a:gdLst>
                <a:gd name="T0" fmla="*/ 21 w 43"/>
                <a:gd name="T1" fmla="*/ 106 h 106"/>
                <a:gd name="T2" fmla="*/ 21 w 43"/>
                <a:gd name="T3" fmla="*/ 106 h 106"/>
                <a:gd name="T4" fmla="*/ 0 w 43"/>
                <a:gd name="T5" fmla="*/ 85 h 106"/>
                <a:gd name="T6" fmla="*/ 0 w 43"/>
                <a:gd name="T7" fmla="*/ 21 h 106"/>
                <a:gd name="T8" fmla="*/ 21 w 43"/>
                <a:gd name="T9" fmla="*/ 0 h 106"/>
                <a:gd name="T10" fmla="*/ 43 w 43"/>
                <a:gd name="T11" fmla="*/ 21 h 106"/>
                <a:gd name="T12" fmla="*/ 43 w 43"/>
                <a:gd name="T13" fmla="*/ 85 h 106"/>
                <a:gd name="T14" fmla="*/ 21 w 43"/>
                <a:gd name="T15" fmla="*/ 106 h 106"/>
                <a:gd name="T16" fmla="*/ 21 w 43"/>
                <a:gd name="T17" fmla="*/ 106 h 106"/>
                <a:gd name="T18" fmla="*/ 21 w 43"/>
                <a:gd name="T19" fmla="*/ 106 h 106"/>
                <a:gd name="T20" fmla="*/ 21 w 43"/>
                <a:gd name="T2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06">
                  <a:moveTo>
                    <a:pt x="21" y="106"/>
                  </a:moveTo>
                  <a:lnTo>
                    <a:pt x="21" y="106"/>
                  </a:lnTo>
                  <a:cubicBezTo>
                    <a:pt x="10" y="106"/>
                    <a:pt x="0" y="97"/>
                    <a:pt x="0" y="85"/>
                  </a:cubicBezTo>
                  <a:lnTo>
                    <a:pt x="0" y="21"/>
                  </a:lnTo>
                  <a:cubicBezTo>
                    <a:pt x="0" y="9"/>
                    <a:pt x="10" y="0"/>
                    <a:pt x="21" y="0"/>
                  </a:cubicBezTo>
                  <a:cubicBezTo>
                    <a:pt x="33" y="0"/>
                    <a:pt x="43" y="9"/>
                    <a:pt x="43" y="21"/>
                  </a:cubicBezTo>
                  <a:lnTo>
                    <a:pt x="43" y="85"/>
                  </a:lnTo>
                  <a:cubicBezTo>
                    <a:pt x="43" y="97"/>
                    <a:pt x="33" y="106"/>
                    <a:pt x="21" y="106"/>
                  </a:cubicBezTo>
                  <a:lnTo>
                    <a:pt x="21" y="106"/>
                  </a:lnTo>
                  <a:close/>
                  <a:moveTo>
                    <a:pt x="21" y="106"/>
                  </a:moveTo>
                  <a:lnTo>
                    <a:pt x="21" y="106"/>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 name="Freeform 10"/>
            <p:cNvSpPr>
              <a:spLocks noEditPoints="1"/>
            </p:cNvSpPr>
            <p:nvPr/>
          </p:nvSpPr>
          <p:spPr bwMode="auto">
            <a:xfrm>
              <a:off x="411163" y="1878013"/>
              <a:ext cx="61912" cy="60325"/>
            </a:xfrm>
            <a:custGeom>
              <a:avLst/>
              <a:gdLst>
                <a:gd name="T0" fmla="*/ 24 w 92"/>
                <a:gd name="T1" fmla="*/ 90 h 90"/>
                <a:gd name="T2" fmla="*/ 24 w 92"/>
                <a:gd name="T3" fmla="*/ 90 h 90"/>
                <a:gd name="T4" fmla="*/ 8 w 92"/>
                <a:gd name="T5" fmla="*/ 83 h 90"/>
                <a:gd name="T6" fmla="*/ 8 w 92"/>
                <a:gd name="T7" fmla="*/ 53 h 90"/>
                <a:gd name="T8" fmla="*/ 54 w 92"/>
                <a:gd name="T9" fmla="*/ 8 h 90"/>
                <a:gd name="T10" fmla="*/ 84 w 92"/>
                <a:gd name="T11" fmla="*/ 8 h 90"/>
                <a:gd name="T12" fmla="*/ 84 w 92"/>
                <a:gd name="T13" fmla="*/ 38 h 90"/>
                <a:gd name="T14" fmla="*/ 39 w 92"/>
                <a:gd name="T15" fmla="*/ 83 h 90"/>
                <a:gd name="T16" fmla="*/ 24 w 92"/>
                <a:gd name="T17" fmla="*/ 90 h 90"/>
                <a:gd name="T18" fmla="*/ 24 w 92"/>
                <a:gd name="T19" fmla="*/ 90 h 90"/>
                <a:gd name="T20" fmla="*/ 24 w 92"/>
                <a:gd name="T21" fmla="*/ 90 h 90"/>
                <a:gd name="T22" fmla="*/ 24 w 92"/>
                <a:gd name="T2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90">
                  <a:moveTo>
                    <a:pt x="24" y="90"/>
                  </a:moveTo>
                  <a:lnTo>
                    <a:pt x="24" y="90"/>
                  </a:lnTo>
                  <a:cubicBezTo>
                    <a:pt x="18" y="90"/>
                    <a:pt x="13" y="88"/>
                    <a:pt x="8" y="83"/>
                  </a:cubicBezTo>
                  <a:cubicBezTo>
                    <a:pt x="0" y="75"/>
                    <a:pt x="0" y="62"/>
                    <a:pt x="8" y="53"/>
                  </a:cubicBezTo>
                  <a:lnTo>
                    <a:pt x="54" y="8"/>
                  </a:lnTo>
                  <a:cubicBezTo>
                    <a:pt x="62" y="0"/>
                    <a:pt x="76" y="0"/>
                    <a:pt x="84" y="8"/>
                  </a:cubicBezTo>
                  <a:cubicBezTo>
                    <a:pt x="92" y="16"/>
                    <a:pt x="92" y="30"/>
                    <a:pt x="84" y="38"/>
                  </a:cubicBezTo>
                  <a:lnTo>
                    <a:pt x="39" y="83"/>
                  </a:lnTo>
                  <a:cubicBezTo>
                    <a:pt x="34" y="88"/>
                    <a:pt x="29" y="90"/>
                    <a:pt x="24" y="90"/>
                  </a:cubicBezTo>
                  <a:lnTo>
                    <a:pt x="24" y="90"/>
                  </a:lnTo>
                  <a:close/>
                  <a:moveTo>
                    <a:pt x="24" y="90"/>
                  </a:moveTo>
                  <a:lnTo>
                    <a:pt x="24" y="9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 name="Freeform 11"/>
            <p:cNvSpPr>
              <a:spLocks noEditPoints="1"/>
            </p:cNvSpPr>
            <p:nvPr/>
          </p:nvSpPr>
          <p:spPr bwMode="auto">
            <a:xfrm>
              <a:off x="696913" y="1590675"/>
              <a:ext cx="61912" cy="60325"/>
            </a:xfrm>
            <a:custGeom>
              <a:avLst/>
              <a:gdLst>
                <a:gd name="T0" fmla="*/ 23 w 92"/>
                <a:gd name="T1" fmla="*/ 90 h 90"/>
                <a:gd name="T2" fmla="*/ 23 w 92"/>
                <a:gd name="T3" fmla="*/ 90 h 90"/>
                <a:gd name="T4" fmla="*/ 8 w 92"/>
                <a:gd name="T5" fmla="*/ 84 h 90"/>
                <a:gd name="T6" fmla="*/ 8 w 92"/>
                <a:gd name="T7" fmla="*/ 53 h 90"/>
                <a:gd name="T8" fmla="*/ 54 w 92"/>
                <a:gd name="T9" fmla="*/ 8 h 90"/>
                <a:gd name="T10" fmla="*/ 84 w 92"/>
                <a:gd name="T11" fmla="*/ 8 h 90"/>
                <a:gd name="T12" fmla="*/ 84 w 92"/>
                <a:gd name="T13" fmla="*/ 38 h 90"/>
                <a:gd name="T14" fmla="*/ 39 w 92"/>
                <a:gd name="T15" fmla="*/ 84 h 90"/>
                <a:gd name="T16" fmla="*/ 23 w 92"/>
                <a:gd name="T17" fmla="*/ 90 h 90"/>
                <a:gd name="T18" fmla="*/ 23 w 92"/>
                <a:gd name="T19" fmla="*/ 90 h 90"/>
                <a:gd name="T20" fmla="*/ 23 w 92"/>
                <a:gd name="T21" fmla="*/ 90 h 90"/>
                <a:gd name="T22" fmla="*/ 23 w 92"/>
                <a:gd name="T2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90">
                  <a:moveTo>
                    <a:pt x="23" y="90"/>
                  </a:moveTo>
                  <a:lnTo>
                    <a:pt x="23" y="90"/>
                  </a:lnTo>
                  <a:cubicBezTo>
                    <a:pt x="18" y="90"/>
                    <a:pt x="13" y="88"/>
                    <a:pt x="8" y="84"/>
                  </a:cubicBezTo>
                  <a:cubicBezTo>
                    <a:pt x="0" y="75"/>
                    <a:pt x="0" y="62"/>
                    <a:pt x="8" y="53"/>
                  </a:cubicBezTo>
                  <a:lnTo>
                    <a:pt x="54" y="8"/>
                  </a:lnTo>
                  <a:cubicBezTo>
                    <a:pt x="62" y="0"/>
                    <a:pt x="75" y="0"/>
                    <a:pt x="84" y="8"/>
                  </a:cubicBezTo>
                  <a:cubicBezTo>
                    <a:pt x="92" y="16"/>
                    <a:pt x="92" y="30"/>
                    <a:pt x="84" y="38"/>
                  </a:cubicBezTo>
                  <a:lnTo>
                    <a:pt x="39" y="84"/>
                  </a:lnTo>
                  <a:cubicBezTo>
                    <a:pt x="34" y="88"/>
                    <a:pt x="29" y="90"/>
                    <a:pt x="23" y="90"/>
                  </a:cubicBezTo>
                  <a:lnTo>
                    <a:pt x="23" y="90"/>
                  </a:lnTo>
                  <a:close/>
                  <a:moveTo>
                    <a:pt x="23" y="90"/>
                  </a:moveTo>
                  <a:lnTo>
                    <a:pt x="23" y="9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 name="Freeform 12"/>
            <p:cNvSpPr>
              <a:spLocks noEditPoints="1"/>
            </p:cNvSpPr>
            <p:nvPr/>
          </p:nvSpPr>
          <p:spPr bwMode="auto">
            <a:xfrm>
              <a:off x="411163" y="1590675"/>
              <a:ext cx="61912" cy="60325"/>
            </a:xfrm>
            <a:custGeom>
              <a:avLst/>
              <a:gdLst>
                <a:gd name="T0" fmla="*/ 69 w 92"/>
                <a:gd name="T1" fmla="*/ 90 h 90"/>
                <a:gd name="T2" fmla="*/ 69 w 92"/>
                <a:gd name="T3" fmla="*/ 90 h 90"/>
                <a:gd name="T4" fmla="*/ 54 w 92"/>
                <a:gd name="T5" fmla="*/ 84 h 90"/>
                <a:gd name="T6" fmla="*/ 8 w 92"/>
                <a:gd name="T7" fmla="*/ 38 h 90"/>
                <a:gd name="T8" fmla="*/ 8 w 92"/>
                <a:gd name="T9" fmla="*/ 8 h 90"/>
                <a:gd name="T10" fmla="*/ 39 w 92"/>
                <a:gd name="T11" fmla="*/ 8 h 90"/>
                <a:gd name="T12" fmla="*/ 84 w 92"/>
                <a:gd name="T13" fmla="*/ 53 h 90"/>
                <a:gd name="T14" fmla="*/ 84 w 92"/>
                <a:gd name="T15" fmla="*/ 84 h 90"/>
                <a:gd name="T16" fmla="*/ 69 w 92"/>
                <a:gd name="T17" fmla="*/ 90 h 90"/>
                <a:gd name="T18" fmla="*/ 69 w 92"/>
                <a:gd name="T19" fmla="*/ 90 h 90"/>
                <a:gd name="T20" fmla="*/ 69 w 92"/>
                <a:gd name="T21" fmla="*/ 90 h 90"/>
                <a:gd name="T22" fmla="*/ 69 w 92"/>
                <a:gd name="T2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90">
                  <a:moveTo>
                    <a:pt x="69" y="90"/>
                  </a:moveTo>
                  <a:lnTo>
                    <a:pt x="69" y="90"/>
                  </a:lnTo>
                  <a:cubicBezTo>
                    <a:pt x="63" y="90"/>
                    <a:pt x="58" y="88"/>
                    <a:pt x="54" y="84"/>
                  </a:cubicBezTo>
                  <a:lnTo>
                    <a:pt x="8" y="38"/>
                  </a:lnTo>
                  <a:cubicBezTo>
                    <a:pt x="0" y="30"/>
                    <a:pt x="0" y="16"/>
                    <a:pt x="8" y="8"/>
                  </a:cubicBezTo>
                  <a:cubicBezTo>
                    <a:pt x="17" y="0"/>
                    <a:pt x="30" y="0"/>
                    <a:pt x="39" y="8"/>
                  </a:cubicBezTo>
                  <a:lnTo>
                    <a:pt x="84" y="53"/>
                  </a:lnTo>
                  <a:cubicBezTo>
                    <a:pt x="92" y="62"/>
                    <a:pt x="92" y="75"/>
                    <a:pt x="84" y="84"/>
                  </a:cubicBezTo>
                  <a:cubicBezTo>
                    <a:pt x="80" y="88"/>
                    <a:pt x="74" y="90"/>
                    <a:pt x="69" y="90"/>
                  </a:cubicBezTo>
                  <a:lnTo>
                    <a:pt x="69" y="90"/>
                  </a:lnTo>
                  <a:close/>
                  <a:moveTo>
                    <a:pt x="69" y="90"/>
                  </a:moveTo>
                  <a:lnTo>
                    <a:pt x="69" y="9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8" name="Freeform 13"/>
            <p:cNvSpPr>
              <a:spLocks noEditPoints="1"/>
            </p:cNvSpPr>
            <p:nvPr/>
          </p:nvSpPr>
          <p:spPr bwMode="auto">
            <a:xfrm>
              <a:off x="696913" y="1878013"/>
              <a:ext cx="61912" cy="60325"/>
            </a:xfrm>
            <a:custGeom>
              <a:avLst/>
              <a:gdLst>
                <a:gd name="T0" fmla="*/ 69 w 92"/>
                <a:gd name="T1" fmla="*/ 90 h 90"/>
                <a:gd name="T2" fmla="*/ 69 w 92"/>
                <a:gd name="T3" fmla="*/ 90 h 90"/>
                <a:gd name="T4" fmla="*/ 54 w 92"/>
                <a:gd name="T5" fmla="*/ 84 h 90"/>
                <a:gd name="T6" fmla="*/ 8 w 92"/>
                <a:gd name="T7" fmla="*/ 38 h 90"/>
                <a:gd name="T8" fmla="*/ 8 w 92"/>
                <a:gd name="T9" fmla="*/ 8 h 90"/>
                <a:gd name="T10" fmla="*/ 39 w 92"/>
                <a:gd name="T11" fmla="*/ 8 h 90"/>
                <a:gd name="T12" fmla="*/ 84 w 92"/>
                <a:gd name="T13" fmla="*/ 53 h 90"/>
                <a:gd name="T14" fmla="*/ 84 w 92"/>
                <a:gd name="T15" fmla="*/ 84 h 90"/>
                <a:gd name="T16" fmla="*/ 69 w 92"/>
                <a:gd name="T17" fmla="*/ 90 h 90"/>
                <a:gd name="T18" fmla="*/ 69 w 92"/>
                <a:gd name="T19" fmla="*/ 90 h 90"/>
                <a:gd name="T20" fmla="*/ 69 w 92"/>
                <a:gd name="T21" fmla="*/ 90 h 90"/>
                <a:gd name="T22" fmla="*/ 69 w 92"/>
                <a:gd name="T2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90">
                  <a:moveTo>
                    <a:pt x="69" y="90"/>
                  </a:moveTo>
                  <a:lnTo>
                    <a:pt x="69" y="90"/>
                  </a:lnTo>
                  <a:cubicBezTo>
                    <a:pt x="63" y="90"/>
                    <a:pt x="58" y="88"/>
                    <a:pt x="54" y="84"/>
                  </a:cubicBezTo>
                  <a:lnTo>
                    <a:pt x="8" y="38"/>
                  </a:lnTo>
                  <a:cubicBezTo>
                    <a:pt x="0" y="30"/>
                    <a:pt x="0" y="16"/>
                    <a:pt x="8" y="8"/>
                  </a:cubicBezTo>
                  <a:cubicBezTo>
                    <a:pt x="17" y="0"/>
                    <a:pt x="30" y="0"/>
                    <a:pt x="39" y="8"/>
                  </a:cubicBezTo>
                  <a:lnTo>
                    <a:pt x="84" y="53"/>
                  </a:lnTo>
                  <a:cubicBezTo>
                    <a:pt x="92" y="62"/>
                    <a:pt x="92" y="75"/>
                    <a:pt x="84" y="84"/>
                  </a:cubicBezTo>
                  <a:cubicBezTo>
                    <a:pt x="80" y="88"/>
                    <a:pt x="74" y="90"/>
                    <a:pt x="69" y="90"/>
                  </a:cubicBezTo>
                  <a:lnTo>
                    <a:pt x="69" y="90"/>
                  </a:lnTo>
                  <a:close/>
                  <a:moveTo>
                    <a:pt x="69" y="90"/>
                  </a:moveTo>
                  <a:lnTo>
                    <a:pt x="69" y="9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 name="Freeform 14"/>
            <p:cNvSpPr>
              <a:spLocks noEditPoints="1"/>
            </p:cNvSpPr>
            <p:nvPr/>
          </p:nvSpPr>
          <p:spPr bwMode="auto">
            <a:xfrm>
              <a:off x="344488" y="1755775"/>
              <a:ext cx="69850" cy="28575"/>
            </a:xfrm>
            <a:custGeom>
              <a:avLst/>
              <a:gdLst>
                <a:gd name="T0" fmla="*/ 85 w 106"/>
                <a:gd name="T1" fmla="*/ 43 h 43"/>
                <a:gd name="T2" fmla="*/ 85 w 106"/>
                <a:gd name="T3" fmla="*/ 43 h 43"/>
                <a:gd name="T4" fmla="*/ 21 w 106"/>
                <a:gd name="T5" fmla="*/ 43 h 43"/>
                <a:gd name="T6" fmla="*/ 0 w 106"/>
                <a:gd name="T7" fmla="*/ 21 h 43"/>
                <a:gd name="T8" fmla="*/ 21 w 106"/>
                <a:gd name="T9" fmla="*/ 0 h 43"/>
                <a:gd name="T10" fmla="*/ 85 w 106"/>
                <a:gd name="T11" fmla="*/ 0 h 43"/>
                <a:gd name="T12" fmla="*/ 106 w 106"/>
                <a:gd name="T13" fmla="*/ 21 h 43"/>
                <a:gd name="T14" fmla="*/ 85 w 106"/>
                <a:gd name="T15" fmla="*/ 43 h 43"/>
                <a:gd name="T16" fmla="*/ 85 w 106"/>
                <a:gd name="T17" fmla="*/ 43 h 43"/>
                <a:gd name="T18" fmla="*/ 85 w 106"/>
                <a:gd name="T19" fmla="*/ 43 h 43"/>
                <a:gd name="T20" fmla="*/ 85 w 10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43">
                  <a:moveTo>
                    <a:pt x="85" y="43"/>
                  </a:moveTo>
                  <a:lnTo>
                    <a:pt x="85" y="43"/>
                  </a:lnTo>
                  <a:lnTo>
                    <a:pt x="21" y="43"/>
                  </a:lnTo>
                  <a:cubicBezTo>
                    <a:pt x="9" y="43"/>
                    <a:pt x="0" y="33"/>
                    <a:pt x="0" y="21"/>
                  </a:cubicBezTo>
                  <a:cubicBezTo>
                    <a:pt x="0" y="9"/>
                    <a:pt x="9" y="0"/>
                    <a:pt x="21" y="0"/>
                  </a:cubicBezTo>
                  <a:lnTo>
                    <a:pt x="85" y="0"/>
                  </a:lnTo>
                  <a:cubicBezTo>
                    <a:pt x="97" y="0"/>
                    <a:pt x="106" y="9"/>
                    <a:pt x="106" y="21"/>
                  </a:cubicBezTo>
                  <a:cubicBezTo>
                    <a:pt x="106" y="33"/>
                    <a:pt x="97" y="43"/>
                    <a:pt x="85" y="43"/>
                  </a:cubicBezTo>
                  <a:lnTo>
                    <a:pt x="85" y="43"/>
                  </a:lnTo>
                  <a:close/>
                  <a:moveTo>
                    <a:pt x="85" y="43"/>
                  </a:moveTo>
                  <a:lnTo>
                    <a:pt x="85" y="43"/>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 name="Freeform 15"/>
            <p:cNvSpPr>
              <a:spLocks noEditPoints="1"/>
            </p:cNvSpPr>
            <p:nvPr/>
          </p:nvSpPr>
          <p:spPr bwMode="auto">
            <a:xfrm>
              <a:off x="749300" y="1755775"/>
              <a:ext cx="69850" cy="28575"/>
            </a:xfrm>
            <a:custGeom>
              <a:avLst/>
              <a:gdLst>
                <a:gd name="T0" fmla="*/ 85 w 106"/>
                <a:gd name="T1" fmla="*/ 43 h 43"/>
                <a:gd name="T2" fmla="*/ 85 w 106"/>
                <a:gd name="T3" fmla="*/ 43 h 43"/>
                <a:gd name="T4" fmla="*/ 21 w 106"/>
                <a:gd name="T5" fmla="*/ 43 h 43"/>
                <a:gd name="T6" fmla="*/ 0 w 106"/>
                <a:gd name="T7" fmla="*/ 21 h 43"/>
                <a:gd name="T8" fmla="*/ 21 w 106"/>
                <a:gd name="T9" fmla="*/ 0 h 43"/>
                <a:gd name="T10" fmla="*/ 85 w 106"/>
                <a:gd name="T11" fmla="*/ 0 h 43"/>
                <a:gd name="T12" fmla="*/ 106 w 106"/>
                <a:gd name="T13" fmla="*/ 21 h 43"/>
                <a:gd name="T14" fmla="*/ 85 w 106"/>
                <a:gd name="T15" fmla="*/ 43 h 43"/>
                <a:gd name="T16" fmla="*/ 85 w 106"/>
                <a:gd name="T17" fmla="*/ 43 h 43"/>
                <a:gd name="T18" fmla="*/ 85 w 106"/>
                <a:gd name="T19" fmla="*/ 43 h 43"/>
                <a:gd name="T20" fmla="*/ 85 w 10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43">
                  <a:moveTo>
                    <a:pt x="85" y="43"/>
                  </a:moveTo>
                  <a:lnTo>
                    <a:pt x="85" y="43"/>
                  </a:lnTo>
                  <a:lnTo>
                    <a:pt x="21" y="43"/>
                  </a:lnTo>
                  <a:cubicBezTo>
                    <a:pt x="9" y="43"/>
                    <a:pt x="0" y="33"/>
                    <a:pt x="0" y="21"/>
                  </a:cubicBezTo>
                  <a:cubicBezTo>
                    <a:pt x="0" y="9"/>
                    <a:pt x="9" y="0"/>
                    <a:pt x="21" y="0"/>
                  </a:cubicBezTo>
                  <a:lnTo>
                    <a:pt x="85" y="0"/>
                  </a:lnTo>
                  <a:cubicBezTo>
                    <a:pt x="97" y="0"/>
                    <a:pt x="106" y="9"/>
                    <a:pt x="106" y="21"/>
                  </a:cubicBezTo>
                  <a:cubicBezTo>
                    <a:pt x="106" y="33"/>
                    <a:pt x="97" y="43"/>
                    <a:pt x="85" y="43"/>
                  </a:cubicBezTo>
                  <a:lnTo>
                    <a:pt x="85" y="43"/>
                  </a:lnTo>
                  <a:close/>
                  <a:moveTo>
                    <a:pt x="85" y="43"/>
                  </a:moveTo>
                  <a:lnTo>
                    <a:pt x="85" y="43"/>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36" name="Skupina 35"/>
          <p:cNvGrpSpPr/>
          <p:nvPr/>
        </p:nvGrpSpPr>
        <p:grpSpPr>
          <a:xfrm>
            <a:off x="1257307" y="1624058"/>
            <a:ext cx="254000" cy="317499"/>
            <a:chOff x="1257300" y="1624013"/>
            <a:chExt cx="254000" cy="317499"/>
          </a:xfrm>
          <a:solidFill>
            <a:schemeClr val="accent2"/>
          </a:solidFill>
        </p:grpSpPr>
        <p:sp>
          <p:nvSpPr>
            <p:cNvPr id="31" name="Freeform 19"/>
            <p:cNvSpPr>
              <a:spLocks noEditPoints="1"/>
            </p:cNvSpPr>
            <p:nvPr/>
          </p:nvSpPr>
          <p:spPr bwMode="auto">
            <a:xfrm>
              <a:off x="1257300" y="1624013"/>
              <a:ext cx="95250" cy="125412"/>
            </a:xfrm>
            <a:custGeom>
              <a:avLst/>
              <a:gdLst>
                <a:gd name="T0" fmla="*/ 64 w 64"/>
                <a:gd name="T1" fmla="*/ 58 h 84"/>
                <a:gd name="T2" fmla="*/ 64 w 64"/>
                <a:gd name="T3" fmla="*/ 58 h 84"/>
                <a:gd name="T4" fmla="*/ 31 w 64"/>
                <a:gd name="T5" fmla="*/ 0 h 84"/>
                <a:gd name="T6" fmla="*/ 0 w 64"/>
                <a:gd name="T7" fmla="*/ 58 h 84"/>
                <a:gd name="T8" fmla="*/ 31 w 64"/>
                <a:gd name="T9" fmla="*/ 84 h 84"/>
                <a:gd name="T10" fmla="*/ 64 w 64"/>
                <a:gd name="T11" fmla="*/ 58 h 84"/>
                <a:gd name="T12" fmla="*/ 64 w 64"/>
                <a:gd name="T13" fmla="*/ 58 h 84"/>
                <a:gd name="T14" fmla="*/ 64 w 64"/>
                <a:gd name="T15" fmla="*/ 58 h 84"/>
                <a:gd name="T16" fmla="*/ 64 w 64"/>
                <a:gd name="T17" fmla="*/ 5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84">
                  <a:moveTo>
                    <a:pt x="64" y="58"/>
                  </a:moveTo>
                  <a:lnTo>
                    <a:pt x="64" y="58"/>
                  </a:lnTo>
                  <a:cubicBezTo>
                    <a:pt x="64" y="40"/>
                    <a:pt x="31" y="0"/>
                    <a:pt x="31" y="0"/>
                  </a:cubicBezTo>
                  <a:cubicBezTo>
                    <a:pt x="31" y="0"/>
                    <a:pt x="0" y="40"/>
                    <a:pt x="0" y="58"/>
                  </a:cubicBezTo>
                  <a:cubicBezTo>
                    <a:pt x="0" y="72"/>
                    <a:pt x="14" y="84"/>
                    <a:pt x="31" y="84"/>
                  </a:cubicBezTo>
                  <a:cubicBezTo>
                    <a:pt x="49" y="84"/>
                    <a:pt x="64" y="72"/>
                    <a:pt x="64" y="58"/>
                  </a:cubicBezTo>
                  <a:lnTo>
                    <a:pt x="64" y="58"/>
                  </a:lnTo>
                  <a:close/>
                  <a:moveTo>
                    <a:pt x="64" y="58"/>
                  </a:moveTo>
                  <a:lnTo>
                    <a:pt x="64" y="5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2" name="Freeform 20"/>
            <p:cNvSpPr>
              <a:spLocks noEditPoints="1"/>
            </p:cNvSpPr>
            <p:nvPr/>
          </p:nvSpPr>
          <p:spPr bwMode="auto">
            <a:xfrm>
              <a:off x="1303338" y="1812925"/>
              <a:ext cx="96838" cy="128587"/>
            </a:xfrm>
            <a:custGeom>
              <a:avLst/>
              <a:gdLst>
                <a:gd name="T0" fmla="*/ 0 w 64"/>
                <a:gd name="T1" fmla="*/ 59 h 86"/>
                <a:gd name="T2" fmla="*/ 0 w 64"/>
                <a:gd name="T3" fmla="*/ 59 h 86"/>
                <a:gd name="T4" fmla="*/ 33 w 64"/>
                <a:gd name="T5" fmla="*/ 86 h 86"/>
                <a:gd name="T6" fmla="*/ 64 w 64"/>
                <a:gd name="T7" fmla="*/ 59 h 86"/>
                <a:gd name="T8" fmla="*/ 33 w 64"/>
                <a:gd name="T9" fmla="*/ 0 h 86"/>
                <a:gd name="T10" fmla="*/ 0 w 64"/>
                <a:gd name="T11" fmla="*/ 59 h 86"/>
                <a:gd name="T12" fmla="*/ 0 w 64"/>
                <a:gd name="T13" fmla="*/ 59 h 86"/>
                <a:gd name="T14" fmla="*/ 0 w 64"/>
                <a:gd name="T15" fmla="*/ 59 h 86"/>
                <a:gd name="T16" fmla="*/ 0 w 64"/>
                <a:gd name="T17" fmla="*/ 5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86">
                  <a:moveTo>
                    <a:pt x="0" y="59"/>
                  </a:moveTo>
                  <a:lnTo>
                    <a:pt x="0" y="59"/>
                  </a:lnTo>
                  <a:cubicBezTo>
                    <a:pt x="0" y="73"/>
                    <a:pt x="15" y="86"/>
                    <a:pt x="33" y="86"/>
                  </a:cubicBezTo>
                  <a:cubicBezTo>
                    <a:pt x="50" y="86"/>
                    <a:pt x="64" y="73"/>
                    <a:pt x="64" y="59"/>
                  </a:cubicBezTo>
                  <a:cubicBezTo>
                    <a:pt x="64" y="41"/>
                    <a:pt x="33" y="0"/>
                    <a:pt x="33" y="0"/>
                  </a:cubicBezTo>
                  <a:cubicBezTo>
                    <a:pt x="33" y="0"/>
                    <a:pt x="0" y="41"/>
                    <a:pt x="0" y="59"/>
                  </a:cubicBezTo>
                  <a:lnTo>
                    <a:pt x="0" y="59"/>
                  </a:lnTo>
                  <a:close/>
                  <a:moveTo>
                    <a:pt x="0" y="59"/>
                  </a:moveTo>
                  <a:lnTo>
                    <a:pt x="0" y="59"/>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3" name="Freeform 21"/>
            <p:cNvSpPr>
              <a:spLocks noEditPoints="1"/>
            </p:cNvSpPr>
            <p:nvPr/>
          </p:nvSpPr>
          <p:spPr bwMode="auto">
            <a:xfrm>
              <a:off x="1416050" y="1687513"/>
              <a:ext cx="95250" cy="125412"/>
            </a:xfrm>
            <a:custGeom>
              <a:avLst/>
              <a:gdLst>
                <a:gd name="T0" fmla="*/ 32 w 64"/>
                <a:gd name="T1" fmla="*/ 0 h 85"/>
                <a:gd name="T2" fmla="*/ 32 w 64"/>
                <a:gd name="T3" fmla="*/ 0 h 85"/>
                <a:gd name="T4" fmla="*/ 0 w 64"/>
                <a:gd name="T5" fmla="*/ 58 h 85"/>
                <a:gd name="T6" fmla="*/ 32 w 64"/>
                <a:gd name="T7" fmla="*/ 85 h 85"/>
                <a:gd name="T8" fmla="*/ 64 w 64"/>
                <a:gd name="T9" fmla="*/ 58 h 85"/>
                <a:gd name="T10" fmla="*/ 32 w 64"/>
                <a:gd name="T11" fmla="*/ 0 h 85"/>
                <a:gd name="T12" fmla="*/ 32 w 64"/>
                <a:gd name="T13" fmla="*/ 0 h 85"/>
                <a:gd name="T14" fmla="*/ 32 w 64"/>
                <a:gd name="T15" fmla="*/ 0 h 85"/>
                <a:gd name="T16" fmla="*/ 32 w 64"/>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85">
                  <a:moveTo>
                    <a:pt x="32" y="0"/>
                  </a:moveTo>
                  <a:lnTo>
                    <a:pt x="32" y="0"/>
                  </a:lnTo>
                  <a:cubicBezTo>
                    <a:pt x="32" y="0"/>
                    <a:pt x="0" y="40"/>
                    <a:pt x="0" y="58"/>
                  </a:cubicBezTo>
                  <a:cubicBezTo>
                    <a:pt x="0" y="73"/>
                    <a:pt x="14" y="85"/>
                    <a:pt x="32" y="85"/>
                  </a:cubicBezTo>
                  <a:cubicBezTo>
                    <a:pt x="50" y="85"/>
                    <a:pt x="64" y="73"/>
                    <a:pt x="64" y="58"/>
                  </a:cubicBezTo>
                  <a:cubicBezTo>
                    <a:pt x="64" y="40"/>
                    <a:pt x="32" y="0"/>
                    <a:pt x="32" y="0"/>
                  </a:cubicBezTo>
                  <a:lnTo>
                    <a:pt x="32" y="0"/>
                  </a:lnTo>
                  <a:close/>
                  <a:moveTo>
                    <a:pt x="32" y="0"/>
                  </a:moveTo>
                  <a:lnTo>
                    <a:pt x="32"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39" name="Freeform 25"/>
          <p:cNvSpPr>
            <a:spLocks noEditPoints="1"/>
          </p:cNvSpPr>
          <p:nvPr/>
        </p:nvSpPr>
        <p:spPr bwMode="auto">
          <a:xfrm>
            <a:off x="1917703" y="1527192"/>
            <a:ext cx="473076" cy="476251"/>
          </a:xfrm>
          <a:custGeom>
            <a:avLst/>
            <a:gdLst>
              <a:gd name="T0" fmla="*/ 175 w 437"/>
              <a:gd name="T1" fmla="*/ 107 h 437"/>
              <a:gd name="T2" fmla="*/ 165 w 437"/>
              <a:gd name="T3" fmla="*/ 58 h 437"/>
              <a:gd name="T4" fmla="*/ 143 w 437"/>
              <a:gd name="T5" fmla="*/ 80 h 437"/>
              <a:gd name="T6" fmla="*/ 133 w 437"/>
              <a:gd name="T7" fmla="*/ 362 h 437"/>
              <a:gd name="T8" fmla="*/ 133 w 437"/>
              <a:gd name="T9" fmla="*/ 416 h 437"/>
              <a:gd name="T10" fmla="*/ 133 w 437"/>
              <a:gd name="T11" fmla="*/ 362 h 437"/>
              <a:gd name="T12" fmla="*/ 133 w 437"/>
              <a:gd name="T13" fmla="*/ 298 h 437"/>
              <a:gd name="T14" fmla="*/ 133 w 437"/>
              <a:gd name="T15" fmla="*/ 352 h 437"/>
              <a:gd name="T16" fmla="*/ 133 w 437"/>
              <a:gd name="T17" fmla="*/ 298 h 437"/>
              <a:gd name="T18" fmla="*/ 346 w 437"/>
              <a:gd name="T19" fmla="*/ 107 h 437"/>
              <a:gd name="T20" fmla="*/ 384 w 437"/>
              <a:gd name="T21" fmla="*/ 69 h 437"/>
              <a:gd name="T22" fmla="*/ 335 w 437"/>
              <a:gd name="T23" fmla="*/ 79 h 437"/>
              <a:gd name="T24" fmla="*/ 346 w 437"/>
              <a:gd name="T25" fmla="*/ 107 h 437"/>
              <a:gd name="T26" fmla="*/ 277 w 437"/>
              <a:gd name="T27" fmla="*/ 48 h 437"/>
              <a:gd name="T28" fmla="*/ 245 w 437"/>
              <a:gd name="T29" fmla="*/ 16 h 437"/>
              <a:gd name="T30" fmla="*/ 261 w 437"/>
              <a:gd name="T31" fmla="*/ 64 h 437"/>
              <a:gd name="T32" fmla="*/ 389 w 437"/>
              <a:gd name="T33" fmla="*/ 160 h 437"/>
              <a:gd name="T34" fmla="*/ 421 w 437"/>
              <a:gd name="T35" fmla="*/ 192 h 437"/>
              <a:gd name="T36" fmla="*/ 421 w 437"/>
              <a:gd name="T37" fmla="*/ 160 h 437"/>
              <a:gd name="T38" fmla="*/ 170 w 437"/>
              <a:gd name="T39" fmla="*/ 400 h 437"/>
              <a:gd name="T40" fmla="*/ 202 w 437"/>
              <a:gd name="T41" fmla="*/ 421 h 437"/>
              <a:gd name="T42" fmla="*/ 186 w 437"/>
              <a:gd name="T43" fmla="*/ 384 h 437"/>
              <a:gd name="T44" fmla="*/ 351 w 437"/>
              <a:gd name="T45" fmla="*/ 176 h 437"/>
              <a:gd name="T46" fmla="*/ 154 w 437"/>
              <a:gd name="T47" fmla="*/ 117 h 437"/>
              <a:gd name="T48" fmla="*/ 79 w 437"/>
              <a:gd name="T49" fmla="*/ 373 h 437"/>
              <a:gd name="T50" fmla="*/ 31 w 437"/>
              <a:gd name="T51" fmla="*/ 293 h 437"/>
              <a:gd name="T52" fmla="*/ 74 w 437"/>
              <a:gd name="T53" fmla="*/ 224 h 437"/>
              <a:gd name="T54" fmla="*/ 226 w 437"/>
              <a:gd name="T55" fmla="*/ 191 h 437"/>
              <a:gd name="T56" fmla="*/ 288 w 437"/>
              <a:gd name="T57" fmla="*/ 261 h 437"/>
              <a:gd name="T58" fmla="*/ 293 w 437"/>
              <a:gd name="T59" fmla="*/ 341 h 437"/>
              <a:gd name="T60" fmla="*/ 362 w 437"/>
              <a:gd name="T61" fmla="*/ 304 h 437"/>
              <a:gd name="T62" fmla="*/ 311 w 437"/>
              <a:gd name="T63" fmla="*/ 205 h 437"/>
              <a:gd name="T64" fmla="*/ 217 w 437"/>
              <a:gd name="T65" fmla="*/ 137 h 437"/>
              <a:gd name="T66" fmla="*/ 311 w 437"/>
              <a:gd name="T67" fmla="*/ 205 h 437"/>
              <a:gd name="T68" fmla="*/ 239 w 437"/>
              <a:gd name="T69" fmla="*/ 298 h 437"/>
              <a:gd name="T70" fmla="*/ 239 w 437"/>
              <a:gd name="T71" fmla="*/ 352 h 437"/>
              <a:gd name="T72" fmla="*/ 239 w 437"/>
              <a:gd name="T73" fmla="*/ 298 h 437"/>
              <a:gd name="T74" fmla="*/ 186 w 437"/>
              <a:gd name="T75" fmla="*/ 320 h 437"/>
              <a:gd name="T76" fmla="*/ 186 w 437"/>
              <a:gd name="T77" fmla="*/ 373 h 437"/>
              <a:gd name="T78" fmla="*/ 186 w 437"/>
              <a:gd name="T79" fmla="*/ 320 h 437"/>
              <a:gd name="T80" fmla="*/ 239 w 437"/>
              <a:gd name="T81" fmla="*/ 362 h 437"/>
              <a:gd name="T82" fmla="*/ 239 w 437"/>
              <a:gd name="T83" fmla="*/ 416 h 437"/>
              <a:gd name="T84" fmla="*/ 239 w 437"/>
              <a:gd name="T85" fmla="*/ 362 h 437"/>
              <a:gd name="T86" fmla="*/ 239 w 437"/>
              <a:gd name="T87" fmla="*/ 362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7" h="437">
                <a:moveTo>
                  <a:pt x="164" y="102"/>
                </a:moveTo>
                <a:lnTo>
                  <a:pt x="164" y="102"/>
                </a:lnTo>
                <a:cubicBezTo>
                  <a:pt x="167" y="105"/>
                  <a:pt x="171" y="107"/>
                  <a:pt x="175" y="107"/>
                </a:cubicBezTo>
                <a:cubicBezTo>
                  <a:pt x="184" y="107"/>
                  <a:pt x="191" y="99"/>
                  <a:pt x="191" y="91"/>
                </a:cubicBezTo>
                <a:cubicBezTo>
                  <a:pt x="191" y="86"/>
                  <a:pt x="190" y="82"/>
                  <a:pt x="187" y="79"/>
                </a:cubicBezTo>
                <a:lnTo>
                  <a:pt x="165" y="58"/>
                </a:lnTo>
                <a:cubicBezTo>
                  <a:pt x="163" y="55"/>
                  <a:pt x="159" y="53"/>
                  <a:pt x="154" y="53"/>
                </a:cubicBezTo>
                <a:cubicBezTo>
                  <a:pt x="145" y="53"/>
                  <a:pt x="138" y="60"/>
                  <a:pt x="138" y="69"/>
                </a:cubicBezTo>
                <a:cubicBezTo>
                  <a:pt x="138" y="74"/>
                  <a:pt x="140" y="78"/>
                  <a:pt x="143" y="80"/>
                </a:cubicBezTo>
                <a:lnTo>
                  <a:pt x="164" y="102"/>
                </a:lnTo>
                <a:close/>
                <a:moveTo>
                  <a:pt x="133" y="362"/>
                </a:moveTo>
                <a:lnTo>
                  <a:pt x="133" y="362"/>
                </a:lnTo>
                <a:cubicBezTo>
                  <a:pt x="124" y="362"/>
                  <a:pt x="117" y="370"/>
                  <a:pt x="117" y="378"/>
                </a:cubicBezTo>
                <a:lnTo>
                  <a:pt x="117" y="400"/>
                </a:lnTo>
                <a:cubicBezTo>
                  <a:pt x="117" y="409"/>
                  <a:pt x="124" y="416"/>
                  <a:pt x="133" y="416"/>
                </a:cubicBezTo>
                <a:cubicBezTo>
                  <a:pt x="142" y="416"/>
                  <a:pt x="149" y="409"/>
                  <a:pt x="149" y="400"/>
                </a:cubicBezTo>
                <a:lnTo>
                  <a:pt x="149" y="378"/>
                </a:lnTo>
                <a:cubicBezTo>
                  <a:pt x="149" y="370"/>
                  <a:pt x="142" y="362"/>
                  <a:pt x="133" y="362"/>
                </a:cubicBezTo>
                <a:lnTo>
                  <a:pt x="133" y="362"/>
                </a:lnTo>
                <a:close/>
                <a:moveTo>
                  <a:pt x="133" y="298"/>
                </a:moveTo>
                <a:lnTo>
                  <a:pt x="133" y="298"/>
                </a:lnTo>
                <a:cubicBezTo>
                  <a:pt x="124" y="298"/>
                  <a:pt x="117" y="306"/>
                  <a:pt x="117" y="315"/>
                </a:cubicBezTo>
                <a:lnTo>
                  <a:pt x="117" y="336"/>
                </a:lnTo>
                <a:cubicBezTo>
                  <a:pt x="117" y="345"/>
                  <a:pt x="124" y="352"/>
                  <a:pt x="133" y="352"/>
                </a:cubicBezTo>
                <a:cubicBezTo>
                  <a:pt x="142" y="352"/>
                  <a:pt x="149" y="345"/>
                  <a:pt x="149" y="336"/>
                </a:cubicBezTo>
                <a:lnTo>
                  <a:pt x="149" y="315"/>
                </a:lnTo>
                <a:cubicBezTo>
                  <a:pt x="149" y="306"/>
                  <a:pt x="142" y="298"/>
                  <a:pt x="133" y="298"/>
                </a:cubicBezTo>
                <a:lnTo>
                  <a:pt x="133" y="298"/>
                </a:lnTo>
                <a:close/>
                <a:moveTo>
                  <a:pt x="346" y="107"/>
                </a:moveTo>
                <a:lnTo>
                  <a:pt x="346" y="107"/>
                </a:lnTo>
                <a:cubicBezTo>
                  <a:pt x="351" y="107"/>
                  <a:pt x="355" y="105"/>
                  <a:pt x="357" y="102"/>
                </a:cubicBezTo>
                <a:lnTo>
                  <a:pt x="379" y="80"/>
                </a:lnTo>
                <a:cubicBezTo>
                  <a:pt x="382" y="78"/>
                  <a:pt x="384" y="74"/>
                  <a:pt x="384" y="69"/>
                </a:cubicBezTo>
                <a:cubicBezTo>
                  <a:pt x="384" y="60"/>
                  <a:pt x="376" y="53"/>
                  <a:pt x="368" y="53"/>
                </a:cubicBezTo>
                <a:cubicBezTo>
                  <a:pt x="363" y="53"/>
                  <a:pt x="359" y="55"/>
                  <a:pt x="356" y="58"/>
                </a:cubicBezTo>
                <a:lnTo>
                  <a:pt x="335" y="79"/>
                </a:lnTo>
                <a:cubicBezTo>
                  <a:pt x="332" y="82"/>
                  <a:pt x="330" y="86"/>
                  <a:pt x="330" y="91"/>
                </a:cubicBezTo>
                <a:cubicBezTo>
                  <a:pt x="330" y="99"/>
                  <a:pt x="337" y="107"/>
                  <a:pt x="346" y="107"/>
                </a:cubicBezTo>
                <a:lnTo>
                  <a:pt x="346" y="107"/>
                </a:lnTo>
                <a:close/>
                <a:moveTo>
                  <a:pt x="261" y="64"/>
                </a:moveTo>
                <a:lnTo>
                  <a:pt x="261" y="64"/>
                </a:lnTo>
                <a:cubicBezTo>
                  <a:pt x="270" y="64"/>
                  <a:pt x="277" y="57"/>
                  <a:pt x="277" y="48"/>
                </a:cubicBezTo>
                <a:lnTo>
                  <a:pt x="277" y="16"/>
                </a:lnTo>
                <a:cubicBezTo>
                  <a:pt x="277" y="7"/>
                  <a:pt x="270" y="0"/>
                  <a:pt x="261" y="0"/>
                </a:cubicBezTo>
                <a:cubicBezTo>
                  <a:pt x="252" y="0"/>
                  <a:pt x="245" y="7"/>
                  <a:pt x="245" y="16"/>
                </a:cubicBezTo>
                <a:lnTo>
                  <a:pt x="245" y="48"/>
                </a:lnTo>
                <a:cubicBezTo>
                  <a:pt x="245" y="57"/>
                  <a:pt x="252" y="64"/>
                  <a:pt x="261" y="64"/>
                </a:cubicBezTo>
                <a:lnTo>
                  <a:pt x="261" y="64"/>
                </a:lnTo>
                <a:close/>
                <a:moveTo>
                  <a:pt x="421" y="160"/>
                </a:moveTo>
                <a:lnTo>
                  <a:pt x="421" y="160"/>
                </a:lnTo>
                <a:lnTo>
                  <a:pt x="389" y="160"/>
                </a:lnTo>
                <a:cubicBezTo>
                  <a:pt x="380" y="160"/>
                  <a:pt x="373" y="167"/>
                  <a:pt x="373" y="176"/>
                </a:cubicBezTo>
                <a:cubicBezTo>
                  <a:pt x="373" y="185"/>
                  <a:pt x="380" y="192"/>
                  <a:pt x="389" y="192"/>
                </a:cubicBezTo>
                <a:lnTo>
                  <a:pt x="421" y="192"/>
                </a:lnTo>
                <a:cubicBezTo>
                  <a:pt x="430" y="192"/>
                  <a:pt x="437" y="185"/>
                  <a:pt x="437" y="176"/>
                </a:cubicBezTo>
                <a:cubicBezTo>
                  <a:pt x="437" y="167"/>
                  <a:pt x="430" y="160"/>
                  <a:pt x="421" y="160"/>
                </a:cubicBezTo>
                <a:lnTo>
                  <a:pt x="421" y="160"/>
                </a:lnTo>
                <a:close/>
                <a:moveTo>
                  <a:pt x="186" y="384"/>
                </a:moveTo>
                <a:lnTo>
                  <a:pt x="186" y="384"/>
                </a:lnTo>
                <a:cubicBezTo>
                  <a:pt x="177" y="384"/>
                  <a:pt x="170" y="391"/>
                  <a:pt x="170" y="400"/>
                </a:cubicBezTo>
                <a:lnTo>
                  <a:pt x="170" y="421"/>
                </a:lnTo>
                <a:cubicBezTo>
                  <a:pt x="170" y="430"/>
                  <a:pt x="177" y="437"/>
                  <a:pt x="186" y="437"/>
                </a:cubicBezTo>
                <a:cubicBezTo>
                  <a:pt x="195" y="437"/>
                  <a:pt x="202" y="430"/>
                  <a:pt x="202" y="421"/>
                </a:cubicBezTo>
                <a:lnTo>
                  <a:pt x="202" y="400"/>
                </a:lnTo>
                <a:cubicBezTo>
                  <a:pt x="202" y="391"/>
                  <a:pt x="195" y="384"/>
                  <a:pt x="186" y="384"/>
                </a:cubicBezTo>
                <a:lnTo>
                  <a:pt x="186" y="384"/>
                </a:lnTo>
                <a:close/>
                <a:moveTo>
                  <a:pt x="323" y="242"/>
                </a:moveTo>
                <a:lnTo>
                  <a:pt x="323" y="242"/>
                </a:lnTo>
                <a:cubicBezTo>
                  <a:pt x="340" y="225"/>
                  <a:pt x="351" y="202"/>
                  <a:pt x="351" y="176"/>
                </a:cubicBezTo>
                <a:cubicBezTo>
                  <a:pt x="351" y="126"/>
                  <a:pt x="311" y="85"/>
                  <a:pt x="261" y="85"/>
                </a:cubicBezTo>
                <a:cubicBezTo>
                  <a:pt x="231" y="85"/>
                  <a:pt x="204" y="100"/>
                  <a:pt x="188" y="122"/>
                </a:cubicBezTo>
                <a:cubicBezTo>
                  <a:pt x="177" y="119"/>
                  <a:pt x="166" y="117"/>
                  <a:pt x="154" y="117"/>
                </a:cubicBezTo>
                <a:cubicBezTo>
                  <a:pt x="95" y="117"/>
                  <a:pt x="46" y="164"/>
                  <a:pt x="43" y="222"/>
                </a:cubicBezTo>
                <a:cubicBezTo>
                  <a:pt x="17" y="236"/>
                  <a:pt x="0" y="262"/>
                  <a:pt x="0" y="293"/>
                </a:cubicBezTo>
                <a:cubicBezTo>
                  <a:pt x="0" y="337"/>
                  <a:pt x="35" y="373"/>
                  <a:pt x="79" y="373"/>
                </a:cubicBezTo>
                <a:cubicBezTo>
                  <a:pt x="88" y="373"/>
                  <a:pt x="95" y="366"/>
                  <a:pt x="95" y="357"/>
                </a:cubicBezTo>
                <a:cubicBezTo>
                  <a:pt x="95" y="348"/>
                  <a:pt x="88" y="341"/>
                  <a:pt x="79" y="341"/>
                </a:cubicBezTo>
                <a:cubicBezTo>
                  <a:pt x="53" y="341"/>
                  <a:pt x="31" y="320"/>
                  <a:pt x="31" y="293"/>
                </a:cubicBezTo>
                <a:cubicBezTo>
                  <a:pt x="31" y="275"/>
                  <a:pt x="41" y="259"/>
                  <a:pt x="57" y="251"/>
                </a:cubicBezTo>
                <a:lnTo>
                  <a:pt x="73" y="242"/>
                </a:lnTo>
                <a:lnTo>
                  <a:pt x="74" y="224"/>
                </a:lnTo>
                <a:cubicBezTo>
                  <a:pt x="77" y="182"/>
                  <a:pt x="112" y="149"/>
                  <a:pt x="154" y="149"/>
                </a:cubicBezTo>
                <a:cubicBezTo>
                  <a:pt x="179" y="149"/>
                  <a:pt x="202" y="160"/>
                  <a:pt x="217" y="180"/>
                </a:cubicBezTo>
                <a:lnTo>
                  <a:pt x="226" y="191"/>
                </a:lnTo>
                <a:lnTo>
                  <a:pt x="241" y="192"/>
                </a:lnTo>
                <a:cubicBezTo>
                  <a:pt x="267" y="193"/>
                  <a:pt x="288" y="214"/>
                  <a:pt x="288" y="240"/>
                </a:cubicBezTo>
                <a:lnTo>
                  <a:pt x="288" y="261"/>
                </a:lnTo>
                <a:lnTo>
                  <a:pt x="307" y="269"/>
                </a:lnTo>
                <a:cubicBezTo>
                  <a:pt x="321" y="275"/>
                  <a:pt x="330" y="289"/>
                  <a:pt x="330" y="304"/>
                </a:cubicBezTo>
                <a:cubicBezTo>
                  <a:pt x="330" y="324"/>
                  <a:pt x="313" y="341"/>
                  <a:pt x="293" y="341"/>
                </a:cubicBezTo>
                <a:cubicBezTo>
                  <a:pt x="284" y="341"/>
                  <a:pt x="277" y="348"/>
                  <a:pt x="277" y="357"/>
                </a:cubicBezTo>
                <a:cubicBezTo>
                  <a:pt x="277" y="366"/>
                  <a:pt x="284" y="373"/>
                  <a:pt x="293" y="373"/>
                </a:cubicBezTo>
                <a:cubicBezTo>
                  <a:pt x="331" y="373"/>
                  <a:pt x="362" y="342"/>
                  <a:pt x="362" y="304"/>
                </a:cubicBezTo>
                <a:cubicBezTo>
                  <a:pt x="362" y="276"/>
                  <a:pt x="346" y="253"/>
                  <a:pt x="323" y="242"/>
                </a:cubicBezTo>
                <a:lnTo>
                  <a:pt x="323" y="242"/>
                </a:lnTo>
                <a:close/>
                <a:moveTo>
                  <a:pt x="311" y="205"/>
                </a:moveTo>
                <a:lnTo>
                  <a:pt x="311" y="205"/>
                </a:lnTo>
                <a:cubicBezTo>
                  <a:pt x="299" y="179"/>
                  <a:pt x="273" y="161"/>
                  <a:pt x="242" y="160"/>
                </a:cubicBezTo>
                <a:cubicBezTo>
                  <a:pt x="235" y="151"/>
                  <a:pt x="227" y="143"/>
                  <a:pt x="217" y="137"/>
                </a:cubicBezTo>
                <a:cubicBezTo>
                  <a:pt x="228" y="125"/>
                  <a:pt x="244" y="117"/>
                  <a:pt x="261" y="117"/>
                </a:cubicBezTo>
                <a:cubicBezTo>
                  <a:pt x="293" y="117"/>
                  <a:pt x="319" y="143"/>
                  <a:pt x="319" y="176"/>
                </a:cubicBezTo>
                <a:cubicBezTo>
                  <a:pt x="319" y="187"/>
                  <a:pt x="316" y="196"/>
                  <a:pt x="311" y="205"/>
                </a:cubicBezTo>
                <a:lnTo>
                  <a:pt x="311" y="205"/>
                </a:lnTo>
                <a:close/>
                <a:moveTo>
                  <a:pt x="239" y="298"/>
                </a:moveTo>
                <a:lnTo>
                  <a:pt x="239" y="298"/>
                </a:lnTo>
                <a:cubicBezTo>
                  <a:pt x="231" y="298"/>
                  <a:pt x="224" y="306"/>
                  <a:pt x="224" y="315"/>
                </a:cubicBezTo>
                <a:lnTo>
                  <a:pt x="224" y="336"/>
                </a:lnTo>
                <a:cubicBezTo>
                  <a:pt x="224" y="345"/>
                  <a:pt x="231" y="352"/>
                  <a:pt x="239" y="352"/>
                </a:cubicBezTo>
                <a:cubicBezTo>
                  <a:pt x="248" y="352"/>
                  <a:pt x="255" y="345"/>
                  <a:pt x="255" y="336"/>
                </a:cubicBezTo>
                <a:lnTo>
                  <a:pt x="255" y="315"/>
                </a:lnTo>
                <a:cubicBezTo>
                  <a:pt x="255" y="306"/>
                  <a:pt x="248" y="298"/>
                  <a:pt x="239" y="298"/>
                </a:cubicBezTo>
                <a:lnTo>
                  <a:pt x="239" y="298"/>
                </a:lnTo>
                <a:close/>
                <a:moveTo>
                  <a:pt x="186" y="320"/>
                </a:moveTo>
                <a:lnTo>
                  <a:pt x="186" y="320"/>
                </a:lnTo>
                <a:cubicBezTo>
                  <a:pt x="177" y="320"/>
                  <a:pt x="170" y="327"/>
                  <a:pt x="170" y="336"/>
                </a:cubicBezTo>
                <a:lnTo>
                  <a:pt x="170" y="357"/>
                </a:lnTo>
                <a:cubicBezTo>
                  <a:pt x="170" y="366"/>
                  <a:pt x="177" y="373"/>
                  <a:pt x="186" y="373"/>
                </a:cubicBezTo>
                <a:cubicBezTo>
                  <a:pt x="195" y="373"/>
                  <a:pt x="202" y="366"/>
                  <a:pt x="202" y="357"/>
                </a:cubicBezTo>
                <a:lnTo>
                  <a:pt x="202" y="336"/>
                </a:lnTo>
                <a:cubicBezTo>
                  <a:pt x="202" y="327"/>
                  <a:pt x="195" y="320"/>
                  <a:pt x="186" y="320"/>
                </a:cubicBezTo>
                <a:lnTo>
                  <a:pt x="186" y="320"/>
                </a:lnTo>
                <a:close/>
                <a:moveTo>
                  <a:pt x="239" y="362"/>
                </a:moveTo>
                <a:lnTo>
                  <a:pt x="239" y="362"/>
                </a:lnTo>
                <a:cubicBezTo>
                  <a:pt x="231" y="362"/>
                  <a:pt x="224" y="370"/>
                  <a:pt x="224" y="378"/>
                </a:cubicBezTo>
                <a:lnTo>
                  <a:pt x="224" y="400"/>
                </a:lnTo>
                <a:cubicBezTo>
                  <a:pt x="224" y="409"/>
                  <a:pt x="231" y="416"/>
                  <a:pt x="239" y="416"/>
                </a:cubicBezTo>
                <a:cubicBezTo>
                  <a:pt x="248" y="416"/>
                  <a:pt x="255" y="409"/>
                  <a:pt x="255" y="400"/>
                </a:cubicBezTo>
                <a:lnTo>
                  <a:pt x="255" y="378"/>
                </a:lnTo>
                <a:cubicBezTo>
                  <a:pt x="255" y="370"/>
                  <a:pt x="248" y="362"/>
                  <a:pt x="239" y="362"/>
                </a:cubicBezTo>
                <a:lnTo>
                  <a:pt x="239" y="362"/>
                </a:lnTo>
                <a:close/>
                <a:moveTo>
                  <a:pt x="239" y="362"/>
                </a:moveTo>
                <a:lnTo>
                  <a:pt x="239" y="362"/>
                </a:lnTo>
                <a:close/>
              </a:path>
            </a:pathLst>
          </a:custGeom>
          <a:solidFill>
            <a:schemeClr val="accent6"/>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grpSp>
        <p:nvGrpSpPr>
          <p:cNvPr id="58" name="Skupina 57"/>
          <p:cNvGrpSpPr/>
          <p:nvPr/>
        </p:nvGrpSpPr>
        <p:grpSpPr>
          <a:xfrm>
            <a:off x="2835329" y="1584328"/>
            <a:ext cx="474663" cy="384176"/>
            <a:chOff x="2835275" y="1584325"/>
            <a:chExt cx="474663" cy="384176"/>
          </a:xfrm>
          <a:solidFill>
            <a:schemeClr val="bg1">
              <a:lumMod val="75000"/>
            </a:schemeClr>
          </a:solidFill>
        </p:grpSpPr>
        <p:sp>
          <p:nvSpPr>
            <p:cNvPr id="42" name="Freeform 29"/>
            <p:cNvSpPr>
              <a:spLocks noEditPoints="1"/>
            </p:cNvSpPr>
            <p:nvPr/>
          </p:nvSpPr>
          <p:spPr bwMode="auto">
            <a:xfrm>
              <a:off x="3249613" y="1736725"/>
              <a:ext cx="60325" cy="30163"/>
            </a:xfrm>
            <a:custGeom>
              <a:avLst/>
              <a:gdLst>
                <a:gd name="T0" fmla="*/ 0 w 43"/>
                <a:gd name="T1" fmla="*/ 10 h 21"/>
                <a:gd name="T2" fmla="*/ 0 w 43"/>
                <a:gd name="T3" fmla="*/ 10 h 21"/>
                <a:gd name="T4" fmla="*/ 11 w 43"/>
                <a:gd name="T5" fmla="*/ 21 h 21"/>
                <a:gd name="T6" fmla="*/ 32 w 43"/>
                <a:gd name="T7" fmla="*/ 21 h 21"/>
                <a:gd name="T8" fmla="*/ 43 w 43"/>
                <a:gd name="T9" fmla="*/ 10 h 21"/>
                <a:gd name="T10" fmla="*/ 32 w 43"/>
                <a:gd name="T11" fmla="*/ 0 h 21"/>
                <a:gd name="T12" fmla="*/ 11 w 43"/>
                <a:gd name="T13" fmla="*/ 0 h 21"/>
                <a:gd name="T14" fmla="*/ 0 w 43"/>
                <a:gd name="T15" fmla="*/ 10 h 21"/>
                <a:gd name="T16" fmla="*/ 0 w 43"/>
                <a:gd name="T17" fmla="*/ 10 h 21"/>
                <a:gd name="T18" fmla="*/ 0 w 43"/>
                <a:gd name="T19" fmla="*/ 10 h 21"/>
                <a:gd name="T20" fmla="*/ 0 w 43"/>
                <a:gd name="T21"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21">
                  <a:moveTo>
                    <a:pt x="0" y="10"/>
                  </a:moveTo>
                  <a:lnTo>
                    <a:pt x="0" y="10"/>
                  </a:lnTo>
                  <a:cubicBezTo>
                    <a:pt x="0" y="16"/>
                    <a:pt x="5" y="21"/>
                    <a:pt x="11" y="21"/>
                  </a:cubicBezTo>
                  <a:lnTo>
                    <a:pt x="32" y="21"/>
                  </a:lnTo>
                  <a:cubicBezTo>
                    <a:pt x="38" y="21"/>
                    <a:pt x="43" y="16"/>
                    <a:pt x="43" y="10"/>
                  </a:cubicBezTo>
                  <a:cubicBezTo>
                    <a:pt x="43" y="4"/>
                    <a:pt x="38" y="0"/>
                    <a:pt x="32" y="0"/>
                  </a:cubicBezTo>
                  <a:lnTo>
                    <a:pt x="11" y="0"/>
                  </a:lnTo>
                  <a:cubicBezTo>
                    <a:pt x="5" y="0"/>
                    <a:pt x="0" y="4"/>
                    <a:pt x="0" y="10"/>
                  </a:cubicBezTo>
                  <a:lnTo>
                    <a:pt x="0" y="10"/>
                  </a:lnTo>
                  <a:close/>
                  <a:moveTo>
                    <a:pt x="0" y="10"/>
                  </a:moveTo>
                  <a:lnTo>
                    <a:pt x="0" y="1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3" name="Freeform 30"/>
            <p:cNvSpPr>
              <a:spLocks noEditPoints="1"/>
            </p:cNvSpPr>
            <p:nvPr/>
          </p:nvSpPr>
          <p:spPr bwMode="auto">
            <a:xfrm>
              <a:off x="2835275" y="1658938"/>
              <a:ext cx="474663" cy="309563"/>
            </a:xfrm>
            <a:custGeom>
              <a:avLst/>
              <a:gdLst>
                <a:gd name="T0" fmla="*/ 294 w 341"/>
                <a:gd name="T1" fmla="*/ 88 h 214"/>
                <a:gd name="T2" fmla="*/ 294 w 341"/>
                <a:gd name="T3" fmla="*/ 88 h 214"/>
                <a:gd name="T4" fmla="*/ 287 w 341"/>
                <a:gd name="T5" fmla="*/ 74 h 214"/>
                <a:gd name="T6" fmla="*/ 288 w 341"/>
                <a:gd name="T7" fmla="*/ 64 h 214"/>
                <a:gd name="T8" fmla="*/ 224 w 341"/>
                <a:gd name="T9" fmla="*/ 0 h 214"/>
                <a:gd name="T10" fmla="*/ 181 w 341"/>
                <a:gd name="T11" fmla="*/ 16 h 214"/>
                <a:gd name="T12" fmla="*/ 128 w 341"/>
                <a:gd name="T13" fmla="*/ 0 h 214"/>
                <a:gd name="T14" fmla="*/ 32 w 341"/>
                <a:gd name="T15" fmla="*/ 94 h 214"/>
                <a:gd name="T16" fmla="*/ 0 w 341"/>
                <a:gd name="T17" fmla="*/ 149 h 214"/>
                <a:gd name="T18" fmla="*/ 64 w 341"/>
                <a:gd name="T19" fmla="*/ 214 h 214"/>
                <a:gd name="T20" fmla="*/ 277 w 341"/>
                <a:gd name="T21" fmla="*/ 214 h 214"/>
                <a:gd name="T22" fmla="*/ 341 w 341"/>
                <a:gd name="T23" fmla="*/ 149 h 214"/>
                <a:gd name="T24" fmla="*/ 294 w 341"/>
                <a:gd name="T25" fmla="*/ 88 h 214"/>
                <a:gd name="T26" fmla="*/ 294 w 341"/>
                <a:gd name="T27" fmla="*/ 88 h 214"/>
                <a:gd name="T28" fmla="*/ 224 w 341"/>
                <a:gd name="T29" fmla="*/ 22 h 214"/>
                <a:gd name="T30" fmla="*/ 224 w 341"/>
                <a:gd name="T31" fmla="*/ 22 h 214"/>
                <a:gd name="T32" fmla="*/ 265 w 341"/>
                <a:gd name="T33" fmla="*/ 53 h 214"/>
                <a:gd name="T34" fmla="*/ 229 w 341"/>
                <a:gd name="T35" fmla="*/ 43 h 214"/>
                <a:gd name="T36" fmla="*/ 209 w 341"/>
                <a:gd name="T37" fmla="*/ 46 h 214"/>
                <a:gd name="T38" fmla="*/ 197 w 341"/>
                <a:gd name="T39" fmla="*/ 30 h 214"/>
                <a:gd name="T40" fmla="*/ 224 w 341"/>
                <a:gd name="T41" fmla="*/ 22 h 214"/>
                <a:gd name="T42" fmla="*/ 224 w 341"/>
                <a:gd name="T43" fmla="*/ 22 h 214"/>
                <a:gd name="T44" fmla="*/ 277 w 341"/>
                <a:gd name="T45" fmla="*/ 192 h 214"/>
                <a:gd name="T46" fmla="*/ 277 w 341"/>
                <a:gd name="T47" fmla="*/ 192 h 214"/>
                <a:gd name="T48" fmla="*/ 63 w 341"/>
                <a:gd name="T49" fmla="*/ 192 h 214"/>
                <a:gd name="T50" fmla="*/ 21 w 341"/>
                <a:gd name="T51" fmla="*/ 149 h 214"/>
                <a:gd name="T52" fmla="*/ 54 w 341"/>
                <a:gd name="T53" fmla="*/ 108 h 214"/>
                <a:gd name="T54" fmla="*/ 53 w 341"/>
                <a:gd name="T55" fmla="*/ 96 h 214"/>
                <a:gd name="T56" fmla="*/ 128 w 341"/>
                <a:gd name="T57" fmla="*/ 22 h 214"/>
                <a:gd name="T58" fmla="*/ 199 w 341"/>
                <a:gd name="T59" fmla="*/ 75 h 214"/>
                <a:gd name="T60" fmla="*/ 229 w 341"/>
                <a:gd name="T61" fmla="*/ 64 h 214"/>
                <a:gd name="T62" fmla="*/ 277 w 341"/>
                <a:gd name="T63" fmla="*/ 107 h 214"/>
                <a:gd name="T64" fmla="*/ 277 w 341"/>
                <a:gd name="T65" fmla="*/ 107 h 214"/>
                <a:gd name="T66" fmla="*/ 319 w 341"/>
                <a:gd name="T67" fmla="*/ 149 h 214"/>
                <a:gd name="T68" fmla="*/ 277 w 341"/>
                <a:gd name="T69" fmla="*/ 192 h 214"/>
                <a:gd name="T70" fmla="*/ 277 w 341"/>
                <a:gd name="T71" fmla="*/ 192 h 214"/>
                <a:gd name="T72" fmla="*/ 277 w 341"/>
                <a:gd name="T73" fmla="*/ 192 h 214"/>
                <a:gd name="T74" fmla="*/ 277 w 341"/>
                <a:gd name="T75" fmla="*/ 192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1" h="214">
                  <a:moveTo>
                    <a:pt x="294" y="88"/>
                  </a:moveTo>
                  <a:lnTo>
                    <a:pt x="294" y="88"/>
                  </a:lnTo>
                  <a:cubicBezTo>
                    <a:pt x="292" y="83"/>
                    <a:pt x="290" y="78"/>
                    <a:pt x="287" y="74"/>
                  </a:cubicBezTo>
                  <a:cubicBezTo>
                    <a:pt x="287" y="71"/>
                    <a:pt x="288" y="68"/>
                    <a:pt x="288" y="64"/>
                  </a:cubicBezTo>
                  <a:cubicBezTo>
                    <a:pt x="288" y="29"/>
                    <a:pt x="259" y="0"/>
                    <a:pt x="224" y="0"/>
                  </a:cubicBezTo>
                  <a:cubicBezTo>
                    <a:pt x="207" y="0"/>
                    <a:pt x="192" y="6"/>
                    <a:pt x="181" y="16"/>
                  </a:cubicBezTo>
                  <a:cubicBezTo>
                    <a:pt x="166" y="6"/>
                    <a:pt x="147" y="0"/>
                    <a:pt x="128" y="0"/>
                  </a:cubicBezTo>
                  <a:cubicBezTo>
                    <a:pt x="75" y="0"/>
                    <a:pt x="33" y="42"/>
                    <a:pt x="32" y="94"/>
                  </a:cubicBezTo>
                  <a:cubicBezTo>
                    <a:pt x="12" y="105"/>
                    <a:pt x="0" y="126"/>
                    <a:pt x="0" y="149"/>
                  </a:cubicBezTo>
                  <a:cubicBezTo>
                    <a:pt x="0" y="185"/>
                    <a:pt x="28" y="214"/>
                    <a:pt x="64" y="214"/>
                  </a:cubicBezTo>
                  <a:lnTo>
                    <a:pt x="277" y="214"/>
                  </a:lnTo>
                  <a:cubicBezTo>
                    <a:pt x="312" y="214"/>
                    <a:pt x="341" y="185"/>
                    <a:pt x="341" y="149"/>
                  </a:cubicBezTo>
                  <a:cubicBezTo>
                    <a:pt x="341" y="120"/>
                    <a:pt x="321" y="95"/>
                    <a:pt x="294" y="88"/>
                  </a:cubicBezTo>
                  <a:lnTo>
                    <a:pt x="294" y="88"/>
                  </a:lnTo>
                  <a:close/>
                  <a:moveTo>
                    <a:pt x="224" y="22"/>
                  </a:moveTo>
                  <a:lnTo>
                    <a:pt x="224" y="22"/>
                  </a:lnTo>
                  <a:cubicBezTo>
                    <a:pt x="243" y="22"/>
                    <a:pt x="260" y="35"/>
                    <a:pt x="265" y="53"/>
                  </a:cubicBezTo>
                  <a:cubicBezTo>
                    <a:pt x="254" y="46"/>
                    <a:pt x="242" y="43"/>
                    <a:pt x="229" y="43"/>
                  </a:cubicBezTo>
                  <a:cubicBezTo>
                    <a:pt x="222" y="43"/>
                    <a:pt x="215" y="44"/>
                    <a:pt x="209" y="46"/>
                  </a:cubicBezTo>
                  <a:cubicBezTo>
                    <a:pt x="206" y="40"/>
                    <a:pt x="202" y="35"/>
                    <a:pt x="197" y="30"/>
                  </a:cubicBezTo>
                  <a:cubicBezTo>
                    <a:pt x="205" y="25"/>
                    <a:pt x="214" y="22"/>
                    <a:pt x="224" y="22"/>
                  </a:cubicBezTo>
                  <a:lnTo>
                    <a:pt x="224" y="22"/>
                  </a:lnTo>
                  <a:close/>
                  <a:moveTo>
                    <a:pt x="277" y="192"/>
                  </a:moveTo>
                  <a:lnTo>
                    <a:pt x="277" y="192"/>
                  </a:lnTo>
                  <a:lnTo>
                    <a:pt x="63" y="192"/>
                  </a:lnTo>
                  <a:cubicBezTo>
                    <a:pt x="40" y="192"/>
                    <a:pt x="21" y="173"/>
                    <a:pt x="21" y="149"/>
                  </a:cubicBezTo>
                  <a:cubicBezTo>
                    <a:pt x="21" y="129"/>
                    <a:pt x="35" y="112"/>
                    <a:pt x="54" y="108"/>
                  </a:cubicBezTo>
                  <a:cubicBezTo>
                    <a:pt x="53" y="104"/>
                    <a:pt x="53" y="100"/>
                    <a:pt x="53" y="96"/>
                  </a:cubicBezTo>
                  <a:cubicBezTo>
                    <a:pt x="53" y="55"/>
                    <a:pt x="86" y="22"/>
                    <a:pt x="128" y="22"/>
                  </a:cubicBezTo>
                  <a:cubicBezTo>
                    <a:pt x="161" y="22"/>
                    <a:pt x="190" y="44"/>
                    <a:pt x="199" y="75"/>
                  </a:cubicBezTo>
                  <a:cubicBezTo>
                    <a:pt x="207" y="68"/>
                    <a:pt x="218" y="64"/>
                    <a:pt x="229" y="64"/>
                  </a:cubicBezTo>
                  <a:cubicBezTo>
                    <a:pt x="254" y="64"/>
                    <a:pt x="274" y="83"/>
                    <a:pt x="277" y="107"/>
                  </a:cubicBezTo>
                  <a:lnTo>
                    <a:pt x="277" y="107"/>
                  </a:lnTo>
                  <a:cubicBezTo>
                    <a:pt x="300" y="107"/>
                    <a:pt x="319" y="126"/>
                    <a:pt x="319" y="149"/>
                  </a:cubicBezTo>
                  <a:cubicBezTo>
                    <a:pt x="319" y="173"/>
                    <a:pt x="300" y="192"/>
                    <a:pt x="277" y="192"/>
                  </a:cubicBezTo>
                  <a:lnTo>
                    <a:pt x="277" y="192"/>
                  </a:lnTo>
                  <a:close/>
                  <a:moveTo>
                    <a:pt x="277" y="192"/>
                  </a:moveTo>
                  <a:lnTo>
                    <a:pt x="277" y="192"/>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4" name="Freeform 31"/>
            <p:cNvSpPr>
              <a:spLocks noEditPoints="1"/>
            </p:cNvSpPr>
            <p:nvPr/>
          </p:nvSpPr>
          <p:spPr bwMode="auto">
            <a:xfrm>
              <a:off x="3214688" y="1625600"/>
              <a:ext cx="53975" cy="57150"/>
            </a:xfrm>
            <a:custGeom>
              <a:avLst/>
              <a:gdLst>
                <a:gd name="T0" fmla="*/ 19 w 39"/>
                <a:gd name="T1" fmla="*/ 34 h 39"/>
                <a:gd name="T2" fmla="*/ 19 w 39"/>
                <a:gd name="T3" fmla="*/ 34 h 39"/>
                <a:gd name="T4" fmla="*/ 34 w 39"/>
                <a:gd name="T5" fmla="*/ 19 h 39"/>
                <a:gd name="T6" fmla="*/ 34 w 39"/>
                <a:gd name="T7" fmla="*/ 4 h 39"/>
                <a:gd name="T8" fmla="*/ 19 w 39"/>
                <a:gd name="T9" fmla="*/ 4 h 39"/>
                <a:gd name="T10" fmla="*/ 4 w 39"/>
                <a:gd name="T11" fmla="*/ 19 h 39"/>
                <a:gd name="T12" fmla="*/ 4 w 39"/>
                <a:gd name="T13" fmla="*/ 34 h 39"/>
                <a:gd name="T14" fmla="*/ 19 w 39"/>
                <a:gd name="T15" fmla="*/ 34 h 39"/>
                <a:gd name="T16" fmla="*/ 19 w 39"/>
                <a:gd name="T17" fmla="*/ 34 h 39"/>
                <a:gd name="T18" fmla="*/ 19 w 39"/>
                <a:gd name="T19" fmla="*/ 34 h 39"/>
                <a:gd name="T20" fmla="*/ 19 w 39"/>
                <a:gd name="T21"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39">
                  <a:moveTo>
                    <a:pt x="19" y="34"/>
                  </a:moveTo>
                  <a:lnTo>
                    <a:pt x="19" y="34"/>
                  </a:lnTo>
                  <a:lnTo>
                    <a:pt x="34" y="19"/>
                  </a:lnTo>
                  <a:cubicBezTo>
                    <a:pt x="39" y="15"/>
                    <a:pt x="39" y="8"/>
                    <a:pt x="34" y="4"/>
                  </a:cubicBezTo>
                  <a:cubicBezTo>
                    <a:pt x="30" y="0"/>
                    <a:pt x="24" y="0"/>
                    <a:pt x="19" y="4"/>
                  </a:cubicBezTo>
                  <a:lnTo>
                    <a:pt x="4" y="19"/>
                  </a:lnTo>
                  <a:cubicBezTo>
                    <a:pt x="0" y="23"/>
                    <a:pt x="0" y="30"/>
                    <a:pt x="4" y="34"/>
                  </a:cubicBezTo>
                  <a:cubicBezTo>
                    <a:pt x="8" y="39"/>
                    <a:pt x="15" y="39"/>
                    <a:pt x="19" y="34"/>
                  </a:cubicBezTo>
                  <a:lnTo>
                    <a:pt x="19" y="34"/>
                  </a:lnTo>
                  <a:close/>
                  <a:moveTo>
                    <a:pt x="19" y="34"/>
                  </a:moveTo>
                  <a:lnTo>
                    <a:pt x="19" y="34"/>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5" name="Freeform 32"/>
            <p:cNvSpPr>
              <a:spLocks noEditPoints="1"/>
            </p:cNvSpPr>
            <p:nvPr/>
          </p:nvSpPr>
          <p:spPr bwMode="auto">
            <a:xfrm>
              <a:off x="3132138" y="1584325"/>
              <a:ext cx="28575" cy="58738"/>
            </a:xfrm>
            <a:custGeom>
              <a:avLst/>
              <a:gdLst>
                <a:gd name="T0" fmla="*/ 11 w 21"/>
                <a:gd name="T1" fmla="*/ 41 h 41"/>
                <a:gd name="T2" fmla="*/ 11 w 21"/>
                <a:gd name="T3" fmla="*/ 41 h 41"/>
                <a:gd name="T4" fmla="*/ 21 w 21"/>
                <a:gd name="T5" fmla="*/ 31 h 41"/>
                <a:gd name="T6" fmla="*/ 21 w 21"/>
                <a:gd name="T7" fmla="*/ 10 h 41"/>
                <a:gd name="T8" fmla="*/ 11 w 21"/>
                <a:gd name="T9" fmla="*/ 0 h 41"/>
                <a:gd name="T10" fmla="*/ 0 w 21"/>
                <a:gd name="T11" fmla="*/ 10 h 41"/>
                <a:gd name="T12" fmla="*/ 0 w 21"/>
                <a:gd name="T13" fmla="*/ 31 h 41"/>
                <a:gd name="T14" fmla="*/ 11 w 21"/>
                <a:gd name="T15" fmla="*/ 41 h 41"/>
                <a:gd name="T16" fmla="*/ 11 w 21"/>
                <a:gd name="T17" fmla="*/ 41 h 41"/>
                <a:gd name="T18" fmla="*/ 11 w 21"/>
                <a:gd name="T19" fmla="*/ 41 h 41"/>
                <a:gd name="T20" fmla="*/ 11 w 21"/>
                <a:gd name="T2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41">
                  <a:moveTo>
                    <a:pt x="11" y="41"/>
                  </a:moveTo>
                  <a:lnTo>
                    <a:pt x="11" y="41"/>
                  </a:lnTo>
                  <a:cubicBezTo>
                    <a:pt x="16" y="41"/>
                    <a:pt x="21" y="37"/>
                    <a:pt x="21" y="31"/>
                  </a:cubicBezTo>
                  <a:lnTo>
                    <a:pt x="21" y="10"/>
                  </a:lnTo>
                  <a:cubicBezTo>
                    <a:pt x="21" y="5"/>
                    <a:pt x="16" y="0"/>
                    <a:pt x="11" y="0"/>
                  </a:cubicBezTo>
                  <a:cubicBezTo>
                    <a:pt x="5" y="0"/>
                    <a:pt x="0" y="5"/>
                    <a:pt x="0" y="10"/>
                  </a:cubicBezTo>
                  <a:lnTo>
                    <a:pt x="0" y="31"/>
                  </a:lnTo>
                  <a:cubicBezTo>
                    <a:pt x="0" y="37"/>
                    <a:pt x="5" y="41"/>
                    <a:pt x="11" y="41"/>
                  </a:cubicBezTo>
                  <a:lnTo>
                    <a:pt x="11" y="41"/>
                  </a:lnTo>
                  <a:close/>
                  <a:moveTo>
                    <a:pt x="11" y="41"/>
                  </a:moveTo>
                  <a:lnTo>
                    <a:pt x="11" y="41"/>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57" name="Skupina 56"/>
          <p:cNvGrpSpPr/>
          <p:nvPr/>
        </p:nvGrpSpPr>
        <p:grpSpPr>
          <a:xfrm>
            <a:off x="3751277" y="1589142"/>
            <a:ext cx="414339" cy="347663"/>
            <a:chOff x="3751263" y="1589087"/>
            <a:chExt cx="414338" cy="347663"/>
          </a:xfrm>
          <a:solidFill>
            <a:schemeClr val="bg1">
              <a:lumMod val="75000"/>
            </a:schemeClr>
          </a:solidFill>
        </p:grpSpPr>
        <p:sp>
          <p:nvSpPr>
            <p:cNvPr id="48" name="Freeform 36"/>
            <p:cNvSpPr>
              <a:spLocks noEditPoints="1"/>
            </p:cNvSpPr>
            <p:nvPr/>
          </p:nvSpPr>
          <p:spPr bwMode="auto">
            <a:xfrm>
              <a:off x="3995738" y="1885950"/>
              <a:ext cx="26988" cy="50800"/>
            </a:xfrm>
            <a:custGeom>
              <a:avLst/>
              <a:gdLst>
                <a:gd name="T0" fmla="*/ 11 w 22"/>
                <a:gd name="T1" fmla="*/ 0 h 43"/>
                <a:gd name="T2" fmla="*/ 11 w 22"/>
                <a:gd name="T3" fmla="*/ 0 h 43"/>
                <a:gd name="T4" fmla="*/ 0 w 22"/>
                <a:gd name="T5" fmla="*/ 11 h 43"/>
                <a:gd name="T6" fmla="*/ 0 w 22"/>
                <a:gd name="T7" fmla="*/ 32 h 43"/>
                <a:gd name="T8" fmla="*/ 11 w 22"/>
                <a:gd name="T9" fmla="*/ 43 h 43"/>
                <a:gd name="T10" fmla="*/ 22 w 22"/>
                <a:gd name="T11" fmla="*/ 32 h 43"/>
                <a:gd name="T12" fmla="*/ 22 w 22"/>
                <a:gd name="T13" fmla="*/ 11 h 43"/>
                <a:gd name="T14" fmla="*/ 11 w 22"/>
                <a:gd name="T15" fmla="*/ 0 h 43"/>
                <a:gd name="T16" fmla="*/ 11 w 22"/>
                <a:gd name="T17" fmla="*/ 0 h 43"/>
                <a:gd name="T18" fmla="*/ 11 w 22"/>
                <a:gd name="T19" fmla="*/ 0 h 43"/>
                <a:gd name="T20" fmla="*/ 11 w 22"/>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3">
                  <a:moveTo>
                    <a:pt x="11" y="0"/>
                  </a:moveTo>
                  <a:lnTo>
                    <a:pt x="11" y="0"/>
                  </a:lnTo>
                  <a:cubicBezTo>
                    <a:pt x="5" y="0"/>
                    <a:pt x="0" y="5"/>
                    <a:pt x="0" y="11"/>
                  </a:cubicBezTo>
                  <a:lnTo>
                    <a:pt x="0" y="32"/>
                  </a:lnTo>
                  <a:cubicBezTo>
                    <a:pt x="0" y="38"/>
                    <a:pt x="5" y="43"/>
                    <a:pt x="11" y="43"/>
                  </a:cubicBezTo>
                  <a:cubicBezTo>
                    <a:pt x="17" y="43"/>
                    <a:pt x="22" y="38"/>
                    <a:pt x="22" y="32"/>
                  </a:cubicBezTo>
                  <a:lnTo>
                    <a:pt x="22" y="11"/>
                  </a:lnTo>
                  <a:cubicBezTo>
                    <a:pt x="22" y="5"/>
                    <a:pt x="17" y="0"/>
                    <a:pt x="11" y="0"/>
                  </a:cubicBezTo>
                  <a:lnTo>
                    <a:pt x="11" y="0"/>
                  </a:lnTo>
                  <a:close/>
                  <a:moveTo>
                    <a:pt x="11" y="0"/>
                  </a:moveTo>
                  <a:lnTo>
                    <a:pt x="11"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9" name="Freeform 37"/>
            <p:cNvSpPr>
              <a:spLocks noEditPoints="1"/>
            </p:cNvSpPr>
            <p:nvPr/>
          </p:nvSpPr>
          <p:spPr bwMode="auto">
            <a:xfrm>
              <a:off x="3892551" y="1885950"/>
              <a:ext cx="25400" cy="50800"/>
            </a:xfrm>
            <a:custGeom>
              <a:avLst/>
              <a:gdLst>
                <a:gd name="T0" fmla="*/ 11 w 21"/>
                <a:gd name="T1" fmla="*/ 0 h 43"/>
                <a:gd name="T2" fmla="*/ 11 w 21"/>
                <a:gd name="T3" fmla="*/ 0 h 43"/>
                <a:gd name="T4" fmla="*/ 0 w 21"/>
                <a:gd name="T5" fmla="*/ 11 h 43"/>
                <a:gd name="T6" fmla="*/ 0 w 21"/>
                <a:gd name="T7" fmla="*/ 32 h 43"/>
                <a:gd name="T8" fmla="*/ 11 w 21"/>
                <a:gd name="T9" fmla="*/ 43 h 43"/>
                <a:gd name="T10" fmla="*/ 21 w 21"/>
                <a:gd name="T11" fmla="*/ 32 h 43"/>
                <a:gd name="T12" fmla="*/ 21 w 21"/>
                <a:gd name="T13" fmla="*/ 11 h 43"/>
                <a:gd name="T14" fmla="*/ 11 w 21"/>
                <a:gd name="T15" fmla="*/ 0 h 43"/>
                <a:gd name="T16" fmla="*/ 11 w 21"/>
                <a:gd name="T17" fmla="*/ 0 h 43"/>
                <a:gd name="T18" fmla="*/ 11 w 21"/>
                <a:gd name="T19" fmla="*/ 0 h 43"/>
                <a:gd name="T20" fmla="*/ 11 w 21"/>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43">
                  <a:moveTo>
                    <a:pt x="11" y="0"/>
                  </a:moveTo>
                  <a:lnTo>
                    <a:pt x="11" y="0"/>
                  </a:lnTo>
                  <a:cubicBezTo>
                    <a:pt x="5" y="0"/>
                    <a:pt x="0" y="5"/>
                    <a:pt x="0" y="11"/>
                  </a:cubicBezTo>
                  <a:lnTo>
                    <a:pt x="0" y="32"/>
                  </a:lnTo>
                  <a:cubicBezTo>
                    <a:pt x="0" y="38"/>
                    <a:pt x="5" y="43"/>
                    <a:pt x="11" y="43"/>
                  </a:cubicBezTo>
                  <a:cubicBezTo>
                    <a:pt x="16" y="43"/>
                    <a:pt x="21" y="38"/>
                    <a:pt x="21" y="32"/>
                  </a:cubicBezTo>
                  <a:lnTo>
                    <a:pt x="21" y="11"/>
                  </a:lnTo>
                  <a:cubicBezTo>
                    <a:pt x="21" y="5"/>
                    <a:pt x="16" y="0"/>
                    <a:pt x="11" y="0"/>
                  </a:cubicBezTo>
                  <a:lnTo>
                    <a:pt x="11" y="0"/>
                  </a:lnTo>
                  <a:close/>
                  <a:moveTo>
                    <a:pt x="11" y="0"/>
                  </a:moveTo>
                  <a:lnTo>
                    <a:pt x="11"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0" name="Freeform 38"/>
            <p:cNvSpPr>
              <a:spLocks noEditPoints="1"/>
            </p:cNvSpPr>
            <p:nvPr/>
          </p:nvSpPr>
          <p:spPr bwMode="auto">
            <a:xfrm>
              <a:off x="4048126" y="1858963"/>
              <a:ext cx="25400" cy="52388"/>
            </a:xfrm>
            <a:custGeom>
              <a:avLst/>
              <a:gdLst>
                <a:gd name="T0" fmla="*/ 10 w 21"/>
                <a:gd name="T1" fmla="*/ 0 h 43"/>
                <a:gd name="T2" fmla="*/ 10 w 21"/>
                <a:gd name="T3" fmla="*/ 0 h 43"/>
                <a:gd name="T4" fmla="*/ 0 w 21"/>
                <a:gd name="T5" fmla="*/ 11 h 43"/>
                <a:gd name="T6" fmla="*/ 0 w 21"/>
                <a:gd name="T7" fmla="*/ 32 h 43"/>
                <a:gd name="T8" fmla="*/ 10 w 21"/>
                <a:gd name="T9" fmla="*/ 43 h 43"/>
                <a:gd name="T10" fmla="*/ 21 w 21"/>
                <a:gd name="T11" fmla="*/ 32 h 43"/>
                <a:gd name="T12" fmla="*/ 21 w 21"/>
                <a:gd name="T13" fmla="*/ 11 h 43"/>
                <a:gd name="T14" fmla="*/ 10 w 21"/>
                <a:gd name="T15" fmla="*/ 0 h 43"/>
                <a:gd name="T16" fmla="*/ 10 w 21"/>
                <a:gd name="T17" fmla="*/ 0 h 43"/>
                <a:gd name="T18" fmla="*/ 10 w 21"/>
                <a:gd name="T19" fmla="*/ 0 h 43"/>
                <a:gd name="T20" fmla="*/ 10 w 21"/>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43">
                  <a:moveTo>
                    <a:pt x="10" y="0"/>
                  </a:moveTo>
                  <a:lnTo>
                    <a:pt x="10" y="0"/>
                  </a:lnTo>
                  <a:cubicBezTo>
                    <a:pt x="5" y="0"/>
                    <a:pt x="0" y="5"/>
                    <a:pt x="0" y="11"/>
                  </a:cubicBezTo>
                  <a:lnTo>
                    <a:pt x="0" y="32"/>
                  </a:lnTo>
                  <a:cubicBezTo>
                    <a:pt x="0" y="38"/>
                    <a:pt x="5" y="43"/>
                    <a:pt x="10" y="43"/>
                  </a:cubicBezTo>
                  <a:cubicBezTo>
                    <a:pt x="16" y="43"/>
                    <a:pt x="21" y="38"/>
                    <a:pt x="21" y="32"/>
                  </a:cubicBezTo>
                  <a:lnTo>
                    <a:pt x="21" y="11"/>
                  </a:lnTo>
                  <a:cubicBezTo>
                    <a:pt x="21" y="5"/>
                    <a:pt x="16" y="0"/>
                    <a:pt x="10" y="0"/>
                  </a:cubicBezTo>
                  <a:lnTo>
                    <a:pt x="10" y="0"/>
                  </a:lnTo>
                  <a:close/>
                  <a:moveTo>
                    <a:pt x="10" y="0"/>
                  </a:moveTo>
                  <a:lnTo>
                    <a:pt x="1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1" name="Freeform 39"/>
            <p:cNvSpPr>
              <a:spLocks noEditPoints="1"/>
            </p:cNvSpPr>
            <p:nvPr/>
          </p:nvSpPr>
          <p:spPr bwMode="auto">
            <a:xfrm>
              <a:off x="3943351" y="1858963"/>
              <a:ext cx="26988" cy="52388"/>
            </a:xfrm>
            <a:custGeom>
              <a:avLst/>
              <a:gdLst>
                <a:gd name="T0" fmla="*/ 11 w 22"/>
                <a:gd name="T1" fmla="*/ 0 h 43"/>
                <a:gd name="T2" fmla="*/ 11 w 22"/>
                <a:gd name="T3" fmla="*/ 0 h 43"/>
                <a:gd name="T4" fmla="*/ 0 w 22"/>
                <a:gd name="T5" fmla="*/ 11 h 43"/>
                <a:gd name="T6" fmla="*/ 0 w 22"/>
                <a:gd name="T7" fmla="*/ 32 h 43"/>
                <a:gd name="T8" fmla="*/ 11 w 22"/>
                <a:gd name="T9" fmla="*/ 43 h 43"/>
                <a:gd name="T10" fmla="*/ 22 w 22"/>
                <a:gd name="T11" fmla="*/ 32 h 43"/>
                <a:gd name="T12" fmla="*/ 22 w 22"/>
                <a:gd name="T13" fmla="*/ 11 h 43"/>
                <a:gd name="T14" fmla="*/ 11 w 22"/>
                <a:gd name="T15" fmla="*/ 0 h 43"/>
                <a:gd name="T16" fmla="*/ 11 w 22"/>
                <a:gd name="T17" fmla="*/ 0 h 43"/>
                <a:gd name="T18" fmla="*/ 11 w 22"/>
                <a:gd name="T19" fmla="*/ 0 h 43"/>
                <a:gd name="T20" fmla="*/ 11 w 22"/>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3">
                  <a:moveTo>
                    <a:pt x="11" y="0"/>
                  </a:moveTo>
                  <a:lnTo>
                    <a:pt x="11" y="0"/>
                  </a:lnTo>
                  <a:cubicBezTo>
                    <a:pt x="5" y="0"/>
                    <a:pt x="0" y="5"/>
                    <a:pt x="0" y="11"/>
                  </a:cubicBezTo>
                  <a:lnTo>
                    <a:pt x="0" y="32"/>
                  </a:lnTo>
                  <a:cubicBezTo>
                    <a:pt x="0" y="38"/>
                    <a:pt x="5" y="43"/>
                    <a:pt x="11" y="43"/>
                  </a:cubicBezTo>
                  <a:cubicBezTo>
                    <a:pt x="17" y="43"/>
                    <a:pt x="22" y="38"/>
                    <a:pt x="22" y="32"/>
                  </a:cubicBezTo>
                  <a:lnTo>
                    <a:pt x="22" y="11"/>
                  </a:lnTo>
                  <a:cubicBezTo>
                    <a:pt x="22" y="5"/>
                    <a:pt x="17" y="0"/>
                    <a:pt x="11" y="0"/>
                  </a:cubicBezTo>
                  <a:lnTo>
                    <a:pt x="11" y="0"/>
                  </a:lnTo>
                  <a:close/>
                  <a:moveTo>
                    <a:pt x="11" y="0"/>
                  </a:moveTo>
                  <a:lnTo>
                    <a:pt x="11"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2" name="Freeform 40"/>
            <p:cNvSpPr>
              <a:spLocks noEditPoints="1"/>
            </p:cNvSpPr>
            <p:nvPr/>
          </p:nvSpPr>
          <p:spPr bwMode="auto">
            <a:xfrm>
              <a:off x="3841751" y="1858963"/>
              <a:ext cx="25400" cy="52388"/>
            </a:xfrm>
            <a:custGeom>
              <a:avLst/>
              <a:gdLst>
                <a:gd name="T0" fmla="*/ 11 w 21"/>
                <a:gd name="T1" fmla="*/ 0 h 43"/>
                <a:gd name="T2" fmla="*/ 11 w 21"/>
                <a:gd name="T3" fmla="*/ 0 h 43"/>
                <a:gd name="T4" fmla="*/ 0 w 21"/>
                <a:gd name="T5" fmla="*/ 11 h 43"/>
                <a:gd name="T6" fmla="*/ 0 w 21"/>
                <a:gd name="T7" fmla="*/ 32 h 43"/>
                <a:gd name="T8" fmla="*/ 11 w 21"/>
                <a:gd name="T9" fmla="*/ 43 h 43"/>
                <a:gd name="T10" fmla="*/ 21 w 21"/>
                <a:gd name="T11" fmla="*/ 32 h 43"/>
                <a:gd name="T12" fmla="*/ 21 w 21"/>
                <a:gd name="T13" fmla="*/ 11 h 43"/>
                <a:gd name="T14" fmla="*/ 11 w 21"/>
                <a:gd name="T15" fmla="*/ 0 h 43"/>
                <a:gd name="T16" fmla="*/ 11 w 21"/>
                <a:gd name="T17" fmla="*/ 0 h 43"/>
                <a:gd name="T18" fmla="*/ 11 w 21"/>
                <a:gd name="T19" fmla="*/ 0 h 43"/>
                <a:gd name="T20" fmla="*/ 11 w 21"/>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43">
                  <a:moveTo>
                    <a:pt x="11" y="0"/>
                  </a:moveTo>
                  <a:lnTo>
                    <a:pt x="11" y="0"/>
                  </a:lnTo>
                  <a:cubicBezTo>
                    <a:pt x="5" y="0"/>
                    <a:pt x="0" y="5"/>
                    <a:pt x="0" y="11"/>
                  </a:cubicBezTo>
                  <a:lnTo>
                    <a:pt x="0" y="32"/>
                  </a:lnTo>
                  <a:cubicBezTo>
                    <a:pt x="0" y="38"/>
                    <a:pt x="5" y="43"/>
                    <a:pt x="11" y="43"/>
                  </a:cubicBezTo>
                  <a:cubicBezTo>
                    <a:pt x="17" y="43"/>
                    <a:pt x="21" y="38"/>
                    <a:pt x="21" y="32"/>
                  </a:cubicBezTo>
                  <a:lnTo>
                    <a:pt x="21" y="11"/>
                  </a:lnTo>
                  <a:cubicBezTo>
                    <a:pt x="21" y="5"/>
                    <a:pt x="17" y="0"/>
                    <a:pt x="11" y="0"/>
                  </a:cubicBezTo>
                  <a:lnTo>
                    <a:pt x="11" y="0"/>
                  </a:lnTo>
                  <a:close/>
                  <a:moveTo>
                    <a:pt x="11" y="0"/>
                  </a:moveTo>
                  <a:lnTo>
                    <a:pt x="11"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3" name="Freeform 41"/>
            <p:cNvSpPr>
              <a:spLocks noEditPoints="1"/>
            </p:cNvSpPr>
            <p:nvPr/>
          </p:nvSpPr>
          <p:spPr bwMode="auto">
            <a:xfrm>
              <a:off x="3751263" y="1589087"/>
              <a:ext cx="414338" cy="258763"/>
            </a:xfrm>
            <a:custGeom>
              <a:avLst/>
              <a:gdLst>
                <a:gd name="T0" fmla="*/ 294 w 341"/>
                <a:gd name="T1" fmla="*/ 87 h 213"/>
                <a:gd name="T2" fmla="*/ 294 w 341"/>
                <a:gd name="T3" fmla="*/ 87 h 213"/>
                <a:gd name="T4" fmla="*/ 229 w 341"/>
                <a:gd name="T5" fmla="*/ 42 h 213"/>
                <a:gd name="T6" fmla="*/ 209 w 341"/>
                <a:gd name="T7" fmla="*/ 45 h 213"/>
                <a:gd name="T8" fmla="*/ 128 w 341"/>
                <a:gd name="T9" fmla="*/ 0 h 213"/>
                <a:gd name="T10" fmla="*/ 32 w 341"/>
                <a:gd name="T11" fmla="*/ 93 h 213"/>
                <a:gd name="T12" fmla="*/ 0 w 341"/>
                <a:gd name="T13" fmla="*/ 148 h 213"/>
                <a:gd name="T14" fmla="*/ 64 w 341"/>
                <a:gd name="T15" fmla="*/ 213 h 213"/>
                <a:gd name="T16" fmla="*/ 277 w 341"/>
                <a:gd name="T17" fmla="*/ 213 h 213"/>
                <a:gd name="T18" fmla="*/ 341 w 341"/>
                <a:gd name="T19" fmla="*/ 148 h 213"/>
                <a:gd name="T20" fmla="*/ 294 w 341"/>
                <a:gd name="T21" fmla="*/ 87 h 213"/>
                <a:gd name="T22" fmla="*/ 294 w 341"/>
                <a:gd name="T23" fmla="*/ 87 h 213"/>
                <a:gd name="T24" fmla="*/ 277 w 341"/>
                <a:gd name="T25" fmla="*/ 191 h 213"/>
                <a:gd name="T26" fmla="*/ 277 w 341"/>
                <a:gd name="T27" fmla="*/ 191 h 213"/>
                <a:gd name="T28" fmla="*/ 63 w 341"/>
                <a:gd name="T29" fmla="*/ 191 h 213"/>
                <a:gd name="T30" fmla="*/ 21 w 341"/>
                <a:gd name="T31" fmla="*/ 148 h 213"/>
                <a:gd name="T32" fmla="*/ 54 w 341"/>
                <a:gd name="T33" fmla="*/ 107 h 213"/>
                <a:gd name="T34" fmla="*/ 53 w 341"/>
                <a:gd name="T35" fmla="*/ 95 h 213"/>
                <a:gd name="T36" fmla="*/ 128 w 341"/>
                <a:gd name="T37" fmla="*/ 21 h 213"/>
                <a:gd name="T38" fmla="*/ 199 w 341"/>
                <a:gd name="T39" fmla="*/ 74 h 213"/>
                <a:gd name="T40" fmla="*/ 229 w 341"/>
                <a:gd name="T41" fmla="*/ 63 h 213"/>
                <a:gd name="T42" fmla="*/ 277 w 341"/>
                <a:gd name="T43" fmla="*/ 106 h 213"/>
                <a:gd name="T44" fmla="*/ 277 w 341"/>
                <a:gd name="T45" fmla="*/ 106 h 213"/>
                <a:gd name="T46" fmla="*/ 319 w 341"/>
                <a:gd name="T47" fmla="*/ 148 h 213"/>
                <a:gd name="T48" fmla="*/ 277 w 341"/>
                <a:gd name="T49" fmla="*/ 191 h 213"/>
                <a:gd name="T50" fmla="*/ 277 w 341"/>
                <a:gd name="T51" fmla="*/ 191 h 213"/>
                <a:gd name="T52" fmla="*/ 277 w 341"/>
                <a:gd name="T53" fmla="*/ 191 h 213"/>
                <a:gd name="T54" fmla="*/ 277 w 341"/>
                <a:gd name="T55" fmla="*/ 19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1" h="213">
                  <a:moveTo>
                    <a:pt x="294" y="87"/>
                  </a:moveTo>
                  <a:lnTo>
                    <a:pt x="294" y="87"/>
                  </a:lnTo>
                  <a:cubicBezTo>
                    <a:pt x="284" y="61"/>
                    <a:pt x="259" y="42"/>
                    <a:pt x="229" y="42"/>
                  </a:cubicBezTo>
                  <a:cubicBezTo>
                    <a:pt x="222" y="42"/>
                    <a:pt x="215" y="43"/>
                    <a:pt x="209" y="45"/>
                  </a:cubicBezTo>
                  <a:cubicBezTo>
                    <a:pt x="192" y="17"/>
                    <a:pt x="162" y="0"/>
                    <a:pt x="128" y="0"/>
                  </a:cubicBezTo>
                  <a:cubicBezTo>
                    <a:pt x="75" y="0"/>
                    <a:pt x="33" y="41"/>
                    <a:pt x="32" y="93"/>
                  </a:cubicBezTo>
                  <a:cubicBezTo>
                    <a:pt x="12" y="104"/>
                    <a:pt x="0" y="125"/>
                    <a:pt x="0" y="148"/>
                  </a:cubicBezTo>
                  <a:cubicBezTo>
                    <a:pt x="0" y="184"/>
                    <a:pt x="28" y="213"/>
                    <a:pt x="64" y="213"/>
                  </a:cubicBezTo>
                  <a:lnTo>
                    <a:pt x="277" y="213"/>
                  </a:lnTo>
                  <a:cubicBezTo>
                    <a:pt x="312" y="213"/>
                    <a:pt x="341" y="184"/>
                    <a:pt x="341" y="148"/>
                  </a:cubicBezTo>
                  <a:cubicBezTo>
                    <a:pt x="341" y="119"/>
                    <a:pt x="321" y="94"/>
                    <a:pt x="294" y="87"/>
                  </a:cubicBezTo>
                  <a:lnTo>
                    <a:pt x="294" y="87"/>
                  </a:lnTo>
                  <a:close/>
                  <a:moveTo>
                    <a:pt x="277" y="191"/>
                  </a:moveTo>
                  <a:lnTo>
                    <a:pt x="277" y="191"/>
                  </a:lnTo>
                  <a:lnTo>
                    <a:pt x="63" y="191"/>
                  </a:lnTo>
                  <a:cubicBezTo>
                    <a:pt x="40" y="191"/>
                    <a:pt x="21" y="172"/>
                    <a:pt x="21" y="148"/>
                  </a:cubicBezTo>
                  <a:cubicBezTo>
                    <a:pt x="21" y="128"/>
                    <a:pt x="35" y="111"/>
                    <a:pt x="54" y="107"/>
                  </a:cubicBezTo>
                  <a:cubicBezTo>
                    <a:pt x="53" y="103"/>
                    <a:pt x="53" y="99"/>
                    <a:pt x="53" y="95"/>
                  </a:cubicBezTo>
                  <a:cubicBezTo>
                    <a:pt x="53" y="54"/>
                    <a:pt x="86" y="21"/>
                    <a:pt x="128" y="21"/>
                  </a:cubicBezTo>
                  <a:cubicBezTo>
                    <a:pt x="161" y="21"/>
                    <a:pt x="190" y="43"/>
                    <a:pt x="199" y="74"/>
                  </a:cubicBezTo>
                  <a:cubicBezTo>
                    <a:pt x="207" y="67"/>
                    <a:pt x="218" y="63"/>
                    <a:pt x="229" y="63"/>
                  </a:cubicBezTo>
                  <a:cubicBezTo>
                    <a:pt x="254" y="63"/>
                    <a:pt x="274" y="82"/>
                    <a:pt x="277" y="106"/>
                  </a:cubicBezTo>
                  <a:lnTo>
                    <a:pt x="277" y="106"/>
                  </a:lnTo>
                  <a:cubicBezTo>
                    <a:pt x="300" y="106"/>
                    <a:pt x="319" y="125"/>
                    <a:pt x="319" y="148"/>
                  </a:cubicBezTo>
                  <a:cubicBezTo>
                    <a:pt x="319" y="172"/>
                    <a:pt x="300" y="191"/>
                    <a:pt x="277" y="191"/>
                  </a:cubicBezTo>
                  <a:lnTo>
                    <a:pt x="277" y="191"/>
                  </a:lnTo>
                  <a:close/>
                  <a:moveTo>
                    <a:pt x="277" y="191"/>
                  </a:moveTo>
                  <a:lnTo>
                    <a:pt x="277" y="191"/>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55</a:t>
            </a:fld>
            <a:endParaRPr lang="en-US"/>
          </a:p>
        </p:txBody>
      </p:sp>
    </p:spTree>
    <p:extLst>
      <p:ext uri="{BB962C8B-B14F-4D97-AF65-F5344CB8AC3E}">
        <p14:creationId xmlns:p14="http://schemas.microsoft.com/office/powerpoint/2010/main" val="1007059428"/>
      </p:ext>
    </p:extLst>
  </p:cSld>
  <p:clrMapOvr>
    <a:masterClrMapping/>
  </p:clrMapOvr>
  <mc:AlternateContent xmlns:mc="http://schemas.openxmlformats.org/markup-compatibility/2006" xmlns:p14="http://schemas.microsoft.com/office/powerpoint/2010/main">
    <mc:Choice Requires="p14">
      <p:transition spd="slow" p14:dur="1750" advClick="0" advTm="3000">
        <p14:flip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400" fill="hold"/>
                                        <p:tgtEl>
                                          <p:spTgt spid="28"/>
                                        </p:tgtEl>
                                        <p:attrNameLst>
                                          <p:attrName>ppt_w</p:attrName>
                                        </p:attrNameLst>
                                      </p:cBhvr>
                                      <p:tavLst>
                                        <p:tav tm="0">
                                          <p:val>
                                            <p:fltVal val="0"/>
                                          </p:val>
                                        </p:tav>
                                        <p:tav tm="100000">
                                          <p:val>
                                            <p:strVal val="#ppt_w"/>
                                          </p:val>
                                        </p:tav>
                                      </p:tavLst>
                                    </p:anim>
                                    <p:anim calcmode="lin" valueType="num">
                                      <p:cBhvr>
                                        <p:cTn id="8" dur="400" fill="hold"/>
                                        <p:tgtEl>
                                          <p:spTgt spid="28"/>
                                        </p:tgtEl>
                                        <p:attrNameLst>
                                          <p:attrName>ppt_h</p:attrName>
                                        </p:attrNameLst>
                                      </p:cBhvr>
                                      <p:tavLst>
                                        <p:tav tm="0">
                                          <p:val>
                                            <p:fltVal val="0"/>
                                          </p:val>
                                        </p:tav>
                                        <p:tav tm="100000">
                                          <p:val>
                                            <p:strVal val="#ppt_h"/>
                                          </p:val>
                                        </p:tav>
                                      </p:tavLst>
                                    </p:anim>
                                    <p:animEffect transition="in" filter="fade">
                                      <p:cBhvr>
                                        <p:cTn id="9" dur="400"/>
                                        <p:tgtEl>
                                          <p:spTgt spid="28"/>
                                        </p:tgtEl>
                                      </p:cBhvr>
                                    </p:animEffect>
                                  </p:childTnLst>
                                </p:cTn>
                              </p:par>
                              <p:par>
                                <p:cTn id="10" presetID="53" presetClass="entr" presetSubtype="16"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400" fill="hold"/>
                                        <p:tgtEl>
                                          <p:spTgt spid="36"/>
                                        </p:tgtEl>
                                        <p:attrNameLst>
                                          <p:attrName>ppt_w</p:attrName>
                                        </p:attrNameLst>
                                      </p:cBhvr>
                                      <p:tavLst>
                                        <p:tav tm="0">
                                          <p:val>
                                            <p:fltVal val="0"/>
                                          </p:val>
                                        </p:tav>
                                        <p:tav tm="100000">
                                          <p:val>
                                            <p:strVal val="#ppt_w"/>
                                          </p:val>
                                        </p:tav>
                                      </p:tavLst>
                                    </p:anim>
                                    <p:anim calcmode="lin" valueType="num">
                                      <p:cBhvr>
                                        <p:cTn id="13" dur="400" fill="hold"/>
                                        <p:tgtEl>
                                          <p:spTgt spid="36"/>
                                        </p:tgtEl>
                                        <p:attrNameLst>
                                          <p:attrName>ppt_h</p:attrName>
                                        </p:attrNameLst>
                                      </p:cBhvr>
                                      <p:tavLst>
                                        <p:tav tm="0">
                                          <p:val>
                                            <p:fltVal val="0"/>
                                          </p:val>
                                        </p:tav>
                                        <p:tav tm="100000">
                                          <p:val>
                                            <p:strVal val="#ppt_h"/>
                                          </p:val>
                                        </p:tav>
                                      </p:tavLst>
                                    </p:anim>
                                    <p:animEffect transition="in" filter="fade">
                                      <p:cBhvr>
                                        <p:cTn id="14" dur="400"/>
                                        <p:tgtEl>
                                          <p:spTgt spid="3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400" fill="hold"/>
                                        <p:tgtEl>
                                          <p:spTgt spid="39"/>
                                        </p:tgtEl>
                                        <p:attrNameLst>
                                          <p:attrName>ppt_w</p:attrName>
                                        </p:attrNameLst>
                                      </p:cBhvr>
                                      <p:tavLst>
                                        <p:tav tm="0">
                                          <p:val>
                                            <p:fltVal val="0"/>
                                          </p:val>
                                        </p:tav>
                                        <p:tav tm="100000">
                                          <p:val>
                                            <p:strVal val="#ppt_w"/>
                                          </p:val>
                                        </p:tav>
                                      </p:tavLst>
                                    </p:anim>
                                    <p:anim calcmode="lin" valueType="num">
                                      <p:cBhvr>
                                        <p:cTn id="18" dur="400" fill="hold"/>
                                        <p:tgtEl>
                                          <p:spTgt spid="39"/>
                                        </p:tgtEl>
                                        <p:attrNameLst>
                                          <p:attrName>ppt_h</p:attrName>
                                        </p:attrNameLst>
                                      </p:cBhvr>
                                      <p:tavLst>
                                        <p:tav tm="0">
                                          <p:val>
                                            <p:fltVal val="0"/>
                                          </p:val>
                                        </p:tav>
                                        <p:tav tm="100000">
                                          <p:val>
                                            <p:strVal val="#ppt_h"/>
                                          </p:val>
                                        </p:tav>
                                      </p:tavLst>
                                    </p:anim>
                                    <p:animEffect transition="in" filter="fade">
                                      <p:cBhvr>
                                        <p:cTn id="19" dur="400"/>
                                        <p:tgtEl>
                                          <p:spTgt spid="39"/>
                                        </p:tgtEl>
                                      </p:cBhvr>
                                    </p:animEffect>
                                  </p:childTnLst>
                                </p:cTn>
                              </p:par>
                              <p:par>
                                <p:cTn id="20" presetID="53" presetClass="entr" presetSubtype="16" fill="hold" nodeType="withEffect">
                                  <p:stCondLst>
                                    <p:cond delay="0"/>
                                  </p:stCondLst>
                                  <p:childTnLst>
                                    <p:set>
                                      <p:cBhvr>
                                        <p:cTn id="21" dur="1" fill="hold">
                                          <p:stCondLst>
                                            <p:cond delay="0"/>
                                          </p:stCondLst>
                                        </p:cTn>
                                        <p:tgtEl>
                                          <p:spTgt spid="58"/>
                                        </p:tgtEl>
                                        <p:attrNameLst>
                                          <p:attrName>style.visibility</p:attrName>
                                        </p:attrNameLst>
                                      </p:cBhvr>
                                      <p:to>
                                        <p:strVal val="visible"/>
                                      </p:to>
                                    </p:set>
                                    <p:anim calcmode="lin" valueType="num">
                                      <p:cBhvr>
                                        <p:cTn id="22" dur="400" fill="hold"/>
                                        <p:tgtEl>
                                          <p:spTgt spid="58"/>
                                        </p:tgtEl>
                                        <p:attrNameLst>
                                          <p:attrName>ppt_w</p:attrName>
                                        </p:attrNameLst>
                                      </p:cBhvr>
                                      <p:tavLst>
                                        <p:tav tm="0">
                                          <p:val>
                                            <p:fltVal val="0"/>
                                          </p:val>
                                        </p:tav>
                                        <p:tav tm="100000">
                                          <p:val>
                                            <p:strVal val="#ppt_w"/>
                                          </p:val>
                                        </p:tav>
                                      </p:tavLst>
                                    </p:anim>
                                    <p:anim calcmode="lin" valueType="num">
                                      <p:cBhvr>
                                        <p:cTn id="23" dur="400" fill="hold"/>
                                        <p:tgtEl>
                                          <p:spTgt spid="58"/>
                                        </p:tgtEl>
                                        <p:attrNameLst>
                                          <p:attrName>ppt_h</p:attrName>
                                        </p:attrNameLst>
                                      </p:cBhvr>
                                      <p:tavLst>
                                        <p:tav tm="0">
                                          <p:val>
                                            <p:fltVal val="0"/>
                                          </p:val>
                                        </p:tav>
                                        <p:tav tm="100000">
                                          <p:val>
                                            <p:strVal val="#ppt_h"/>
                                          </p:val>
                                        </p:tav>
                                      </p:tavLst>
                                    </p:anim>
                                    <p:animEffect transition="in" filter="fade">
                                      <p:cBhvr>
                                        <p:cTn id="24" dur="400"/>
                                        <p:tgtEl>
                                          <p:spTgt spid="58"/>
                                        </p:tgtEl>
                                      </p:cBhvr>
                                    </p:animEffect>
                                  </p:childTnLst>
                                </p:cTn>
                              </p:par>
                              <p:par>
                                <p:cTn id="25" presetID="53" presetClass="entr" presetSubtype="16"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p:cTn id="27" dur="400" fill="hold"/>
                                        <p:tgtEl>
                                          <p:spTgt spid="57"/>
                                        </p:tgtEl>
                                        <p:attrNameLst>
                                          <p:attrName>ppt_w</p:attrName>
                                        </p:attrNameLst>
                                      </p:cBhvr>
                                      <p:tavLst>
                                        <p:tav tm="0">
                                          <p:val>
                                            <p:fltVal val="0"/>
                                          </p:val>
                                        </p:tav>
                                        <p:tav tm="100000">
                                          <p:val>
                                            <p:strVal val="#ppt_w"/>
                                          </p:val>
                                        </p:tav>
                                      </p:tavLst>
                                    </p:anim>
                                    <p:anim calcmode="lin" valueType="num">
                                      <p:cBhvr>
                                        <p:cTn id="28" dur="400" fill="hold"/>
                                        <p:tgtEl>
                                          <p:spTgt spid="57"/>
                                        </p:tgtEl>
                                        <p:attrNameLst>
                                          <p:attrName>ppt_h</p:attrName>
                                        </p:attrNameLst>
                                      </p:cBhvr>
                                      <p:tavLst>
                                        <p:tav tm="0">
                                          <p:val>
                                            <p:fltVal val="0"/>
                                          </p:val>
                                        </p:tav>
                                        <p:tav tm="100000">
                                          <p:val>
                                            <p:strVal val="#ppt_h"/>
                                          </p:val>
                                        </p:tav>
                                      </p:tavLst>
                                    </p:anim>
                                    <p:animEffect transition="in" filter="fade">
                                      <p:cBhvr>
                                        <p:cTn id="29" dur="400"/>
                                        <p:tgtEl>
                                          <p:spTgt spid="57"/>
                                        </p:tgtEl>
                                      </p:cBhvr>
                                    </p:animEffect>
                                  </p:childTnLst>
                                </p:cTn>
                              </p:par>
                            </p:childTnLst>
                          </p:cTn>
                        </p:par>
                        <p:par>
                          <p:cTn id="30" fill="hold">
                            <p:stCondLst>
                              <p:cond delay="400"/>
                            </p:stCondLst>
                            <p:childTnLst>
                              <p:par>
                                <p:cTn id="31" presetID="53" presetClass="entr" presetSubtype="16" fill="hold" grpId="0" nodeType="after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 calcmode="lin" valueType="num">
                                      <p:cBhvr>
                                        <p:cTn id="33"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9">
                                            <p:txEl>
                                              <p:pRg st="0" end="0"/>
                                            </p:txEl>
                                          </p:spTgt>
                                        </p:tgtEl>
                                      </p:cBhvr>
                                    </p:animEffect>
                                  </p:childTnLst>
                                </p:cTn>
                              </p:par>
                            </p:childTnLst>
                          </p:cTn>
                        </p:par>
                        <p:par>
                          <p:cTn id="36" fill="hold">
                            <p:stCondLst>
                              <p:cond delay="900"/>
                            </p:stCondLst>
                            <p:childTnLst>
                              <p:par>
                                <p:cTn id="37" presetID="53" presetClass="entr" presetSubtype="16" fill="hold" grpId="0" nodeType="after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anim calcmode="lin" valueType="num">
                                      <p:cBhvr>
                                        <p:cTn id="39"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40" dur="500" fill="hold"/>
                                        <p:tgtEl>
                                          <p:spTgt spid="9">
                                            <p:txEl>
                                              <p:pRg st="1" end="1"/>
                                            </p:txEl>
                                          </p:spTgt>
                                        </p:tgtEl>
                                        <p:attrNameLst>
                                          <p:attrName>ppt_h</p:attrName>
                                        </p:attrNameLst>
                                      </p:cBhvr>
                                      <p:tavLst>
                                        <p:tav tm="0">
                                          <p:val>
                                            <p:fltVal val="0"/>
                                          </p:val>
                                        </p:tav>
                                        <p:tav tm="100000">
                                          <p:val>
                                            <p:strVal val="#ppt_h"/>
                                          </p:val>
                                        </p:tav>
                                      </p:tavLst>
                                    </p:anim>
                                    <p:animEffect transition="in" filter="fade">
                                      <p:cBhvr>
                                        <p:cTn id="41" dur="500"/>
                                        <p:tgtEl>
                                          <p:spTgt spid="9">
                                            <p:txEl>
                                              <p:pRg st="1" end="1"/>
                                            </p:txEl>
                                          </p:spTgt>
                                        </p:tgtEl>
                                      </p:cBhvr>
                                    </p:animEffect>
                                  </p:childTnLst>
                                </p:cTn>
                              </p:par>
                            </p:childTnLst>
                          </p:cTn>
                        </p:par>
                        <p:par>
                          <p:cTn id="42" fill="hold">
                            <p:stCondLst>
                              <p:cond delay="1400"/>
                            </p:stCondLst>
                            <p:childTnLst>
                              <p:par>
                                <p:cTn id="43" presetID="53" presetClass="entr" presetSubtype="16" fill="hold" grpId="0" nodeType="afterEffect">
                                  <p:stCondLst>
                                    <p:cond delay="0"/>
                                  </p:stCondLst>
                                  <p:childTnLst>
                                    <p:set>
                                      <p:cBhvr>
                                        <p:cTn id="44" dur="1" fill="hold">
                                          <p:stCondLst>
                                            <p:cond delay="0"/>
                                          </p:stCondLst>
                                        </p:cTn>
                                        <p:tgtEl>
                                          <p:spTgt spid="9">
                                            <p:txEl>
                                              <p:pRg st="2" end="2"/>
                                            </p:txEl>
                                          </p:spTgt>
                                        </p:tgtEl>
                                        <p:attrNameLst>
                                          <p:attrName>style.visibility</p:attrName>
                                        </p:attrNameLst>
                                      </p:cBhvr>
                                      <p:to>
                                        <p:strVal val="visible"/>
                                      </p:to>
                                    </p:set>
                                    <p:anim calcmode="lin" valueType="num">
                                      <p:cBhvr>
                                        <p:cTn id="45"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46" dur="50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47" dur="500"/>
                                        <p:tgtEl>
                                          <p:spTgt spid="9">
                                            <p:txEl>
                                              <p:pRg st="2" end="2"/>
                                            </p:txEl>
                                          </p:spTgt>
                                        </p:tgtEl>
                                      </p:cBhvr>
                                    </p:animEffect>
                                  </p:childTnLst>
                                </p:cTn>
                              </p:par>
                            </p:childTnLst>
                          </p:cTn>
                        </p:par>
                        <p:par>
                          <p:cTn id="48" fill="hold">
                            <p:stCondLst>
                              <p:cond delay="1900"/>
                            </p:stCondLst>
                            <p:childTnLst>
                              <p:par>
                                <p:cTn id="49" presetID="2" presetClass="entr" presetSubtype="4" fill="hold" grpId="0" nodeType="afterEffect">
                                  <p:stCondLst>
                                    <p:cond delay="0"/>
                                  </p:stCondLst>
                                  <p:childTnLst>
                                    <p:set>
                                      <p:cBhvr>
                                        <p:cTn id="50" dur="1" fill="hold">
                                          <p:stCondLst>
                                            <p:cond delay="0"/>
                                          </p:stCondLst>
                                        </p:cTn>
                                        <p:tgtEl>
                                          <p:spTgt spid="56"/>
                                        </p:tgtEl>
                                        <p:attrNameLst>
                                          <p:attrName>style.visibility</p:attrName>
                                        </p:attrNameLst>
                                      </p:cBhvr>
                                      <p:to>
                                        <p:strVal val="visible"/>
                                      </p:to>
                                    </p:set>
                                    <p:anim calcmode="lin" valueType="num">
                                      <p:cBhvr additive="base">
                                        <p:cTn id="51" dur="300" fill="hold"/>
                                        <p:tgtEl>
                                          <p:spTgt spid="56"/>
                                        </p:tgtEl>
                                        <p:attrNameLst>
                                          <p:attrName>ppt_x</p:attrName>
                                        </p:attrNameLst>
                                      </p:cBhvr>
                                      <p:tavLst>
                                        <p:tav tm="0">
                                          <p:val>
                                            <p:strVal val="#ppt_x"/>
                                          </p:val>
                                        </p:tav>
                                        <p:tav tm="100000">
                                          <p:val>
                                            <p:strVal val="#ppt_x"/>
                                          </p:val>
                                        </p:tav>
                                      </p:tavLst>
                                    </p:anim>
                                    <p:anim calcmode="lin" valueType="num">
                                      <p:cBhvr additive="base">
                                        <p:cTn id="52" dur="300" fill="hold"/>
                                        <p:tgtEl>
                                          <p:spTgt spid="56"/>
                                        </p:tgtEl>
                                        <p:attrNameLst>
                                          <p:attrName>ppt_y</p:attrName>
                                        </p:attrNameLst>
                                      </p:cBhvr>
                                      <p:tavLst>
                                        <p:tav tm="0">
                                          <p:val>
                                            <p:strVal val="1+#ppt_h/2"/>
                                          </p:val>
                                        </p:tav>
                                        <p:tav tm="100000">
                                          <p:val>
                                            <p:strVal val="#ppt_y"/>
                                          </p:val>
                                        </p:tav>
                                      </p:tavLst>
                                    </p:anim>
                                  </p:childTnLst>
                                </p:cTn>
                              </p:par>
                            </p:childTnLst>
                          </p:cTn>
                        </p:par>
                        <p:par>
                          <p:cTn id="53" fill="hold">
                            <p:stCondLst>
                              <p:cond delay="2200"/>
                            </p:stCondLst>
                            <p:childTnLst>
                              <p:par>
                                <p:cTn id="54" presetID="15"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500" fill="hold"/>
                                        <p:tgtEl>
                                          <p:spTgt spid="19"/>
                                        </p:tgtEl>
                                        <p:attrNameLst>
                                          <p:attrName>ppt_w</p:attrName>
                                        </p:attrNameLst>
                                      </p:cBhvr>
                                      <p:tavLst>
                                        <p:tav tm="0">
                                          <p:val>
                                            <p:fltVal val="0"/>
                                          </p:val>
                                        </p:tav>
                                        <p:tav tm="100000">
                                          <p:val>
                                            <p:strVal val="#ppt_w"/>
                                          </p:val>
                                        </p:tav>
                                      </p:tavLst>
                                    </p:anim>
                                    <p:anim calcmode="lin" valueType="num">
                                      <p:cBhvr>
                                        <p:cTn id="57" dur="500" fill="hold"/>
                                        <p:tgtEl>
                                          <p:spTgt spid="19"/>
                                        </p:tgtEl>
                                        <p:attrNameLst>
                                          <p:attrName>ppt_h</p:attrName>
                                        </p:attrNameLst>
                                      </p:cBhvr>
                                      <p:tavLst>
                                        <p:tav tm="0">
                                          <p:val>
                                            <p:fltVal val="0"/>
                                          </p:val>
                                        </p:tav>
                                        <p:tav tm="100000">
                                          <p:val>
                                            <p:strVal val="#ppt_h"/>
                                          </p:val>
                                        </p:tav>
                                      </p:tavLst>
                                    </p:anim>
                                    <p:anim calcmode="lin" valueType="num">
                                      <p:cBhvr>
                                        <p:cTn id="58" dur="500" fill="hold"/>
                                        <p:tgtEl>
                                          <p:spTgt spid="19"/>
                                        </p:tgtEl>
                                        <p:attrNameLst>
                                          <p:attrName>ppt_x</p:attrName>
                                        </p:attrNameLst>
                                      </p:cBhvr>
                                      <p:tavLst>
                                        <p:tav tm="0" fmla="#ppt_x+(cos(-2*pi*(1-$))*-#ppt_x-sin(-2*pi*(1-$))*(1-#ppt_y))*(1-$)">
                                          <p:val>
                                            <p:fltVal val="0"/>
                                          </p:val>
                                        </p:tav>
                                        <p:tav tm="100000">
                                          <p:val>
                                            <p:fltVal val="1"/>
                                          </p:val>
                                        </p:tav>
                                      </p:tavLst>
                                    </p:anim>
                                    <p:anim calcmode="lin" valueType="num">
                                      <p:cBhvr>
                                        <p:cTn id="59" dur="500" fill="hold"/>
                                        <p:tgtEl>
                                          <p:spTgt spid="19"/>
                                        </p:tgtEl>
                                        <p:attrNameLst>
                                          <p:attrName>ppt_y</p:attrName>
                                        </p:attrNameLst>
                                      </p:cBhvr>
                                      <p:tavLst>
                                        <p:tav tm="0" fmla="#ppt_y+(sin(-2*pi*(1-$))*-#ppt_x+cos(-2*pi*(1-$))*(1-#ppt_y))*(1-$)">
                                          <p:val>
                                            <p:fltVal val="0"/>
                                          </p:val>
                                        </p:tav>
                                        <p:tav tm="100000">
                                          <p:val>
                                            <p:fltVal val="1"/>
                                          </p:val>
                                        </p:tav>
                                      </p:tavLst>
                                    </p:anim>
                                  </p:childTnLst>
                                </p:cTn>
                              </p:par>
                            </p:childTnLst>
                          </p:cTn>
                        </p:par>
                        <p:par>
                          <p:cTn id="60" fill="hold">
                            <p:stCondLst>
                              <p:cond delay="2700"/>
                            </p:stCondLst>
                            <p:childTnLst>
                              <p:par>
                                <p:cTn id="61" presetID="15" presetClass="entr" presetSubtype="0" fill="hold" grpId="0" nodeType="after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p:cTn id="63" dur="500" fill="hold"/>
                                        <p:tgtEl>
                                          <p:spTgt spid="11"/>
                                        </p:tgtEl>
                                        <p:attrNameLst>
                                          <p:attrName>ppt_w</p:attrName>
                                        </p:attrNameLst>
                                      </p:cBhvr>
                                      <p:tavLst>
                                        <p:tav tm="0">
                                          <p:val>
                                            <p:fltVal val="0"/>
                                          </p:val>
                                        </p:tav>
                                        <p:tav tm="100000">
                                          <p:val>
                                            <p:strVal val="#ppt_w"/>
                                          </p:val>
                                        </p:tav>
                                      </p:tavLst>
                                    </p:anim>
                                    <p:anim calcmode="lin" valueType="num">
                                      <p:cBhvr>
                                        <p:cTn id="64" dur="500" fill="hold"/>
                                        <p:tgtEl>
                                          <p:spTgt spid="11"/>
                                        </p:tgtEl>
                                        <p:attrNameLst>
                                          <p:attrName>ppt_h</p:attrName>
                                        </p:attrNameLst>
                                      </p:cBhvr>
                                      <p:tavLst>
                                        <p:tav tm="0">
                                          <p:val>
                                            <p:fltVal val="0"/>
                                          </p:val>
                                        </p:tav>
                                        <p:tav tm="100000">
                                          <p:val>
                                            <p:strVal val="#ppt_h"/>
                                          </p:val>
                                        </p:tav>
                                      </p:tavLst>
                                    </p:anim>
                                    <p:anim calcmode="lin" valueType="num">
                                      <p:cBhvr>
                                        <p:cTn id="65" dur="500" fill="hold"/>
                                        <p:tgtEl>
                                          <p:spTgt spid="11"/>
                                        </p:tgtEl>
                                        <p:attrNameLst>
                                          <p:attrName>ppt_x</p:attrName>
                                        </p:attrNameLst>
                                      </p:cBhvr>
                                      <p:tavLst>
                                        <p:tav tm="0" fmla="#ppt_x+(cos(-2*pi*(1-$))*-#ppt_x-sin(-2*pi*(1-$))*(1-#ppt_y))*(1-$)">
                                          <p:val>
                                            <p:fltVal val="0"/>
                                          </p:val>
                                        </p:tav>
                                        <p:tav tm="100000">
                                          <p:val>
                                            <p:fltVal val="1"/>
                                          </p:val>
                                        </p:tav>
                                      </p:tavLst>
                                    </p:anim>
                                    <p:anim calcmode="lin" valueType="num">
                                      <p:cBhvr>
                                        <p:cTn id="66" dur="5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67" fill="hold">
                            <p:stCondLst>
                              <p:cond delay="3200"/>
                            </p:stCondLst>
                            <p:childTnLst>
                              <p:par>
                                <p:cTn id="68" presetID="15" presetClass="entr" presetSubtype="0"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p:cTn id="70" dur="500" fill="hold"/>
                                        <p:tgtEl>
                                          <p:spTgt spid="20"/>
                                        </p:tgtEl>
                                        <p:attrNameLst>
                                          <p:attrName>ppt_w</p:attrName>
                                        </p:attrNameLst>
                                      </p:cBhvr>
                                      <p:tavLst>
                                        <p:tav tm="0">
                                          <p:val>
                                            <p:fltVal val="0"/>
                                          </p:val>
                                        </p:tav>
                                        <p:tav tm="100000">
                                          <p:val>
                                            <p:strVal val="#ppt_w"/>
                                          </p:val>
                                        </p:tav>
                                      </p:tavLst>
                                    </p:anim>
                                    <p:anim calcmode="lin" valueType="num">
                                      <p:cBhvr>
                                        <p:cTn id="71" dur="500" fill="hold"/>
                                        <p:tgtEl>
                                          <p:spTgt spid="20"/>
                                        </p:tgtEl>
                                        <p:attrNameLst>
                                          <p:attrName>ppt_h</p:attrName>
                                        </p:attrNameLst>
                                      </p:cBhvr>
                                      <p:tavLst>
                                        <p:tav tm="0">
                                          <p:val>
                                            <p:fltVal val="0"/>
                                          </p:val>
                                        </p:tav>
                                        <p:tav tm="100000">
                                          <p:val>
                                            <p:strVal val="#ppt_h"/>
                                          </p:val>
                                        </p:tav>
                                      </p:tavLst>
                                    </p:anim>
                                    <p:anim calcmode="lin" valueType="num">
                                      <p:cBhvr>
                                        <p:cTn id="72" dur="500" fill="hold"/>
                                        <p:tgtEl>
                                          <p:spTgt spid="20"/>
                                        </p:tgtEl>
                                        <p:attrNameLst>
                                          <p:attrName>ppt_x</p:attrName>
                                        </p:attrNameLst>
                                      </p:cBhvr>
                                      <p:tavLst>
                                        <p:tav tm="0" fmla="#ppt_x+(cos(-2*pi*(1-$))*-#ppt_x-sin(-2*pi*(1-$))*(1-#ppt_y))*(1-$)">
                                          <p:val>
                                            <p:fltVal val="0"/>
                                          </p:val>
                                        </p:tav>
                                        <p:tav tm="100000">
                                          <p:val>
                                            <p:fltVal val="1"/>
                                          </p:val>
                                        </p:tav>
                                      </p:tavLst>
                                    </p:anim>
                                    <p:anim calcmode="lin" valueType="num">
                                      <p:cBhvr>
                                        <p:cTn id="73" dur="500" fill="hold"/>
                                        <p:tgtEl>
                                          <p:spTgt spid="2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9" grpId="0" build="p"/>
      <p:bldP spid="11" grpId="0" animBg="1"/>
      <p:bldP spid="19" grpId="0" animBg="1"/>
      <p:bldP spid="20" grpId="0" animBg="1"/>
      <p:bldP spid="3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Skupina 3"/>
          <p:cNvGrpSpPr/>
          <p:nvPr/>
        </p:nvGrpSpPr>
        <p:grpSpPr>
          <a:xfrm>
            <a:off x="4603813" y="1770120"/>
            <a:ext cx="4175125" cy="2312987"/>
            <a:chOff x="4603750" y="1770063"/>
            <a:chExt cx="4175125" cy="2312987"/>
          </a:xfrm>
          <a:solidFill>
            <a:schemeClr val="tx1">
              <a:lumMod val="40000"/>
              <a:lumOff val="60000"/>
            </a:schemeClr>
          </a:solidFill>
        </p:grpSpPr>
        <p:sp>
          <p:nvSpPr>
            <p:cNvPr id="27" name="Freeform 8"/>
            <p:cNvSpPr>
              <a:spLocks/>
            </p:cNvSpPr>
            <p:nvPr/>
          </p:nvSpPr>
          <p:spPr bwMode="auto">
            <a:xfrm>
              <a:off x="4603750" y="2009775"/>
              <a:ext cx="1579563" cy="2073275"/>
            </a:xfrm>
            <a:custGeom>
              <a:avLst/>
              <a:gdLst>
                <a:gd name="T0" fmla="*/ 293 w 1991"/>
                <a:gd name="T1" fmla="*/ 31 h 2612"/>
                <a:gd name="T2" fmla="*/ 465 w 1991"/>
                <a:gd name="T3" fmla="*/ 81 h 2612"/>
                <a:gd name="T4" fmla="*/ 593 w 1991"/>
                <a:gd name="T5" fmla="*/ 67 h 2612"/>
                <a:gd name="T6" fmla="*/ 694 w 1991"/>
                <a:gd name="T7" fmla="*/ 67 h 2612"/>
                <a:gd name="T8" fmla="*/ 899 w 1991"/>
                <a:gd name="T9" fmla="*/ 110 h 2612"/>
                <a:gd name="T10" fmla="*/ 1072 w 1991"/>
                <a:gd name="T11" fmla="*/ 102 h 2612"/>
                <a:gd name="T12" fmla="*/ 1193 w 1991"/>
                <a:gd name="T13" fmla="*/ 61 h 2612"/>
                <a:gd name="T14" fmla="*/ 1269 w 1991"/>
                <a:gd name="T15" fmla="*/ 197 h 2612"/>
                <a:gd name="T16" fmla="*/ 1260 w 1991"/>
                <a:gd name="T17" fmla="*/ 271 h 2612"/>
                <a:gd name="T18" fmla="*/ 1233 w 1991"/>
                <a:gd name="T19" fmla="*/ 316 h 2612"/>
                <a:gd name="T20" fmla="*/ 1125 w 1991"/>
                <a:gd name="T21" fmla="*/ 336 h 2612"/>
                <a:gd name="T22" fmla="*/ 1077 w 1991"/>
                <a:gd name="T23" fmla="*/ 477 h 2612"/>
                <a:gd name="T24" fmla="*/ 1179 w 1991"/>
                <a:gd name="T25" fmla="*/ 542 h 2612"/>
                <a:gd name="T26" fmla="*/ 1254 w 1991"/>
                <a:gd name="T27" fmla="*/ 608 h 2612"/>
                <a:gd name="T28" fmla="*/ 1298 w 1991"/>
                <a:gd name="T29" fmla="*/ 632 h 2612"/>
                <a:gd name="T30" fmla="*/ 1323 w 1991"/>
                <a:gd name="T31" fmla="*/ 541 h 2612"/>
                <a:gd name="T32" fmla="*/ 1303 w 1991"/>
                <a:gd name="T33" fmla="*/ 402 h 2612"/>
                <a:gd name="T34" fmla="*/ 1383 w 1991"/>
                <a:gd name="T35" fmla="*/ 349 h 2612"/>
                <a:gd name="T36" fmla="*/ 1455 w 1991"/>
                <a:gd name="T37" fmla="*/ 428 h 2612"/>
                <a:gd name="T38" fmla="*/ 1519 w 1991"/>
                <a:gd name="T39" fmla="*/ 385 h 2612"/>
                <a:gd name="T40" fmla="*/ 1585 w 1991"/>
                <a:gd name="T41" fmla="*/ 498 h 2612"/>
                <a:gd name="T42" fmla="*/ 1691 w 1991"/>
                <a:gd name="T43" fmla="*/ 711 h 2612"/>
                <a:gd name="T44" fmla="*/ 1670 w 1991"/>
                <a:gd name="T45" fmla="*/ 770 h 2612"/>
                <a:gd name="T46" fmla="*/ 1537 w 1991"/>
                <a:gd name="T47" fmla="*/ 829 h 2612"/>
                <a:gd name="T48" fmla="*/ 1383 w 1991"/>
                <a:gd name="T49" fmla="*/ 943 h 2612"/>
                <a:gd name="T50" fmla="*/ 1278 w 1991"/>
                <a:gd name="T51" fmla="*/ 1124 h 2612"/>
                <a:gd name="T52" fmla="*/ 1236 w 1991"/>
                <a:gd name="T53" fmla="*/ 1161 h 2612"/>
                <a:gd name="T54" fmla="*/ 1069 w 1991"/>
                <a:gd name="T55" fmla="*/ 1112 h 2612"/>
                <a:gd name="T56" fmla="*/ 1046 w 1991"/>
                <a:gd name="T57" fmla="*/ 1243 h 2612"/>
                <a:gd name="T58" fmla="*/ 1128 w 1991"/>
                <a:gd name="T59" fmla="*/ 1240 h 2612"/>
                <a:gd name="T60" fmla="*/ 1185 w 1991"/>
                <a:gd name="T61" fmla="*/ 1258 h 2612"/>
                <a:gd name="T62" fmla="*/ 1226 w 1991"/>
                <a:gd name="T63" fmla="*/ 1335 h 2612"/>
                <a:gd name="T64" fmla="*/ 1329 w 1991"/>
                <a:gd name="T65" fmla="*/ 1399 h 2612"/>
                <a:gd name="T66" fmla="*/ 1501 w 1991"/>
                <a:gd name="T67" fmla="*/ 1391 h 2612"/>
                <a:gd name="T68" fmla="*/ 1650 w 1991"/>
                <a:gd name="T69" fmla="*/ 1451 h 2612"/>
                <a:gd name="T70" fmla="*/ 1774 w 1991"/>
                <a:gd name="T71" fmla="*/ 1572 h 2612"/>
                <a:gd name="T72" fmla="*/ 1912 w 1991"/>
                <a:gd name="T73" fmla="*/ 1615 h 2612"/>
                <a:gd name="T74" fmla="*/ 1981 w 1991"/>
                <a:gd name="T75" fmla="*/ 1736 h 2612"/>
                <a:gd name="T76" fmla="*/ 1904 w 1991"/>
                <a:gd name="T77" fmla="*/ 1926 h 2612"/>
                <a:gd name="T78" fmla="*/ 1789 w 1991"/>
                <a:gd name="T79" fmla="*/ 2045 h 2612"/>
                <a:gd name="T80" fmla="*/ 1655 w 1991"/>
                <a:gd name="T81" fmla="*/ 2204 h 2612"/>
                <a:gd name="T82" fmla="*/ 1517 w 1991"/>
                <a:gd name="T83" fmla="*/ 2340 h 2612"/>
                <a:gd name="T84" fmla="*/ 1498 w 1991"/>
                <a:gd name="T85" fmla="*/ 2497 h 2612"/>
                <a:gd name="T86" fmla="*/ 1521 w 1991"/>
                <a:gd name="T87" fmla="*/ 2607 h 2612"/>
                <a:gd name="T88" fmla="*/ 1369 w 1991"/>
                <a:gd name="T89" fmla="*/ 2512 h 2612"/>
                <a:gd name="T90" fmla="*/ 1383 w 1991"/>
                <a:gd name="T91" fmla="*/ 2280 h 2612"/>
                <a:gd name="T92" fmla="*/ 1411 w 1991"/>
                <a:gd name="T93" fmla="*/ 2027 h 2612"/>
                <a:gd name="T94" fmla="*/ 1382 w 1991"/>
                <a:gd name="T95" fmla="*/ 1851 h 2612"/>
                <a:gd name="T96" fmla="*/ 1274 w 1991"/>
                <a:gd name="T97" fmla="*/ 1684 h 2612"/>
                <a:gd name="T98" fmla="*/ 1288 w 1991"/>
                <a:gd name="T99" fmla="*/ 1482 h 2612"/>
                <a:gd name="T100" fmla="*/ 1134 w 1991"/>
                <a:gd name="T101" fmla="*/ 1381 h 2612"/>
                <a:gd name="T102" fmla="*/ 936 w 1991"/>
                <a:gd name="T103" fmla="*/ 1292 h 2612"/>
                <a:gd name="T104" fmla="*/ 853 w 1991"/>
                <a:gd name="T105" fmla="*/ 1192 h 2612"/>
                <a:gd name="T106" fmla="*/ 815 w 1991"/>
                <a:gd name="T107" fmla="*/ 1219 h 2612"/>
                <a:gd name="T108" fmla="*/ 671 w 1991"/>
                <a:gd name="T109" fmla="*/ 1006 h 2612"/>
                <a:gd name="T110" fmla="*/ 619 w 1991"/>
                <a:gd name="T111" fmla="*/ 745 h 2612"/>
                <a:gd name="T112" fmla="*/ 470 w 1991"/>
                <a:gd name="T113" fmla="*/ 570 h 2612"/>
                <a:gd name="T114" fmla="*/ 367 w 1991"/>
                <a:gd name="T115" fmla="*/ 426 h 2612"/>
                <a:gd name="T116" fmla="*/ 182 w 1991"/>
                <a:gd name="T117" fmla="*/ 469 h 2612"/>
                <a:gd name="T118" fmla="*/ 18 w 1991"/>
                <a:gd name="T119" fmla="*/ 356 h 2612"/>
                <a:gd name="T120" fmla="*/ 11 w 1991"/>
                <a:gd name="T121" fmla="*/ 203 h 2612"/>
                <a:gd name="T122" fmla="*/ 33 w 1991"/>
                <a:gd name="T123" fmla="*/ 100 h 2612"/>
                <a:gd name="T124" fmla="*/ 128 w 1991"/>
                <a:gd name="T125" fmla="*/ 23 h 2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91" h="2612">
                  <a:moveTo>
                    <a:pt x="178" y="0"/>
                  </a:moveTo>
                  <a:lnTo>
                    <a:pt x="195" y="2"/>
                  </a:lnTo>
                  <a:lnTo>
                    <a:pt x="210" y="4"/>
                  </a:lnTo>
                  <a:lnTo>
                    <a:pt x="221" y="7"/>
                  </a:lnTo>
                  <a:lnTo>
                    <a:pt x="236" y="12"/>
                  </a:lnTo>
                  <a:lnTo>
                    <a:pt x="254" y="17"/>
                  </a:lnTo>
                  <a:lnTo>
                    <a:pt x="275" y="22"/>
                  </a:lnTo>
                  <a:lnTo>
                    <a:pt x="293" y="31"/>
                  </a:lnTo>
                  <a:lnTo>
                    <a:pt x="308" y="40"/>
                  </a:lnTo>
                  <a:lnTo>
                    <a:pt x="329" y="46"/>
                  </a:lnTo>
                  <a:lnTo>
                    <a:pt x="355" y="54"/>
                  </a:lnTo>
                  <a:lnTo>
                    <a:pt x="383" y="61"/>
                  </a:lnTo>
                  <a:lnTo>
                    <a:pt x="409" y="67"/>
                  </a:lnTo>
                  <a:lnTo>
                    <a:pt x="432" y="74"/>
                  </a:lnTo>
                  <a:lnTo>
                    <a:pt x="449" y="79"/>
                  </a:lnTo>
                  <a:lnTo>
                    <a:pt x="465" y="81"/>
                  </a:lnTo>
                  <a:lnTo>
                    <a:pt x="480" y="76"/>
                  </a:lnTo>
                  <a:lnTo>
                    <a:pt x="493" y="69"/>
                  </a:lnTo>
                  <a:lnTo>
                    <a:pt x="507" y="63"/>
                  </a:lnTo>
                  <a:lnTo>
                    <a:pt x="521" y="63"/>
                  </a:lnTo>
                  <a:lnTo>
                    <a:pt x="534" y="64"/>
                  </a:lnTo>
                  <a:lnTo>
                    <a:pt x="552" y="66"/>
                  </a:lnTo>
                  <a:lnTo>
                    <a:pt x="571" y="66"/>
                  </a:lnTo>
                  <a:lnTo>
                    <a:pt x="593" y="67"/>
                  </a:lnTo>
                  <a:lnTo>
                    <a:pt x="612" y="66"/>
                  </a:lnTo>
                  <a:lnTo>
                    <a:pt x="629" y="63"/>
                  </a:lnTo>
                  <a:lnTo>
                    <a:pt x="640" y="58"/>
                  </a:lnTo>
                  <a:lnTo>
                    <a:pt x="652" y="54"/>
                  </a:lnTo>
                  <a:lnTo>
                    <a:pt x="663" y="54"/>
                  </a:lnTo>
                  <a:lnTo>
                    <a:pt x="676" y="59"/>
                  </a:lnTo>
                  <a:lnTo>
                    <a:pt x="686" y="64"/>
                  </a:lnTo>
                  <a:lnTo>
                    <a:pt x="694" y="67"/>
                  </a:lnTo>
                  <a:lnTo>
                    <a:pt x="696" y="71"/>
                  </a:lnTo>
                  <a:lnTo>
                    <a:pt x="707" y="76"/>
                  </a:lnTo>
                  <a:lnTo>
                    <a:pt x="727" y="82"/>
                  </a:lnTo>
                  <a:lnTo>
                    <a:pt x="755" y="89"/>
                  </a:lnTo>
                  <a:lnTo>
                    <a:pt x="787" y="95"/>
                  </a:lnTo>
                  <a:lnTo>
                    <a:pt x="825" y="102"/>
                  </a:lnTo>
                  <a:lnTo>
                    <a:pt x="863" y="107"/>
                  </a:lnTo>
                  <a:lnTo>
                    <a:pt x="899" y="110"/>
                  </a:lnTo>
                  <a:lnTo>
                    <a:pt x="931" y="112"/>
                  </a:lnTo>
                  <a:lnTo>
                    <a:pt x="959" y="110"/>
                  </a:lnTo>
                  <a:lnTo>
                    <a:pt x="979" y="107"/>
                  </a:lnTo>
                  <a:lnTo>
                    <a:pt x="1008" y="97"/>
                  </a:lnTo>
                  <a:lnTo>
                    <a:pt x="1031" y="89"/>
                  </a:lnTo>
                  <a:lnTo>
                    <a:pt x="1049" y="87"/>
                  </a:lnTo>
                  <a:lnTo>
                    <a:pt x="1062" y="90"/>
                  </a:lnTo>
                  <a:lnTo>
                    <a:pt x="1072" y="102"/>
                  </a:lnTo>
                  <a:lnTo>
                    <a:pt x="1079" y="108"/>
                  </a:lnTo>
                  <a:lnTo>
                    <a:pt x="1090" y="108"/>
                  </a:lnTo>
                  <a:lnTo>
                    <a:pt x="1105" y="103"/>
                  </a:lnTo>
                  <a:lnTo>
                    <a:pt x="1121" y="95"/>
                  </a:lnTo>
                  <a:lnTo>
                    <a:pt x="1139" y="85"/>
                  </a:lnTo>
                  <a:lnTo>
                    <a:pt x="1159" y="74"/>
                  </a:lnTo>
                  <a:lnTo>
                    <a:pt x="1177" y="66"/>
                  </a:lnTo>
                  <a:lnTo>
                    <a:pt x="1193" y="61"/>
                  </a:lnTo>
                  <a:lnTo>
                    <a:pt x="1211" y="61"/>
                  </a:lnTo>
                  <a:lnTo>
                    <a:pt x="1228" y="71"/>
                  </a:lnTo>
                  <a:lnTo>
                    <a:pt x="1244" y="85"/>
                  </a:lnTo>
                  <a:lnTo>
                    <a:pt x="1257" y="107"/>
                  </a:lnTo>
                  <a:lnTo>
                    <a:pt x="1265" y="130"/>
                  </a:lnTo>
                  <a:lnTo>
                    <a:pt x="1272" y="154"/>
                  </a:lnTo>
                  <a:lnTo>
                    <a:pt x="1272" y="177"/>
                  </a:lnTo>
                  <a:lnTo>
                    <a:pt x="1269" y="197"/>
                  </a:lnTo>
                  <a:lnTo>
                    <a:pt x="1264" y="210"/>
                  </a:lnTo>
                  <a:lnTo>
                    <a:pt x="1259" y="216"/>
                  </a:lnTo>
                  <a:lnTo>
                    <a:pt x="1254" y="223"/>
                  </a:lnTo>
                  <a:lnTo>
                    <a:pt x="1251" y="230"/>
                  </a:lnTo>
                  <a:lnTo>
                    <a:pt x="1247" y="243"/>
                  </a:lnTo>
                  <a:lnTo>
                    <a:pt x="1247" y="254"/>
                  </a:lnTo>
                  <a:lnTo>
                    <a:pt x="1252" y="264"/>
                  </a:lnTo>
                  <a:lnTo>
                    <a:pt x="1260" y="271"/>
                  </a:lnTo>
                  <a:lnTo>
                    <a:pt x="1267" y="277"/>
                  </a:lnTo>
                  <a:lnTo>
                    <a:pt x="1274" y="282"/>
                  </a:lnTo>
                  <a:lnTo>
                    <a:pt x="1275" y="290"/>
                  </a:lnTo>
                  <a:lnTo>
                    <a:pt x="1274" y="298"/>
                  </a:lnTo>
                  <a:lnTo>
                    <a:pt x="1265" y="303"/>
                  </a:lnTo>
                  <a:lnTo>
                    <a:pt x="1254" y="307"/>
                  </a:lnTo>
                  <a:lnTo>
                    <a:pt x="1242" y="310"/>
                  </a:lnTo>
                  <a:lnTo>
                    <a:pt x="1233" y="316"/>
                  </a:lnTo>
                  <a:lnTo>
                    <a:pt x="1220" y="325"/>
                  </a:lnTo>
                  <a:lnTo>
                    <a:pt x="1206" y="328"/>
                  </a:lnTo>
                  <a:lnTo>
                    <a:pt x="1192" y="325"/>
                  </a:lnTo>
                  <a:lnTo>
                    <a:pt x="1174" y="318"/>
                  </a:lnTo>
                  <a:lnTo>
                    <a:pt x="1161" y="315"/>
                  </a:lnTo>
                  <a:lnTo>
                    <a:pt x="1149" y="316"/>
                  </a:lnTo>
                  <a:lnTo>
                    <a:pt x="1138" y="325"/>
                  </a:lnTo>
                  <a:lnTo>
                    <a:pt x="1125" y="336"/>
                  </a:lnTo>
                  <a:lnTo>
                    <a:pt x="1107" y="351"/>
                  </a:lnTo>
                  <a:lnTo>
                    <a:pt x="1090" y="367"/>
                  </a:lnTo>
                  <a:lnTo>
                    <a:pt x="1084" y="382"/>
                  </a:lnTo>
                  <a:lnTo>
                    <a:pt x="1080" y="400"/>
                  </a:lnTo>
                  <a:lnTo>
                    <a:pt x="1079" y="421"/>
                  </a:lnTo>
                  <a:lnTo>
                    <a:pt x="1075" y="447"/>
                  </a:lnTo>
                  <a:lnTo>
                    <a:pt x="1074" y="465"/>
                  </a:lnTo>
                  <a:lnTo>
                    <a:pt x="1077" y="477"/>
                  </a:lnTo>
                  <a:lnTo>
                    <a:pt x="1082" y="485"/>
                  </a:lnTo>
                  <a:lnTo>
                    <a:pt x="1090" y="490"/>
                  </a:lnTo>
                  <a:lnTo>
                    <a:pt x="1100" y="495"/>
                  </a:lnTo>
                  <a:lnTo>
                    <a:pt x="1112" y="500"/>
                  </a:lnTo>
                  <a:lnTo>
                    <a:pt x="1125" y="508"/>
                  </a:lnTo>
                  <a:lnTo>
                    <a:pt x="1143" y="521"/>
                  </a:lnTo>
                  <a:lnTo>
                    <a:pt x="1159" y="532"/>
                  </a:lnTo>
                  <a:lnTo>
                    <a:pt x="1179" y="542"/>
                  </a:lnTo>
                  <a:lnTo>
                    <a:pt x="1198" y="551"/>
                  </a:lnTo>
                  <a:lnTo>
                    <a:pt x="1221" y="552"/>
                  </a:lnTo>
                  <a:lnTo>
                    <a:pt x="1238" y="554"/>
                  </a:lnTo>
                  <a:lnTo>
                    <a:pt x="1246" y="560"/>
                  </a:lnTo>
                  <a:lnTo>
                    <a:pt x="1252" y="570"/>
                  </a:lnTo>
                  <a:lnTo>
                    <a:pt x="1254" y="582"/>
                  </a:lnTo>
                  <a:lnTo>
                    <a:pt x="1254" y="595"/>
                  </a:lnTo>
                  <a:lnTo>
                    <a:pt x="1254" y="608"/>
                  </a:lnTo>
                  <a:lnTo>
                    <a:pt x="1252" y="619"/>
                  </a:lnTo>
                  <a:lnTo>
                    <a:pt x="1254" y="631"/>
                  </a:lnTo>
                  <a:lnTo>
                    <a:pt x="1259" y="639"/>
                  </a:lnTo>
                  <a:lnTo>
                    <a:pt x="1265" y="642"/>
                  </a:lnTo>
                  <a:lnTo>
                    <a:pt x="1275" y="642"/>
                  </a:lnTo>
                  <a:lnTo>
                    <a:pt x="1287" y="644"/>
                  </a:lnTo>
                  <a:lnTo>
                    <a:pt x="1293" y="641"/>
                  </a:lnTo>
                  <a:lnTo>
                    <a:pt x="1298" y="632"/>
                  </a:lnTo>
                  <a:lnTo>
                    <a:pt x="1298" y="621"/>
                  </a:lnTo>
                  <a:lnTo>
                    <a:pt x="1300" y="608"/>
                  </a:lnTo>
                  <a:lnTo>
                    <a:pt x="1300" y="593"/>
                  </a:lnTo>
                  <a:lnTo>
                    <a:pt x="1300" y="578"/>
                  </a:lnTo>
                  <a:lnTo>
                    <a:pt x="1305" y="567"/>
                  </a:lnTo>
                  <a:lnTo>
                    <a:pt x="1311" y="560"/>
                  </a:lnTo>
                  <a:lnTo>
                    <a:pt x="1319" y="552"/>
                  </a:lnTo>
                  <a:lnTo>
                    <a:pt x="1323" y="541"/>
                  </a:lnTo>
                  <a:lnTo>
                    <a:pt x="1321" y="528"/>
                  </a:lnTo>
                  <a:lnTo>
                    <a:pt x="1316" y="511"/>
                  </a:lnTo>
                  <a:lnTo>
                    <a:pt x="1310" y="495"/>
                  </a:lnTo>
                  <a:lnTo>
                    <a:pt x="1301" y="477"/>
                  </a:lnTo>
                  <a:lnTo>
                    <a:pt x="1295" y="459"/>
                  </a:lnTo>
                  <a:lnTo>
                    <a:pt x="1295" y="441"/>
                  </a:lnTo>
                  <a:lnTo>
                    <a:pt x="1298" y="421"/>
                  </a:lnTo>
                  <a:lnTo>
                    <a:pt x="1303" y="402"/>
                  </a:lnTo>
                  <a:lnTo>
                    <a:pt x="1308" y="385"/>
                  </a:lnTo>
                  <a:lnTo>
                    <a:pt x="1308" y="370"/>
                  </a:lnTo>
                  <a:lnTo>
                    <a:pt x="1311" y="357"/>
                  </a:lnTo>
                  <a:lnTo>
                    <a:pt x="1318" y="347"/>
                  </a:lnTo>
                  <a:lnTo>
                    <a:pt x="1329" y="341"/>
                  </a:lnTo>
                  <a:lnTo>
                    <a:pt x="1344" y="339"/>
                  </a:lnTo>
                  <a:lnTo>
                    <a:pt x="1360" y="343"/>
                  </a:lnTo>
                  <a:lnTo>
                    <a:pt x="1383" y="349"/>
                  </a:lnTo>
                  <a:lnTo>
                    <a:pt x="1403" y="359"/>
                  </a:lnTo>
                  <a:lnTo>
                    <a:pt x="1423" y="372"/>
                  </a:lnTo>
                  <a:lnTo>
                    <a:pt x="1431" y="380"/>
                  </a:lnTo>
                  <a:lnTo>
                    <a:pt x="1436" y="387"/>
                  </a:lnTo>
                  <a:lnTo>
                    <a:pt x="1441" y="392"/>
                  </a:lnTo>
                  <a:lnTo>
                    <a:pt x="1444" y="400"/>
                  </a:lnTo>
                  <a:lnTo>
                    <a:pt x="1449" y="411"/>
                  </a:lnTo>
                  <a:lnTo>
                    <a:pt x="1455" y="428"/>
                  </a:lnTo>
                  <a:lnTo>
                    <a:pt x="1462" y="439"/>
                  </a:lnTo>
                  <a:lnTo>
                    <a:pt x="1472" y="442"/>
                  </a:lnTo>
                  <a:lnTo>
                    <a:pt x="1480" y="439"/>
                  </a:lnTo>
                  <a:lnTo>
                    <a:pt x="1490" y="433"/>
                  </a:lnTo>
                  <a:lnTo>
                    <a:pt x="1498" y="421"/>
                  </a:lnTo>
                  <a:lnTo>
                    <a:pt x="1506" y="408"/>
                  </a:lnTo>
                  <a:lnTo>
                    <a:pt x="1513" y="395"/>
                  </a:lnTo>
                  <a:lnTo>
                    <a:pt x="1519" y="385"/>
                  </a:lnTo>
                  <a:lnTo>
                    <a:pt x="1527" y="385"/>
                  </a:lnTo>
                  <a:lnTo>
                    <a:pt x="1535" y="393"/>
                  </a:lnTo>
                  <a:lnTo>
                    <a:pt x="1545" y="408"/>
                  </a:lnTo>
                  <a:lnTo>
                    <a:pt x="1553" y="426"/>
                  </a:lnTo>
                  <a:lnTo>
                    <a:pt x="1563" y="447"/>
                  </a:lnTo>
                  <a:lnTo>
                    <a:pt x="1571" y="467"/>
                  </a:lnTo>
                  <a:lnTo>
                    <a:pt x="1578" y="483"/>
                  </a:lnTo>
                  <a:lnTo>
                    <a:pt x="1585" y="498"/>
                  </a:lnTo>
                  <a:lnTo>
                    <a:pt x="1593" y="513"/>
                  </a:lnTo>
                  <a:lnTo>
                    <a:pt x="1604" y="529"/>
                  </a:lnTo>
                  <a:lnTo>
                    <a:pt x="1621" y="551"/>
                  </a:lnTo>
                  <a:lnTo>
                    <a:pt x="1639" y="577"/>
                  </a:lnTo>
                  <a:lnTo>
                    <a:pt x="1653" y="611"/>
                  </a:lnTo>
                  <a:lnTo>
                    <a:pt x="1668" y="645"/>
                  </a:lnTo>
                  <a:lnTo>
                    <a:pt x="1680" y="682"/>
                  </a:lnTo>
                  <a:lnTo>
                    <a:pt x="1691" y="711"/>
                  </a:lnTo>
                  <a:lnTo>
                    <a:pt x="1701" y="734"/>
                  </a:lnTo>
                  <a:lnTo>
                    <a:pt x="1707" y="749"/>
                  </a:lnTo>
                  <a:lnTo>
                    <a:pt x="1711" y="760"/>
                  </a:lnTo>
                  <a:lnTo>
                    <a:pt x="1707" y="767"/>
                  </a:lnTo>
                  <a:lnTo>
                    <a:pt x="1702" y="772"/>
                  </a:lnTo>
                  <a:lnTo>
                    <a:pt x="1693" y="772"/>
                  </a:lnTo>
                  <a:lnTo>
                    <a:pt x="1683" y="770"/>
                  </a:lnTo>
                  <a:lnTo>
                    <a:pt x="1670" y="770"/>
                  </a:lnTo>
                  <a:lnTo>
                    <a:pt x="1653" y="773"/>
                  </a:lnTo>
                  <a:lnTo>
                    <a:pt x="1635" y="780"/>
                  </a:lnTo>
                  <a:lnTo>
                    <a:pt x="1616" y="788"/>
                  </a:lnTo>
                  <a:lnTo>
                    <a:pt x="1598" y="796"/>
                  </a:lnTo>
                  <a:lnTo>
                    <a:pt x="1585" y="803"/>
                  </a:lnTo>
                  <a:lnTo>
                    <a:pt x="1575" y="809"/>
                  </a:lnTo>
                  <a:lnTo>
                    <a:pt x="1558" y="817"/>
                  </a:lnTo>
                  <a:lnTo>
                    <a:pt x="1537" y="829"/>
                  </a:lnTo>
                  <a:lnTo>
                    <a:pt x="1513" y="842"/>
                  </a:lnTo>
                  <a:lnTo>
                    <a:pt x="1490" y="857"/>
                  </a:lnTo>
                  <a:lnTo>
                    <a:pt x="1465" y="876"/>
                  </a:lnTo>
                  <a:lnTo>
                    <a:pt x="1444" y="891"/>
                  </a:lnTo>
                  <a:lnTo>
                    <a:pt x="1418" y="906"/>
                  </a:lnTo>
                  <a:lnTo>
                    <a:pt x="1403" y="914"/>
                  </a:lnTo>
                  <a:lnTo>
                    <a:pt x="1393" y="927"/>
                  </a:lnTo>
                  <a:lnTo>
                    <a:pt x="1383" y="943"/>
                  </a:lnTo>
                  <a:lnTo>
                    <a:pt x="1375" y="963"/>
                  </a:lnTo>
                  <a:lnTo>
                    <a:pt x="1362" y="988"/>
                  </a:lnTo>
                  <a:lnTo>
                    <a:pt x="1346" y="1014"/>
                  </a:lnTo>
                  <a:lnTo>
                    <a:pt x="1326" y="1040"/>
                  </a:lnTo>
                  <a:lnTo>
                    <a:pt x="1306" y="1065"/>
                  </a:lnTo>
                  <a:lnTo>
                    <a:pt x="1292" y="1088"/>
                  </a:lnTo>
                  <a:lnTo>
                    <a:pt x="1282" y="1107"/>
                  </a:lnTo>
                  <a:lnTo>
                    <a:pt x="1278" y="1124"/>
                  </a:lnTo>
                  <a:lnTo>
                    <a:pt x="1278" y="1140"/>
                  </a:lnTo>
                  <a:lnTo>
                    <a:pt x="1278" y="1155"/>
                  </a:lnTo>
                  <a:lnTo>
                    <a:pt x="1277" y="1168"/>
                  </a:lnTo>
                  <a:lnTo>
                    <a:pt x="1272" y="1178"/>
                  </a:lnTo>
                  <a:lnTo>
                    <a:pt x="1264" y="1184"/>
                  </a:lnTo>
                  <a:lnTo>
                    <a:pt x="1254" y="1183"/>
                  </a:lnTo>
                  <a:lnTo>
                    <a:pt x="1246" y="1174"/>
                  </a:lnTo>
                  <a:lnTo>
                    <a:pt x="1236" y="1161"/>
                  </a:lnTo>
                  <a:lnTo>
                    <a:pt x="1229" y="1147"/>
                  </a:lnTo>
                  <a:lnTo>
                    <a:pt x="1221" y="1133"/>
                  </a:lnTo>
                  <a:lnTo>
                    <a:pt x="1213" y="1122"/>
                  </a:lnTo>
                  <a:lnTo>
                    <a:pt x="1197" y="1112"/>
                  </a:lnTo>
                  <a:lnTo>
                    <a:pt x="1174" y="1104"/>
                  </a:lnTo>
                  <a:lnTo>
                    <a:pt x="1144" y="1101"/>
                  </a:lnTo>
                  <a:lnTo>
                    <a:pt x="1108" y="1102"/>
                  </a:lnTo>
                  <a:lnTo>
                    <a:pt x="1069" y="1112"/>
                  </a:lnTo>
                  <a:lnTo>
                    <a:pt x="1051" y="1120"/>
                  </a:lnTo>
                  <a:lnTo>
                    <a:pt x="1039" y="1133"/>
                  </a:lnTo>
                  <a:lnTo>
                    <a:pt x="1033" y="1150"/>
                  </a:lnTo>
                  <a:lnTo>
                    <a:pt x="1030" y="1168"/>
                  </a:lnTo>
                  <a:lnTo>
                    <a:pt x="1031" y="1187"/>
                  </a:lnTo>
                  <a:lnTo>
                    <a:pt x="1035" y="1207"/>
                  </a:lnTo>
                  <a:lnTo>
                    <a:pt x="1039" y="1225"/>
                  </a:lnTo>
                  <a:lnTo>
                    <a:pt x="1046" y="1243"/>
                  </a:lnTo>
                  <a:lnTo>
                    <a:pt x="1051" y="1256"/>
                  </a:lnTo>
                  <a:lnTo>
                    <a:pt x="1054" y="1266"/>
                  </a:lnTo>
                  <a:lnTo>
                    <a:pt x="1061" y="1273"/>
                  </a:lnTo>
                  <a:lnTo>
                    <a:pt x="1071" y="1274"/>
                  </a:lnTo>
                  <a:lnTo>
                    <a:pt x="1084" y="1269"/>
                  </a:lnTo>
                  <a:lnTo>
                    <a:pt x="1098" y="1261"/>
                  </a:lnTo>
                  <a:lnTo>
                    <a:pt x="1113" y="1251"/>
                  </a:lnTo>
                  <a:lnTo>
                    <a:pt x="1128" y="1240"/>
                  </a:lnTo>
                  <a:lnTo>
                    <a:pt x="1139" y="1230"/>
                  </a:lnTo>
                  <a:lnTo>
                    <a:pt x="1149" y="1220"/>
                  </a:lnTo>
                  <a:lnTo>
                    <a:pt x="1157" y="1214"/>
                  </a:lnTo>
                  <a:lnTo>
                    <a:pt x="1166" y="1215"/>
                  </a:lnTo>
                  <a:lnTo>
                    <a:pt x="1174" y="1222"/>
                  </a:lnTo>
                  <a:lnTo>
                    <a:pt x="1179" y="1232"/>
                  </a:lnTo>
                  <a:lnTo>
                    <a:pt x="1184" y="1245"/>
                  </a:lnTo>
                  <a:lnTo>
                    <a:pt x="1185" y="1258"/>
                  </a:lnTo>
                  <a:lnTo>
                    <a:pt x="1185" y="1273"/>
                  </a:lnTo>
                  <a:lnTo>
                    <a:pt x="1184" y="1287"/>
                  </a:lnTo>
                  <a:lnTo>
                    <a:pt x="1184" y="1300"/>
                  </a:lnTo>
                  <a:lnTo>
                    <a:pt x="1185" y="1312"/>
                  </a:lnTo>
                  <a:lnTo>
                    <a:pt x="1190" y="1320"/>
                  </a:lnTo>
                  <a:lnTo>
                    <a:pt x="1200" y="1325"/>
                  </a:lnTo>
                  <a:lnTo>
                    <a:pt x="1215" y="1330"/>
                  </a:lnTo>
                  <a:lnTo>
                    <a:pt x="1226" y="1335"/>
                  </a:lnTo>
                  <a:lnTo>
                    <a:pt x="1236" y="1345"/>
                  </a:lnTo>
                  <a:lnTo>
                    <a:pt x="1246" y="1358"/>
                  </a:lnTo>
                  <a:lnTo>
                    <a:pt x="1257" y="1379"/>
                  </a:lnTo>
                  <a:lnTo>
                    <a:pt x="1267" y="1394"/>
                  </a:lnTo>
                  <a:lnTo>
                    <a:pt x="1280" y="1402"/>
                  </a:lnTo>
                  <a:lnTo>
                    <a:pt x="1295" y="1405"/>
                  </a:lnTo>
                  <a:lnTo>
                    <a:pt x="1311" y="1404"/>
                  </a:lnTo>
                  <a:lnTo>
                    <a:pt x="1329" y="1399"/>
                  </a:lnTo>
                  <a:lnTo>
                    <a:pt x="1346" y="1391"/>
                  </a:lnTo>
                  <a:lnTo>
                    <a:pt x="1362" y="1379"/>
                  </a:lnTo>
                  <a:lnTo>
                    <a:pt x="1377" y="1374"/>
                  </a:lnTo>
                  <a:lnTo>
                    <a:pt x="1396" y="1373"/>
                  </a:lnTo>
                  <a:lnTo>
                    <a:pt x="1421" y="1374"/>
                  </a:lnTo>
                  <a:lnTo>
                    <a:pt x="1447" y="1377"/>
                  </a:lnTo>
                  <a:lnTo>
                    <a:pt x="1475" y="1384"/>
                  </a:lnTo>
                  <a:lnTo>
                    <a:pt x="1501" y="1391"/>
                  </a:lnTo>
                  <a:lnTo>
                    <a:pt x="1527" y="1399"/>
                  </a:lnTo>
                  <a:lnTo>
                    <a:pt x="1549" y="1405"/>
                  </a:lnTo>
                  <a:lnTo>
                    <a:pt x="1565" y="1412"/>
                  </a:lnTo>
                  <a:lnTo>
                    <a:pt x="1576" y="1417"/>
                  </a:lnTo>
                  <a:lnTo>
                    <a:pt x="1593" y="1423"/>
                  </a:lnTo>
                  <a:lnTo>
                    <a:pt x="1611" y="1430"/>
                  </a:lnTo>
                  <a:lnTo>
                    <a:pt x="1632" y="1440"/>
                  </a:lnTo>
                  <a:lnTo>
                    <a:pt x="1650" y="1451"/>
                  </a:lnTo>
                  <a:lnTo>
                    <a:pt x="1666" y="1466"/>
                  </a:lnTo>
                  <a:lnTo>
                    <a:pt x="1676" y="1479"/>
                  </a:lnTo>
                  <a:lnTo>
                    <a:pt x="1691" y="1494"/>
                  </a:lnTo>
                  <a:lnTo>
                    <a:pt x="1707" y="1510"/>
                  </a:lnTo>
                  <a:lnTo>
                    <a:pt x="1725" y="1526"/>
                  </a:lnTo>
                  <a:lnTo>
                    <a:pt x="1743" y="1544"/>
                  </a:lnTo>
                  <a:lnTo>
                    <a:pt x="1761" y="1559"/>
                  </a:lnTo>
                  <a:lnTo>
                    <a:pt x="1774" y="1572"/>
                  </a:lnTo>
                  <a:lnTo>
                    <a:pt x="1784" y="1582"/>
                  </a:lnTo>
                  <a:lnTo>
                    <a:pt x="1789" y="1585"/>
                  </a:lnTo>
                  <a:lnTo>
                    <a:pt x="1796" y="1587"/>
                  </a:lnTo>
                  <a:lnTo>
                    <a:pt x="1812" y="1590"/>
                  </a:lnTo>
                  <a:lnTo>
                    <a:pt x="1832" y="1595"/>
                  </a:lnTo>
                  <a:lnTo>
                    <a:pt x="1858" y="1600"/>
                  </a:lnTo>
                  <a:lnTo>
                    <a:pt x="1886" y="1607"/>
                  </a:lnTo>
                  <a:lnTo>
                    <a:pt x="1912" y="1615"/>
                  </a:lnTo>
                  <a:lnTo>
                    <a:pt x="1938" y="1623"/>
                  </a:lnTo>
                  <a:lnTo>
                    <a:pt x="1961" y="1633"/>
                  </a:lnTo>
                  <a:lnTo>
                    <a:pt x="1977" y="1643"/>
                  </a:lnTo>
                  <a:lnTo>
                    <a:pt x="1986" y="1654"/>
                  </a:lnTo>
                  <a:lnTo>
                    <a:pt x="1991" y="1671"/>
                  </a:lnTo>
                  <a:lnTo>
                    <a:pt x="1989" y="1690"/>
                  </a:lnTo>
                  <a:lnTo>
                    <a:pt x="1986" y="1711"/>
                  </a:lnTo>
                  <a:lnTo>
                    <a:pt x="1981" y="1736"/>
                  </a:lnTo>
                  <a:lnTo>
                    <a:pt x="1973" y="1761"/>
                  </a:lnTo>
                  <a:lnTo>
                    <a:pt x="1964" y="1785"/>
                  </a:lnTo>
                  <a:lnTo>
                    <a:pt x="1956" y="1810"/>
                  </a:lnTo>
                  <a:lnTo>
                    <a:pt x="1950" y="1833"/>
                  </a:lnTo>
                  <a:lnTo>
                    <a:pt x="1943" y="1852"/>
                  </a:lnTo>
                  <a:lnTo>
                    <a:pt x="1933" y="1880"/>
                  </a:lnTo>
                  <a:lnTo>
                    <a:pt x="1920" y="1905"/>
                  </a:lnTo>
                  <a:lnTo>
                    <a:pt x="1904" y="1926"/>
                  </a:lnTo>
                  <a:lnTo>
                    <a:pt x="1887" y="1944"/>
                  </a:lnTo>
                  <a:lnTo>
                    <a:pt x="1871" y="1957"/>
                  </a:lnTo>
                  <a:lnTo>
                    <a:pt x="1860" y="1967"/>
                  </a:lnTo>
                  <a:lnTo>
                    <a:pt x="1851" y="1973"/>
                  </a:lnTo>
                  <a:lnTo>
                    <a:pt x="1842" y="1987"/>
                  </a:lnTo>
                  <a:lnTo>
                    <a:pt x="1827" y="2003"/>
                  </a:lnTo>
                  <a:lnTo>
                    <a:pt x="1809" y="2023"/>
                  </a:lnTo>
                  <a:lnTo>
                    <a:pt x="1789" y="2045"/>
                  </a:lnTo>
                  <a:lnTo>
                    <a:pt x="1770" y="2070"/>
                  </a:lnTo>
                  <a:lnTo>
                    <a:pt x="1748" y="2095"/>
                  </a:lnTo>
                  <a:lnTo>
                    <a:pt x="1727" y="2119"/>
                  </a:lnTo>
                  <a:lnTo>
                    <a:pt x="1707" y="2142"/>
                  </a:lnTo>
                  <a:lnTo>
                    <a:pt x="1691" y="2163"/>
                  </a:lnTo>
                  <a:lnTo>
                    <a:pt x="1675" y="2181"/>
                  </a:lnTo>
                  <a:lnTo>
                    <a:pt x="1663" y="2196"/>
                  </a:lnTo>
                  <a:lnTo>
                    <a:pt x="1655" y="2204"/>
                  </a:lnTo>
                  <a:lnTo>
                    <a:pt x="1642" y="2219"/>
                  </a:lnTo>
                  <a:lnTo>
                    <a:pt x="1622" y="2237"/>
                  </a:lnTo>
                  <a:lnTo>
                    <a:pt x="1601" y="2255"/>
                  </a:lnTo>
                  <a:lnTo>
                    <a:pt x="1580" y="2275"/>
                  </a:lnTo>
                  <a:lnTo>
                    <a:pt x="1558" y="2294"/>
                  </a:lnTo>
                  <a:lnTo>
                    <a:pt x="1542" y="2311"/>
                  </a:lnTo>
                  <a:lnTo>
                    <a:pt x="1531" y="2322"/>
                  </a:lnTo>
                  <a:lnTo>
                    <a:pt x="1517" y="2340"/>
                  </a:lnTo>
                  <a:lnTo>
                    <a:pt x="1513" y="2357"/>
                  </a:lnTo>
                  <a:lnTo>
                    <a:pt x="1511" y="2376"/>
                  </a:lnTo>
                  <a:lnTo>
                    <a:pt x="1514" y="2398"/>
                  </a:lnTo>
                  <a:lnTo>
                    <a:pt x="1519" y="2419"/>
                  </a:lnTo>
                  <a:lnTo>
                    <a:pt x="1519" y="2437"/>
                  </a:lnTo>
                  <a:lnTo>
                    <a:pt x="1516" y="2455"/>
                  </a:lnTo>
                  <a:lnTo>
                    <a:pt x="1508" y="2475"/>
                  </a:lnTo>
                  <a:lnTo>
                    <a:pt x="1498" y="2497"/>
                  </a:lnTo>
                  <a:lnTo>
                    <a:pt x="1495" y="2522"/>
                  </a:lnTo>
                  <a:lnTo>
                    <a:pt x="1496" y="2547"/>
                  </a:lnTo>
                  <a:lnTo>
                    <a:pt x="1503" y="2571"/>
                  </a:lnTo>
                  <a:lnTo>
                    <a:pt x="1511" y="2584"/>
                  </a:lnTo>
                  <a:lnTo>
                    <a:pt x="1517" y="2592"/>
                  </a:lnTo>
                  <a:lnTo>
                    <a:pt x="1522" y="2599"/>
                  </a:lnTo>
                  <a:lnTo>
                    <a:pt x="1524" y="2604"/>
                  </a:lnTo>
                  <a:lnTo>
                    <a:pt x="1521" y="2607"/>
                  </a:lnTo>
                  <a:lnTo>
                    <a:pt x="1511" y="2610"/>
                  </a:lnTo>
                  <a:lnTo>
                    <a:pt x="1493" y="2612"/>
                  </a:lnTo>
                  <a:lnTo>
                    <a:pt x="1472" y="2609"/>
                  </a:lnTo>
                  <a:lnTo>
                    <a:pt x="1447" y="2601"/>
                  </a:lnTo>
                  <a:lnTo>
                    <a:pt x="1423" y="2584"/>
                  </a:lnTo>
                  <a:lnTo>
                    <a:pt x="1400" y="2563"/>
                  </a:lnTo>
                  <a:lnTo>
                    <a:pt x="1378" y="2535"/>
                  </a:lnTo>
                  <a:lnTo>
                    <a:pt x="1369" y="2512"/>
                  </a:lnTo>
                  <a:lnTo>
                    <a:pt x="1364" y="2486"/>
                  </a:lnTo>
                  <a:lnTo>
                    <a:pt x="1362" y="2456"/>
                  </a:lnTo>
                  <a:lnTo>
                    <a:pt x="1364" y="2425"/>
                  </a:lnTo>
                  <a:lnTo>
                    <a:pt x="1367" y="2393"/>
                  </a:lnTo>
                  <a:lnTo>
                    <a:pt x="1372" y="2360"/>
                  </a:lnTo>
                  <a:lnTo>
                    <a:pt x="1377" y="2330"/>
                  </a:lnTo>
                  <a:lnTo>
                    <a:pt x="1380" y="2303"/>
                  </a:lnTo>
                  <a:lnTo>
                    <a:pt x="1383" y="2280"/>
                  </a:lnTo>
                  <a:lnTo>
                    <a:pt x="1383" y="2262"/>
                  </a:lnTo>
                  <a:lnTo>
                    <a:pt x="1383" y="2244"/>
                  </a:lnTo>
                  <a:lnTo>
                    <a:pt x="1385" y="2216"/>
                  </a:lnTo>
                  <a:lnTo>
                    <a:pt x="1390" y="2183"/>
                  </a:lnTo>
                  <a:lnTo>
                    <a:pt x="1395" y="2145"/>
                  </a:lnTo>
                  <a:lnTo>
                    <a:pt x="1400" y="2106"/>
                  </a:lnTo>
                  <a:lnTo>
                    <a:pt x="1405" y="2065"/>
                  </a:lnTo>
                  <a:lnTo>
                    <a:pt x="1411" y="2027"/>
                  </a:lnTo>
                  <a:lnTo>
                    <a:pt x="1416" y="1995"/>
                  </a:lnTo>
                  <a:lnTo>
                    <a:pt x="1421" y="1967"/>
                  </a:lnTo>
                  <a:lnTo>
                    <a:pt x="1424" y="1947"/>
                  </a:lnTo>
                  <a:lnTo>
                    <a:pt x="1424" y="1923"/>
                  </a:lnTo>
                  <a:lnTo>
                    <a:pt x="1419" y="1901"/>
                  </a:lnTo>
                  <a:lnTo>
                    <a:pt x="1411" y="1882"/>
                  </a:lnTo>
                  <a:lnTo>
                    <a:pt x="1398" y="1865"/>
                  </a:lnTo>
                  <a:lnTo>
                    <a:pt x="1382" y="1851"/>
                  </a:lnTo>
                  <a:lnTo>
                    <a:pt x="1365" y="1838"/>
                  </a:lnTo>
                  <a:lnTo>
                    <a:pt x="1352" y="1824"/>
                  </a:lnTo>
                  <a:lnTo>
                    <a:pt x="1337" y="1803"/>
                  </a:lnTo>
                  <a:lnTo>
                    <a:pt x="1323" y="1779"/>
                  </a:lnTo>
                  <a:lnTo>
                    <a:pt x="1308" y="1752"/>
                  </a:lnTo>
                  <a:lnTo>
                    <a:pt x="1295" y="1725"/>
                  </a:lnTo>
                  <a:lnTo>
                    <a:pt x="1283" y="1702"/>
                  </a:lnTo>
                  <a:lnTo>
                    <a:pt x="1274" y="1684"/>
                  </a:lnTo>
                  <a:lnTo>
                    <a:pt x="1265" y="1657"/>
                  </a:lnTo>
                  <a:lnTo>
                    <a:pt x="1267" y="1630"/>
                  </a:lnTo>
                  <a:lnTo>
                    <a:pt x="1274" y="1603"/>
                  </a:lnTo>
                  <a:lnTo>
                    <a:pt x="1283" y="1576"/>
                  </a:lnTo>
                  <a:lnTo>
                    <a:pt x="1292" y="1549"/>
                  </a:lnTo>
                  <a:lnTo>
                    <a:pt x="1296" y="1525"/>
                  </a:lnTo>
                  <a:lnTo>
                    <a:pt x="1296" y="1502"/>
                  </a:lnTo>
                  <a:lnTo>
                    <a:pt x="1288" y="1482"/>
                  </a:lnTo>
                  <a:lnTo>
                    <a:pt x="1278" y="1471"/>
                  </a:lnTo>
                  <a:lnTo>
                    <a:pt x="1262" y="1456"/>
                  </a:lnTo>
                  <a:lnTo>
                    <a:pt x="1241" y="1443"/>
                  </a:lnTo>
                  <a:lnTo>
                    <a:pt x="1220" y="1430"/>
                  </a:lnTo>
                  <a:lnTo>
                    <a:pt x="1200" y="1418"/>
                  </a:lnTo>
                  <a:lnTo>
                    <a:pt x="1184" y="1410"/>
                  </a:lnTo>
                  <a:lnTo>
                    <a:pt x="1157" y="1397"/>
                  </a:lnTo>
                  <a:lnTo>
                    <a:pt x="1134" y="1381"/>
                  </a:lnTo>
                  <a:lnTo>
                    <a:pt x="1110" y="1359"/>
                  </a:lnTo>
                  <a:lnTo>
                    <a:pt x="1093" y="1348"/>
                  </a:lnTo>
                  <a:lnTo>
                    <a:pt x="1075" y="1338"/>
                  </a:lnTo>
                  <a:lnTo>
                    <a:pt x="1051" y="1332"/>
                  </a:lnTo>
                  <a:lnTo>
                    <a:pt x="1023" y="1325"/>
                  </a:lnTo>
                  <a:lnTo>
                    <a:pt x="987" y="1317"/>
                  </a:lnTo>
                  <a:lnTo>
                    <a:pt x="961" y="1307"/>
                  </a:lnTo>
                  <a:lnTo>
                    <a:pt x="936" y="1292"/>
                  </a:lnTo>
                  <a:lnTo>
                    <a:pt x="917" y="1273"/>
                  </a:lnTo>
                  <a:lnTo>
                    <a:pt x="899" y="1251"/>
                  </a:lnTo>
                  <a:lnTo>
                    <a:pt x="886" y="1230"/>
                  </a:lnTo>
                  <a:lnTo>
                    <a:pt x="874" y="1210"/>
                  </a:lnTo>
                  <a:lnTo>
                    <a:pt x="866" y="1196"/>
                  </a:lnTo>
                  <a:lnTo>
                    <a:pt x="859" y="1189"/>
                  </a:lnTo>
                  <a:lnTo>
                    <a:pt x="856" y="1187"/>
                  </a:lnTo>
                  <a:lnTo>
                    <a:pt x="853" y="1192"/>
                  </a:lnTo>
                  <a:lnTo>
                    <a:pt x="850" y="1201"/>
                  </a:lnTo>
                  <a:lnTo>
                    <a:pt x="848" y="1214"/>
                  </a:lnTo>
                  <a:lnTo>
                    <a:pt x="846" y="1227"/>
                  </a:lnTo>
                  <a:lnTo>
                    <a:pt x="845" y="1243"/>
                  </a:lnTo>
                  <a:lnTo>
                    <a:pt x="841" y="1248"/>
                  </a:lnTo>
                  <a:lnTo>
                    <a:pt x="835" y="1245"/>
                  </a:lnTo>
                  <a:lnTo>
                    <a:pt x="825" y="1235"/>
                  </a:lnTo>
                  <a:lnTo>
                    <a:pt x="815" y="1219"/>
                  </a:lnTo>
                  <a:lnTo>
                    <a:pt x="800" y="1199"/>
                  </a:lnTo>
                  <a:lnTo>
                    <a:pt x="786" y="1174"/>
                  </a:lnTo>
                  <a:lnTo>
                    <a:pt x="769" y="1148"/>
                  </a:lnTo>
                  <a:lnTo>
                    <a:pt x="751" y="1120"/>
                  </a:lnTo>
                  <a:lnTo>
                    <a:pt x="733" y="1093"/>
                  </a:lnTo>
                  <a:lnTo>
                    <a:pt x="714" y="1066"/>
                  </a:lnTo>
                  <a:lnTo>
                    <a:pt x="694" y="1042"/>
                  </a:lnTo>
                  <a:lnTo>
                    <a:pt x="671" y="1006"/>
                  </a:lnTo>
                  <a:lnTo>
                    <a:pt x="652" y="968"/>
                  </a:lnTo>
                  <a:lnTo>
                    <a:pt x="638" y="927"/>
                  </a:lnTo>
                  <a:lnTo>
                    <a:pt x="630" y="888"/>
                  </a:lnTo>
                  <a:lnTo>
                    <a:pt x="624" y="849"/>
                  </a:lnTo>
                  <a:lnTo>
                    <a:pt x="620" y="814"/>
                  </a:lnTo>
                  <a:lnTo>
                    <a:pt x="620" y="785"/>
                  </a:lnTo>
                  <a:lnTo>
                    <a:pt x="620" y="763"/>
                  </a:lnTo>
                  <a:lnTo>
                    <a:pt x="619" y="745"/>
                  </a:lnTo>
                  <a:lnTo>
                    <a:pt x="612" y="722"/>
                  </a:lnTo>
                  <a:lnTo>
                    <a:pt x="601" y="698"/>
                  </a:lnTo>
                  <a:lnTo>
                    <a:pt x="586" y="672"/>
                  </a:lnTo>
                  <a:lnTo>
                    <a:pt x="566" y="647"/>
                  </a:lnTo>
                  <a:lnTo>
                    <a:pt x="545" y="623"/>
                  </a:lnTo>
                  <a:lnTo>
                    <a:pt x="521" y="603"/>
                  </a:lnTo>
                  <a:lnTo>
                    <a:pt x="496" y="587"/>
                  </a:lnTo>
                  <a:lnTo>
                    <a:pt x="470" y="570"/>
                  </a:lnTo>
                  <a:lnTo>
                    <a:pt x="449" y="552"/>
                  </a:lnTo>
                  <a:lnTo>
                    <a:pt x="434" y="532"/>
                  </a:lnTo>
                  <a:lnTo>
                    <a:pt x="421" y="511"/>
                  </a:lnTo>
                  <a:lnTo>
                    <a:pt x="411" y="490"/>
                  </a:lnTo>
                  <a:lnTo>
                    <a:pt x="403" y="470"/>
                  </a:lnTo>
                  <a:lnTo>
                    <a:pt x="395" y="452"/>
                  </a:lnTo>
                  <a:lnTo>
                    <a:pt x="383" y="436"/>
                  </a:lnTo>
                  <a:lnTo>
                    <a:pt x="367" y="426"/>
                  </a:lnTo>
                  <a:lnTo>
                    <a:pt x="347" y="421"/>
                  </a:lnTo>
                  <a:lnTo>
                    <a:pt x="326" y="421"/>
                  </a:lnTo>
                  <a:lnTo>
                    <a:pt x="303" y="426"/>
                  </a:lnTo>
                  <a:lnTo>
                    <a:pt x="282" y="434"/>
                  </a:lnTo>
                  <a:lnTo>
                    <a:pt x="262" y="447"/>
                  </a:lnTo>
                  <a:lnTo>
                    <a:pt x="237" y="462"/>
                  </a:lnTo>
                  <a:lnTo>
                    <a:pt x="211" y="469"/>
                  </a:lnTo>
                  <a:lnTo>
                    <a:pt x="182" y="469"/>
                  </a:lnTo>
                  <a:lnTo>
                    <a:pt x="149" y="465"/>
                  </a:lnTo>
                  <a:lnTo>
                    <a:pt x="113" y="456"/>
                  </a:lnTo>
                  <a:lnTo>
                    <a:pt x="77" y="446"/>
                  </a:lnTo>
                  <a:lnTo>
                    <a:pt x="56" y="436"/>
                  </a:lnTo>
                  <a:lnTo>
                    <a:pt x="41" y="420"/>
                  </a:lnTo>
                  <a:lnTo>
                    <a:pt x="29" y="402"/>
                  </a:lnTo>
                  <a:lnTo>
                    <a:pt x="23" y="379"/>
                  </a:lnTo>
                  <a:lnTo>
                    <a:pt x="18" y="356"/>
                  </a:lnTo>
                  <a:lnTo>
                    <a:pt x="15" y="331"/>
                  </a:lnTo>
                  <a:lnTo>
                    <a:pt x="13" y="308"/>
                  </a:lnTo>
                  <a:lnTo>
                    <a:pt x="10" y="285"/>
                  </a:lnTo>
                  <a:lnTo>
                    <a:pt x="8" y="266"/>
                  </a:lnTo>
                  <a:lnTo>
                    <a:pt x="3" y="249"/>
                  </a:lnTo>
                  <a:lnTo>
                    <a:pt x="0" y="233"/>
                  </a:lnTo>
                  <a:lnTo>
                    <a:pt x="3" y="218"/>
                  </a:lnTo>
                  <a:lnTo>
                    <a:pt x="11" y="203"/>
                  </a:lnTo>
                  <a:lnTo>
                    <a:pt x="21" y="190"/>
                  </a:lnTo>
                  <a:lnTo>
                    <a:pt x="31" y="177"/>
                  </a:lnTo>
                  <a:lnTo>
                    <a:pt x="39" y="164"/>
                  </a:lnTo>
                  <a:lnTo>
                    <a:pt x="43" y="149"/>
                  </a:lnTo>
                  <a:lnTo>
                    <a:pt x="38" y="135"/>
                  </a:lnTo>
                  <a:lnTo>
                    <a:pt x="31" y="120"/>
                  </a:lnTo>
                  <a:lnTo>
                    <a:pt x="29" y="108"/>
                  </a:lnTo>
                  <a:lnTo>
                    <a:pt x="33" y="100"/>
                  </a:lnTo>
                  <a:lnTo>
                    <a:pt x="38" y="95"/>
                  </a:lnTo>
                  <a:lnTo>
                    <a:pt x="44" y="89"/>
                  </a:lnTo>
                  <a:lnTo>
                    <a:pt x="54" y="84"/>
                  </a:lnTo>
                  <a:lnTo>
                    <a:pt x="62" y="76"/>
                  </a:lnTo>
                  <a:lnTo>
                    <a:pt x="77" y="64"/>
                  </a:lnTo>
                  <a:lnTo>
                    <a:pt x="95" y="49"/>
                  </a:lnTo>
                  <a:lnTo>
                    <a:pt x="113" y="36"/>
                  </a:lnTo>
                  <a:lnTo>
                    <a:pt x="128" y="23"/>
                  </a:lnTo>
                  <a:lnTo>
                    <a:pt x="138" y="12"/>
                  </a:lnTo>
                  <a:lnTo>
                    <a:pt x="147" y="5"/>
                  </a:lnTo>
                  <a:lnTo>
                    <a:pt x="160" y="2"/>
                  </a:lnTo>
                  <a:lnTo>
                    <a:pt x="178"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9" name="Freeform 10"/>
            <p:cNvSpPr>
              <a:spLocks/>
            </p:cNvSpPr>
            <p:nvPr/>
          </p:nvSpPr>
          <p:spPr bwMode="auto">
            <a:xfrm>
              <a:off x="6359525" y="1770063"/>
              <a:ext cx="2419350" cy="1955800"/>
            </a:xfrm>
            <a:custGeom>
              <a:avLst/>
              <a:gdLst>
                <a:gd name="T0" fmla="*/ 2093 w 3048"/>
                <a:gd name="T1" fmla="*/ 158 h 2465"/>
                <a:gd name="T2" fmla="*/ 2450 w 3048"/>
                <a:gd name="T3" fmla="*/ 233 h 2465"/>
                <a:gd name="T4" fmla="*/ 2720 w 3048"/>
                <a:gd name="T5" fmla="*/ 313 h 2465"/>
                <a:gd name="T6" fmla="*/ 2979 w 3048"/>
                <a:gd name="T7" fmla="*/ 433 h 2465"/>
                <a:gd name="T8" fmla="*/ 2995 w 3048"/>
                <a:gd name="T9" fmla="*/ 583 h 2465"/>
                <a:gd name="T10" fmla="*/ 2895 w 3048"/>
                <a:gd name="T11" fmla="*/ 618 h 2465"/>
                <a:gd name="T12" fmla="*/ 2676 w 3048"/>
                <a:gd name="T13" fmla="*/ 763 h 2465"/>
                <a:gd name="T14" fmla="*/ 2532 w 3048"/>
                <a:gd name="T15" fmla="*/ 1022 h 2465"/>
                <a:gd name="T16" fmla="*/ 2520 w 3048"/>
                <a:gd name="T17" fmla="*/ 860 h 2465"/>
                <a:gd name="T18" fmla="*/ 2319 w 3048"/>
                <a:gd name="T19" fmla="*/ 854 h 2465"/>
                <a:gd name="T20" fmla="*/ 2339 w 3048"/>
                <a:gd name="T21" fmla="*/ 1003 h 2465"/>
                <a:gd name="T22" fmla="*/ 2182 w 3048"/>
                <a:gd name="T23" fmla="*/ 1204 h 2465"/>
                <a:gd name="T24" fmla="*/ 2095 w 3048"/>
                <a:gd name="T25" fmla="*/ 1332 h 2465"/>
                <a:gd name="T26" fmla="*/ 2056 w 3048"/>
                <a:gd name="T27" fmla="*/ 1246 h 2465"/>
                <a:gd name="T28" fmla="*/ 2028 w 3048"/>
                <a:gd name="T29" fmla="*/ 1495 h 2465"/>
                <a:gd name="T30" fmla="*/ 1848 w 3048"/>
                <a:gd name="T31" fmla="*/ 1594 h 2465"/>
                <a:gd name="T32" fmla="*/ 1800 w 3048"/>
                <a:gd name="T33" fmla="*/ 1746 h 2465"/>
                <a:gd name="T34" fmla="*/ 1710 w 3048"/>
                <a:gd name="T35" fmla="*/ 1754 h 2465"/>
                <a:gd name="T36" fmla="*/ 1650 w 3048"/>
                <a:gd name="T37" fmla="*/ 1621 h 2465"/>
                <a:gd name="T38" fmla="*/ 1514 w 3048"/>
                <a:gd name="T39" fmla="*/ 1612 h 2465"/>
                <a:gd name="T40" fmla="*/ 1375 w 3048"/>
                <a:gd name="T41" fmla="*/ 1769 h 2465"/>
                <a:gd name="T42" fmla="*/ 1216 w 3048"/>
                <a:gd name="T43" fmla="*/ 1523 h 2465"/>
                <a:gd name="T44" fmla="*/ 990 w 3048"/>
                <a:gd name="T45" fmla="*/ 1433 h 2465"/>
                <a:gd name="T46" fmla="*/ 1101 w 3048"/>
                <a:gd name="T47" fmla="*/ 1585 h 2465"/>
                <a:gd name="T48" fmla="*/ 852 w 3048"/>
                <a:gd name="T49" fmla="*/ 1587 h 2465"/>
                <a:gd name="T50" fmla="*/ 807 w 3048"/>
                <a:gd name="T51" fmla="*/ 1569 h 2465"/>
                <a:gd name="T52" fmla="*/ 1010 w 3048"/>
                <a:gd name="T53" fmla="*/ 1692 h 2465"/>
                <a:gd name="T54" fmla="*/ 906 w 3048"/>
                <a:gd name="T55" fmla="*/ 1903 h 2465"/>
                <a:gd name="T56" fmla="*/ 849 w 3048"/>
                <a:gd name="T57" fmla="*/ 2155 h 2465"/>
                <a:gd name="T58" fmla="*/ 707 w 3048"/>
                <a:gd name="T59" fmla="*/ 2380 h 2465"/>
                <a:gd name="T60" fmla="*/ 499 w 3048"/>
                <a:gd name="T61" fmla="*/ 2427 h 2465"/>
                <a:gd name="T62" fmla="*/ 433 w 3048"/>
                <a:gd name="T63" fmla="*/ 2068 h 2465"/>
                <a:gd name="T64" fmla="*/ 361 w 3048"/>
                <a:gd name="T65" fmla="*/ 1823 h 2465"/>
                <a:gd name="T66" fmla="*/ 32 w 3048"/>
                <a:gd name="T67" fmla="*/ 1718 h 2465"/>
                <a:gd name="T68" fmla="*/ 78 w 3048"/>
                <a:gd name="T69" fmla="*/ 1409 h 2465"/>
                <a:gd name="T70" fmla="*/ 271 w 3048"/>
                <a:gd name="T71" fmla="*/ 1289 h 2465"/>
                <a:gd name="T72" fmla="*/ 517 w 3048"/>
                <a:gd name="T73" fmla="*/ 1371 h 2465"/>
                <a:gd name="T74" fmla="*/ 771 w 3048"/>
                <a:gd name="T75" fmla="*/ 1338 h 2465"/>
                <a:gd name="T76" fmla="*/ 645 w 3048"/>
                <a:gd name="T77" fmla="*/ 1258 h 2465"/>
                <a:gd name="T78" fmla="*/ 564 w 3048"/>
                <a:gd name="T79" fmla="*/ 1263 h 2465"/>
                <a:gd name="T80" fmla="*/ 463 w 3048"/>
                <a:gd name="T81" fmla="*/ 1253 h 2465"/>
                <a:gd name="T82" fmla="*/ 332 w 3048"/>
                <a:gd name="T83" fmla="*/ 1155 h 2465"/>
                <a:gd name="T84" fmla="*/ 157 w 3048"/>
                <a:gd name="T85" fmla="*/ 1299 h 2465"/>
                <a:gd name="T86" fmla="*/ 149 w 3048"/>
                <a:gd name="T87" fmla="*/ 1137 h 2465"/>
                <a:gd name="T88" fmla="*/ 198 w 3048"/>
                <a:gd name="T89" fmla="*/ 1053 h 2465"/>
                <a:gd name="T90" fmla="*/ 297 w 3048"/>
                <a:gd name="T91" fmla="*/ 973 h 2465"/>
                <a:gd name="T92" fmla="*/ 482 w 3048"/>
                <a:gd name="T93" fmla="*/ 906 h 2465"/>
                <a:gd name="T94" fmla="*/ 571 w 3048"/>
                <a:gd name="T95" fmla="*/ 762 h 2465"/>
                <a:gd name="T96" fmla="*/ 440 w 3048"/>
                <a:gd name="T97" fmla="*/ 844 h 2465"/>
                <a:gd name="T98" fmla="*/ 327 w 3048"/>
                <a:gd name="T99" fmla="*/ 700 h 2465"/>
                <a:gd name="T100" fmla="*/ 487 w 3048"/>
                <a:gd name="T101" fmla="*/ 457 h 2465"/>
                <a:gd name="T102" fmla="*/ 702 w 3048"/>
                <a:gd name="T103" fmla="*/ 323 h 2465"/>
                <a:gd name="T104" fmla="*/ 866 w 3048"/>
                <a:gd name="T105" fmla="*/ 457 h 2465"/>
                <a:gd name="T106" fmla="*/ 1031 w 3048"/>
                <a:gd name="T107" fmla="*/ 443 h 2465"/>
                <a:gd name="T108" fmla="*/ 1232 w 3048"/>
                <a:gd name="T109" fmla="*/ 348 h 2465"/>
                <a:gd name="T110" fmla="*/ 1373 w 3048"/>
                <a:gd name="T111" fmla="*/ 285 h 2465"/>
                <a:gd name="T112" fmla="*/ 1463 w 3048"/>
                <a:gd name="T113" fmla="*/ 271 h 2465"/>
                <a:gd name="T114" fmla="*/ 1527 w 3048"/>
                <a:gd name="T115" fmla="*/ 146 h 2465"/>
                <a:gd name="T116" fmla="*/ 1769 w 3048"/>
                <a:gd name="T117" fmla="*/ 10 h 2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48" h="2465">
                  <a:moveTo>
                    <a:pt x="1853" y="0"/>
                  </a:moveTo>
                  <a:lnTo>
                    <a:pt x="1882" y="4"/>
                  </a:lnTo>
                  <a:lnTo>
                    <a:pt x="1910" y="15"/>
                  </a:lnTo>
                  <a:lnTo>
                    <a:pt x="1933" y="28"/>
                  </a:lnTo>
                  <a:lnTo>
                    <a:pt x="1956" y="46"/>
                  </a:lnTo>
                  <a:lnTo>
                    <a:pt x="1977" y="66"/>
                  </a:lnTo>
                  <a:lnTo>
                    <a:pt x="1997" y="86"/>
                  </a:lnTo>
                  <a:lnTo>
                    <a:pt x="2015" y="105"/>
                  </a:lnTo>
                  <a:lnTo>
                    <a:pt x="2033" y="123"/>
                  </a:lnTo>
                  <a:lnTo>
                    <a:pt x="2051" y="136"/>
                  </a:lnTo>
                  <a:lnTo>
                    <a:pt x="2067" y="148"/>
                  </a:lnTo>
                  <a:lnTo>
                    <a:pt x="2093" y="158"/>
                  </a:lnTo>
                  <a:lnTo>
                    <a:pt x="2123" y="167"/>
                  </a:lnTo>
                  <a:lnTo>
                    <a:pt x="2155" y="177"/>
                  </a:lnTo>
                  <a:lnTo>
                    <a:pt x="2191" y="185"/>
                  </a:lnTo>
                  <a:lnTo>
                    <a:pt x="2226" y="194"/>
                  </a:lnTo>
                  <a:lnTo>
                    <a:pt x="2259" y="200"/>
                  </a:lnTo>
                  <a:lnTo>
                    <a:pt x="2286" y="207"/>
                  </a:lnTo>
                  <a:lnTo>
                    <a:pt x="2311" y="210"/>
                  </a:lnTo>
                  <a:lnTo>
                    <a:pt x="2327" y="212"/>
                  </a:lnTo>
                  <a:lnTo>
                    <a:pt x="2355" y="213"/>
                  </a:lnTo>
                  <a:lnTo>
                    <a:pt x="2385" y="218"/>
                  </a:lnTo>
                  <a:lnTo>
                    <a:pt x="2417" y="225"/>
                  </a:lnTo>
                  <a:lnTo>
                    <a:pt x="2450" y="233"/>
                  </a:lnTo>
                  <a:lnTo>
                    <a:pt x="2481" y="241"/>
                  </a:lnTo>
                  <a:lnTo>
                    <a:pt x="2511" y="249"/>
                  </a:lnTo>
                  <a:lnTo>
                    <a:pt x="2534" y="257"/>
                  </a:lnTo>
                  <a:lnTo>
                    <a:pt x="2552" y="264"/>
                  </a:lnTo>
                  <a:lnTo>
                    <a:pt x="2561" y="269"/>
                  </a:lnTo>
                  <a:lnTo>
                    <a:pt x="2573" y="274"/>
                  </a:lnTo>
                  <a:lnTo>
                    <a:pt x="2589" y="280"/>
                  </a:lnTo>
                  <a:lnTo>
                    <a:pt x="2612" y="290"/>
                  </a:lnTo>
                  <a:lnTo>
                    <a:pt x="2638" y="298"/>
                  </a:lnTo>
                  <a:lnTo>
                    <a:pt x="2666" y="307"/>
                  </a:lnTo>
                  <a:lnTo>
                    <a:pt x="2694" y="312"/>
                  </a:lnTo>
                  <a:lnTo>
                    <a:pt x="2720" y="313"/>
                  </a:lnTo>
                  <a:lnTo>
                    <a:pt x="2745" y="310"/>
                  </a:lnTo>
                  <a:lnTo>
                    <a:pt x="2764" y="310"/>
                  </a:lnTo>
                  <a:lnTo>
                    <a:pt x="2789" y="315"/>
                  </a:lnTo>
                  <a:lnTo>
                    <a:pt x="2815" y="326"/>
                  </a:lnTo>
                  <a:lnTo>
                    <a:pt x="2841" y="339"/>
                  </a:lnTo>
                  <a:lnTo>
                    <a:pt x="2869" y="356"/>
                  </a:lnTo>
                  <a:lnTo>
                    <a:pt x="2895" y="372"/>
                  </a:lnTo>
                  <a:lnTo>
                    <a:pt x="2920" y="388"/>
                  </a:lnTo>
                  <a:lnTo>
                    <a:pt x="2941" y="403"/>
                  </a:lnTo>
                  <a:lnTo>
                    <a:pt x="2956" y="416"/>
                  </a:lnTo>
                  <a:lnTo>
                    <a:pt x="2967" y="423"/>
                  </a:lnTo>
                  <a:lnTo>
                    <a:pt x="2979" y="433"/>
                  </a:lnTo>
                  <a:lnTo>
                    <a:pt x="2992" y="443"/>
                  </a:lnTo>
                  <a:lnTo>
                    <a:pt x="3008" y="456"/>
                  </a:lnTo>
                  <a:lnTo>
                    <a:pt x="3021" y="470"/>
                  </a:lnTo>
                  <a:lnTo>
                    <a:pt x="3034" y="483"/>
                  </a:lnTo>
                  <a:lnTo>
                    <a:pt x="3044" y="497"/>
                  </a:lnTo>
                  <a:lnTo>
                    <a:pt x="3048" y="506"/>
                  </a:lnTo>
                  <a:lnTo>
                    <a:pt x="3046" y="518"/>
                  </a:lnTo>
                  <a:lnTo>
                    <a:pt x="3039" y="531"/>
                  </a:lnTo>
                  <a:lnTo>
                    <a:pt x="3028" y="546"/>
                  </a:lnTo>
                  <a:lnTo>
                    <a:pt x="3016" y="559"/>
                  </a:lnTo>
                  <a:lnTo>
                    <a:pt x="3005" y="572"/>
                  </a:lnTo>
                  <a:lnTo>
                    <a:pt x="2995" y="583"/>
                  </a:lnTo>
                  <a:lnTo>
                    <a:pt x="2984" y="588"/>
                  </a:lnTo>
                  <a:lnTo>
                    <a:pt x="2972" y="588"/>
                  </a:lnTo>
                  <a:lnTo>
                    <a:pt x="2958" y="582"/>
                  </a:lnTo>
                  <a:lnTo>
                    <a:pt x="2943" y="574"/>
                  </a:lnTo>
                  <a:lnTo>
                    <a:pt x="2926" y="567"/>
                  </a:lnTo>
                  <a:lnTo>
                    <a:pt x="2908" y="564"/>
                  </a:lnTo>
                  <a:lnTo>
                    <a:pt x="2899" y="565"/>
                  </a:lnTo>
                  <a:lnTo>
                    <a:pt x="2894" y="570"/>
                  </a:lnTo>
                  <a:lnTo>
                    <a:pt x="2892" y="578"/>
                  </a:lnTo>
                  <a:lnTo>
                    <a:pt x="2894" y="590"/>
                  </a:lnTo>
                  <a:lnTo>
                    <a:pt x="2895" y="603"/>
                  </a:lnTo>
                  <a:lnTo>
                    <a:pt x="2895" y="618"/>
                  </a:lnTo>
                  <a:lnTo>
                    <a:pt x="2892" y="634"/>
                  </a:lnTo>
                  <a:lnTo>
                    <a:pt x="2882" y="647"/>
                  </a:lnTo>
                  <a:lnTo>
                    <a:pt x="2866" y="662"/>
                  </a:lnTo>
                  <a:lnTo>
                    <a:pt x="2845" y="675"/>
                  </a:lnTo>
                  <a:lnTo>
                    <a:pt x="2818" y="690"/>
                  </a:lnTo>
                  <a:lnTo>
                    <a:pt x="2791" y="705"/>
                  </a:lnTo>
                  <a:lnTo>
                    <a:pt x="2763" y="718"/>
                  </a:lnTo>
                  <a:lnTo>
                    <a:pt x="2737" y="729"/>
                  </a:lnTo>
                  <a:lnTo>
                    <a:pt x="2717" y="737"/>
                  </a:lnTo>
                  <a:lnTo>
                    <a:pt x="2701" y="745"/>
                  </a:lnTo>
                  <a:lnTo>
                    <a:pt x="2686" y="754"/>
                  </a:lnTo>
                  <a:lnTo>
                    <a:pt x="2676" y="763"/>
                  </a:lnTo>
                  <a:lnTo>
                    <a:pt x="2669" y="773"/>
                  </a:lnTo>
                  <a:lnTo>
                    <a:pt x="2666" y="785"/>
                  </a:lnTo>
                  <a:lnTo>
                    <a:pt x="2665" y="801"/>
                  </a:lnTo>
                  <a:lnTo>
                    <a:pt x="2660" y="822"/>
                  </a:lnTo>
                  <a:lnTo>
                    <a:pt x="2650" y="844"/>
                  </a:lnTo>
                  <a:lnTo>
                    <a:pt x="2632" y="865"/>
                  </a:lnTo>
                  <a:lnTo>
                    <a:pt x="2609" y="888"/>
                  </a:lnTo>
                  <a:lnTo>
                    <a:pt x="2586" y="916"/>
                  </a:lnTo>
                  <a:lnTo>
                    <a:pt x="2566" y="948"/>
                  </a:lnTo>
                  <a:lnTo>
                    <a:pt x="2552" y="981"/>
                  </a:lnTo>
                  <a:lnTo>
                    <a:pt x="2537" y="1012"/>
                  </a:lnTo>
                  <a:lnTo>
                    <a:pt x="2532" y="1022"/>
                  </a:lnTo>
                  <a:lnTo>
                    <a:pt x="2527" y="1022"/>
                  </a:lnTo>
                  <a:lnTo>
                    <a:pt x="2524" y="1016"/>
                  </a:lnTo>
                  <a:lnTo>
                    <a:pt x="2522" y="1003"/>
                  </a:lnTo>
                  <a:lnTo>
                    <a:pt x="2520" y="988"/>
                  </a:lnTo>
                  <a:lnTo>
                    <a:pt x="2519" y="970"/>
                  </a:lnTo>
                  <a:lnTo>
                    <a:pt x="2519" y="953"/>
                  </a:lnTo>
                  <a:lnTo>
                    <a:pt x="2519" y="940"/>
                  </a:lnTo>
                  <a:lnTo>
                    <a:pt x="2519" y="929"/>
                  </a:lnTo>
                  <a:lnTo>
                    <a:pt x="2519" y="916"/>
                  </a:lnTo>
                  <a:lnTo>
                    <a:pt x="2520" y="898"/>
                  </a:lnTo>
                  <a:lnTo>
                    <a:pt x="2520" y="880"/>
                  </a:lnTo>
                  <a:lnTo>
                    <a:pt x="2520" y="860"/>
                  </a:lnTo>
                  <a:lnTo>
                    <a:pt x="2517" y="840"/>
                  </a:lnTo>
                  <a:lnTo>
                    <a:pt x="2514" y="821"/>
                  </a:lnTo>
                  <a:lnTo>
                    <a:pt x="2506" y="804"/>
                  </a:lnTo>
                  <a:lnTo>
                    <a:pt x="2494" y="790"/>
                  </a:lnTo>
                  <a:lnTo>
                    <a:pt x="2480" y="780"/>
                  </a:lnTo>
                  <a:lnTo>
                    <a:pt x="2458" y="773"/>
                  </a:lnTo>
                  <a:lnTo>
                    <a:pt x="2432" y="773"/>
                  </a:lnTo>
                  <a:lnTo>
                    <a:pt x="2409" y="780"/>
                  </a:lnTo>
                  <a:lnTo>
                    <a:pt x="2385" y="791"/>
                  </a:lnTo>
                  <a:lnTo>
                    <a:pt x="2360" y="809"/>
                  </a:lnTo>
                  <a:lnTo>
                    <a:pt x="2337" y="831"/>
                  </a:lnTo>
                  <a:lnTo>
                    <a:pt x="2319" y="854"/>
                  </a:lnTo>
                  <a:lnTo>
                    <a:pt x="2311" y="867"/>
                  </a:lnTo>
                  <a:lnTo>
                    <a:pt x="2308" y="876"/>
                  </a:lnTo>
                  <a:lnTo>
                    <a:pt x="2309" y="883"/>
                  </a:lnTo>
                  <a:lnTo>
                    <a:pt x="2314" y="888"/>
                  </a:lnTo>
                  <a:lnTo>
                    <a:pt x="2321" y="893"/>
                  </a:lnTo>
                  <a:lnTo>
                    <a:pt x="2329" y="899"/>
                  </a:lnTo>
                  <a:lnTo>
                    <a:pt x="2339" y="906"/>
                  </a:lnTo>
                  <a:lnTo>
                    <a:pt x="2347" y="916"/>
                  </a:lnTo>
                  <a:lnTo>
                    <a:pt x="2355" y="935"/>
                  </a:lnTo>
                  <a:lnTo>
                    <a:pt x="2354" y="957"/>
                  </a:lnTo>
                  <a:lnTo>
                    <a:pt x="2349" y="980"/>
                  </a:lnTo>
                  <a:lnTo>
                    <a:pt x="2339" y="1003"/>
                  </a:lnTo>
                  <a:lnTo>
                    <a:pt x="2329" y="1027"/>
                  </a:lnTo>
                  <a:lnTo>
                    <a:pt x="2322" y="1042"/>
                  </a:lnTo>
                  <a:lnTo>
                    <a:pt x="2311" y="1060"/>
                  </a:lnTo>
                  <a:lnTo>
                    <a:pt x="2296" y="1079"/>
                  </a:lnTo>
                  <a:lnTo>
                    <a:pt x="2278" y="1099"/>
                  </a:lnTo>
                  <a:lnTo>
                    <a:pt x="2259" y="1120"/>
                  </a:lnTo>
                  <a:lnTo>
                    <a:pt x="2241" y="1140"/>
                  </a:lnTo>
                  <a:lnTo>
                    <a:pt x="2223" y="1158"/>
                  </a:lnTo>
                  <a:lnTo>
                    <a:pt x="2208" y="1173"/>
                  </a:lnTo>
                  <a:lnTo>
                    <a:pt x="2195" y="1186"/>
                  </a:lnTo>
                  <a:lnTo>
                    <a:pt x="2188" y="1192"/>
                  </a:lnTo>
                  <a:lnTo>
                    <a:pt x="2182" y="1204"/>
                  </a:lnTo>
                  <a:lnTo>
                    <a:pt x="2178" y="1220"/>
                  </a:lnTo>
                  <a:lnTo>
                    <a:pt x="2178" y="1240"/>
                  </a:lnTo>
                  <a:lnTo>
                    <a:pt x="2178" y="1260"/>
                  </a:lnTo>
                  <a:lnTo>
                    <a:pt x="2178" y="1279"/>
                  </a:lnTo>
                  <a:lnTo>
                    <a:pt x="2180" y="1294"/>
                  </a:lnTo>
                  <a:lnTo>
                    <a:pt x="2177" y="1304"/>
                  </a:lnTo>
                  <a:lnTo>
                    <a:pt x="2169" y="1312"/>
                  </a:lnTo>
                  <a:lnTo>
                    <a:pt x="2155" y="1317"/>
                  </a:lnTo>
                  <a:lnTo>
                    <a:pt x="2139" y="1320"/>
                  </a:lnTo>
                  <a:lnTo>
                    <a:pt x="2121" y="1325"/>
                  </a:lnTo>
                  <a:lnTo>
                    <a:pt x="2105" y="1330"/>
                  </a:lnTo>
                  <a:lnTo>
                    <a:pt x="2095" y="1332"/>
                  </a:lnTo>
                  <a:lnTo>
                    <a:pt x="2090" y="1327"/>
                  </a:lnTo>
                  <a:lnTo>
                    <a:pt x="2087" y="1317"/>
                  </a:lnTo>
                  <a:lnTo>
                    <a:pt x="2087" y="1305"/>
                  </a:lnTo>
                  <a:lnTo>
                    <a:pt x="2087" y="1291"/>
                  </a:lnTo>
                  <a:lnTo>
                    <a:pt x="2088" y="1276"/>
                  </a:lnTo>
                  <a:lnTo>
                    <a:pt x="2090" y="1261"/>
                  </a:lnTo>
                  <a:lnTo>
                    <a:pt x="2090" y="1250"/>
                  </a:lnTo>
                  <a:lnTo>
                    <a:pt x="2090" y="1240"/>
                  </a:lnTo>
                  <a:lnTo>
                    <a:pt x="2085" y="1232"/>
                  </a:lnTo>
                  <a:lnTo>
                    <a:pt x="2077" y="1232"/>
                  </a:lnTo>
                  <a:lnTo>
                    <a:pt x="2067" y="1237"/>
                  </a:lnTo>
                  <a:lnTo>
                    <a:pt x="2056" y="1246"/>
                  </a:lnTo>
                  <a:lnTo>
                    <a:pt x="2042" y="1260"/>
                  </a:lnTo>
                  <a:lnTo>
                    <a:pt x="2031" y="1274"/>
                  </a:lnTo>
                  <a:lnTo>
                    <a:pt x="2020" y="1292"/>
                  </a:lnTo>
                  <a:lnTo>
                    <a:pt x="2013" y="1310"/>
                  </a:lnTo>
                  <a:lnTo>
                    <a:pt x="2015" y="1328"/>
                  </a:lnTo>
                  <a:lnTo>
                    <a:pt x="2020" y="1348"/>
                  </a:lnTo>
                  <a:lnTo>
                    <a:pt x="2029" y="1369"/>
                  </a:lnTo>
                  <a:lnTo>
                    <a:pt x="2038" y="1394"/>
                  </a:lnTo>
                  <a:lnTo>
                    <a:pt x="2044" y="1422"/>
                  </a:lnTo>
                  <a:lnTo>
                    <a:pt x="2044" y="1453"/>
                  </a:lnTo>
                  <a:lnTo>
                    <a:pt x="2039" y="1476"/>
                  </a:lnTo>
                  <a:lnTo>
                    <a:pt x="2028" y="1495"/>
                  </a:lnTo>
                  <a:lnTo>
                    <a:pt x="2010" y="1512"/>
                  </a:lnTo>
                  <a:lnTo>
                    <a:pt x="1990" y="1525"/>
                  </a:lnTo>
                  <a:lnTo>
                    <a:pt x="1967" y="1536"/>
                  </a:lnTo>
                  <a:lnTo>
                    <a:pt x="1943" y="1545"/>
                  </a:lnTo>
                  <a:lnTo>
                    <a:pt x="1920" y="1551"/>
                  </a:lnTo>
                  <a:lnTo>
                    <a:pt x="1900" y="1556"/>
                  </a:lnTo>
                  <a:lnTo>
                    <a:pt x="1885" y="1559"/>
                  </a:lnTo>
                  <a:lnTo>
                    <a:pt x="1876" y="1561"/>
                  </a:lnTo>
                  <a:lnTo>
                    <a:pt x="1866" y="1564"/>
                  </a:lnTo>
                  <a:lnTo>
                    <a:pt x="1858" y="1571"/>
                  </a:lnTo>
                  <a:lnTo>
                    <a:pt x="1851" y="1581"/>
                  </a:lnTo>
                  <a:lnTo>
                    <a:pt x="1848" y="1594"/>
                  </a:lnTo>
                  <a:lnTo>
                    <a:pt x="1849" y="1610"/>
                  </a:lnTo>
                  <a:lnTo>
                    <a:pt x="1854" y="1630"/>
                  </a:lnTo>
                  <a:lnTo>
                    <a:pt x="1866" y="1653"/>
                  </a:lnTo>
                  <a:lnTo>
                    <a:pt x="1874" y="1671"/>
                  </a:lnTo>
                  <a:lnTo>
                    <a:pt x="1876" y="1685"/>
                  </a:lnTo>
                  <a:lnTo>
                    <a:pt x="1872" y="1697"/>
                  </a:lnTo>
                  <a:lnTo>
                    <a:pt x="1864" y="1707"/>
                  </a:lnTo>
                  <a:lnTo>
                    <a:pt x="1854" y="1715"/>
                  </a:lnTo>
                  <a:lnTo>
                    <a:pt x="1841" y="1723"/>
                  </a:lnTo>
                  <a:lnTo>
                    <a:pt x="1826" y="1730"/>
                  </a:lnTo>
                  <a:lnTo>
                    <a:pt x="1813" y="1738"/>
                  </a:lnTo>
                  <a:lnTo>
                    <a:pt x="1800" y="1746"/>
                  </a:lnTo>
                  <a:lnTo>
                    <a:pt x="1785" y="1754"/>
                  </a:lnTo>
                  <a:lnTo>
                    <a:pt x="1776" y="1756"/>
                  </a:lnTo>
                  <a:lnTo>
                    <a:pt x="1769" y="1752"/>
                  </a:lnTo>
                  <a:lnTo>
                    <a:pt x="1763" y="1744"/>
                  </a:lnTo>
                  <a:lnTo>
                    <a:pt x="1759" y="1736"/>
                  </a:lnTo>
                  <a:lnTo>
                    <a:pt x="1754" y="1726"/>
                  </a:lnTo>
                  <a:lnTo>
                    <a:pt x="1748" y="1716"/>
                  </a:lnTo>
                  <a:lnTo>
                    <a:pt x="1741" y="1710"/>
                  </a:lnTo>
                  <a:lnTo>
                    <a:pt x="1733" y="1713"/>
                  </a:lnTo>
                  <a:lnTo>
                    <a:pt x="1727" y="1725"/>
                  </a:lnTo>
                  <a:lnTo>
                    <a:pt x="1718" y="1738"/>
                  </a:lnTo>
                  <a:lnTo>
                    <a:pt x="1710" y="1754"/>
                  </a:lnTo>
                  <a:lnTo>
                    <a:pt x="1702" y="1767"/>
                  </a:lnTo>
                  <a:lnTo>
                    <a:pt x="1697" y="1772"/>
                  </a:lnTo>
                  <a:lnTo>
                    <a:pt x="1694" y="1769"/>
                  </a:lnTo>
                  <a:lnTo>
                    <a:pt x="1692" y="1759"/>
                  </a:lnTo>
                  <a:lnTo>
                    <a:pt x="1691" y="1744"/>
                  </a:lnTo>
                  <a:lnTo>
                    <a:pt x="1691" y="1728"/>
                  </a:lnTo>
                  <a:lnTo>
                    <a:pt x="1691" y="1710"/>
                  </a:lnTo>
                  <a:lnTo>
                    <a:pt x="1691" y="1692"/>
                  </a:lnTo>
                  <a:lnTo>
                    <a:pt x="1689" y="1677"/>
                  </a:lnTo>
                  <a:lnTo>
                    <a:pt x="1682" y="1661"/>
                  </a:lnTo>
                  <a:lnTo>
                    <a:pt x="1668" y="1641"/>
                  </a:lnTo>
                  <a:lnTo>
                    <a:pt x="1650" y="1621"/>
                  </a:lnTo>
                  <a:lnTo>
                    <a:pt x="1630" y="1602"/>
                  </a:lnTo>
                  <a:lnTo>
                    <a:pt x="1610" y="1584"/>
                  </a:lnTo>
                  <a:lnTo>
                    <a:pt x="1592" y="1569"/>
                  </a:lnTo>
                  <a:lnTo>
                    <a:pt x="1581" y="1556"/>
                  </a:lnTo>
                  <a:lnTo>
                    <a:pt x="1573" y="1549"/>
                  </a:lnTo>
                  <a:lnTo>
                    <a:pt x="1568" y="1549"/>
                  </a:lnTo>
                  <a:lnTo>
                    <a:pt x="1561" y="1554"/>
                  </a:lnTo>
                  <a:lnTo>
                    <a:pt x="1556" y="1563"/>
                  </a:lnTo>
                  <a:lnTo>
                    <a:pt x="1548" y="1574"/>
                  </a:lnTo>
                  <a:lnTo>
                    <a:pt x="1540" y="1585"/>
                  </a:lnTo>
                  <a:lnTo>
                    <a:pt x="1527" y="1599"/>
                  </a:lnTo>
                  <a:lnTo>
                    <a:pt x="1514" y="1612"/>
                  </a:lnTo>
                  <a:lnTo>
                    <a:pt x="1499" y="1631"/>
                  </a:lnTo>
                  <a:lnTo>
                    <a:pt x="1483" y="1654"/>
                  </a:lnTo>
                  <a:lnTo>
                    <a:pt x="1468" y="1679"/>
                  </a:lnTo>
                  <a:lnTo>
                    <a:pt x="1453" y="1703"/>
                  </a:lnTo>
                  <a:lnTo>
                    <a:pt x="1440" y="1726"/>
                  </a:lnTo>
                  <a:lnTo>
                    <a:pt x="1430" y="1748"/>
                  </a:lnTo>
                  <a:lnTo>
                    <a:pt x="1424" y="1762"/>
                  </a:lnTo>
                  <a:lnTo>
                    <a:pt x="1412" y="1780"/>
                  </a:lnTo>
                  <a:lnTo>
                    <a:pt x="1402" y="1788"/>
                  </a:lnTo>
                  <a:lnTo>
                    <a:pt x="1391" y="1787"/>
                  </a:lnTo>
                  <a:lnTo>
                    <a:pt x="1380" y="1779"/>
                  </a:lnTo>
                  <a:lnTo>
                    <a:pt x="1375" y="1769"/>
                  </a:lnTo>
                  <a:lnTo>
                    <a:pt x="1368" y="1752"/>
                  </a:lnTo>
                  <a:lnTo>
                    <a:pt x="1360" y="1731"/>
                  </a:lnTo>
                  <a:lnTo>
                    <a:pt x="1348" y="1705"/>
                  </a:lnTo>
                  <a:lnTo>
                    <a:pt x="1337" y="1679"/>
                  </a:lnTo>
                  <a:lnTo>
                    <a:pt x="1325" y="1651"/>
                  </a:lnTo>
                  <a:lnTo>
                    <a:pt x="1314" y="1625"/>
                  </a:lnTo>
                  <a:lnTo>
                    <a:pt x="1303" y="1602"/>
                  </a:lnTo>
                  <a:lnTo>
                    <a:pt x="1291" y="1584"/>
                  </a:lnTo>
                  <a:lnTo>
                    <a:pt x="1281" y="1572"/>
                  </a:lnTo>
                  <a:lnTo>
                    <a:pt x="1263" y="1558"/>
                  </a:lnTo>
                  <a:lnTo>
                    <a:pt x="1242" y="1541"/>
                  </a:lnTo>
                  <a:lnTo>
                    <a:pt x="1216" y="1523"/>
                  </a:lnTo>
                  <a:lnTo>
                    <a:pt x="1188" y="1507"/>
                  </a:lnTo>
                  <a:lnTo>
                    <a:pt x="1160" y="1495"/>
                  </a:lnTo>
                  <a:lnTo>
                    <a:pt x="1132" y="1489"/>
                  </a:lnTo>
                  <a:lnTo>
                    <a:pt x="1108" y="1486"/>
                  </a:lnTo>
                  <a:lnTo>
                    <a:pt x="1088" y="1479"/>
                  </a:lnTo>
                  <a:lnTo>
                    <a:pt x="1073" y="1472"/>
                  </a:lnTo>
                  <a:lnTo>
                    <a:pt x="1059" y="1463"/>
                  </a:lnTo>
                  <a:lnTo>
                    <a:pt x="1044" y="1454"/>
                  </a:lnTo>
                  <a:lnTo>
                    <a:pt x="1028" y="1446"/>
                  </a:lnTo>
                  <a:lnTo>
                    <a:pt x="1010" y="1440"/>
                  </a:lnTo>
                  <a:lnTo>
                    <a:pt x="998" y="1435"/>
                  </a:lnTo>
                  <a:lnTo>
                    <a:pt x="990" y="1433"/>
                  </a:lnTo>
                  <a:lnTo>
                    <a:pt x="987" y="1438"/>
                  </a:lnTo>
                  <a:lnTo>
                    <a:pt x="985" y="1446"/>
                  </a:lnTo>
                  <a:lnTo>
                    <a:pt x="992" y="1463"/>
                  </a:lnTo>
                  <a:lnTo>
                    <a:pt x="1006" y="1477"/>
                  </a:lnTo>
                  <a:lnTo>
                    <a:pt x="1026" y="1487"/>
                  </a:lnTo>
                  <a:lnTo>
                    <a:pt x="1049" y="1489"/>
                  </a:lnTo>
                  <a:lnTo>
                    <a:pt x="1067" y="1494"/>
                  </a:lnTo>
                  <a:lnTo>
                    <a:pt x="1083" y="1505"/>
                  </a:lnTo>
                  <a:lnTo>
                    <a:pt x="1096" y="1525"/>
                  </a:lnTo>
                  <a:lnTo>
                    <a:pt x="1105" y="1546"/>
                  </a:lnTo>
                  <a:lnTo>
                    <a:pt x="1108" y="1569"/>
                  </a:lnTo>
                  <a:lnTo>
                    <a:pt x="1101" y="1585"/>
                  </a:lnTo>
                  <a:lnTo>
                    <a:pt x="1086" y="1600"/>
                  </a:lnTo>
                  <a:lnTo>
                    <a:pt x="1067" y="1613"/>
                  </a:lnTo>
                  <a:lnTo>
                    <a:pt x="1041" y="1626"/>
                  </a:lnTo>
                  <a:lnTo>
                    <a:pt x="1013" y="1639"/>
                  </a:lnTo>
                  <a:lnTo>
                    <a:pt x="985" y="1649"/>
                  </a:lnTo>
                  <a:lnTo>
                    <a:pt x="957" y="1661"/>
                  </a:lnTo>
                  <a:lnTo>
                    <a:pt x="938" y="1664"/>
                  </a:lnTo>
                  <a:lnTo>
                    <a:pt x="918" y="1659"/>
                  </a:lnTo>
                  <a:lnTo>
                    <a:pt x="900" y="1646"/>
                  </a:lnTo>
                  <a:lnTo>
                    <a:pt x="882" y="1630"/>
                  </a:lnTo>
                  <a:lnTo>
                    <a:pt x="867" y="1608"/>
                  </a:lnTo>
                  <a:lnTo>
                    <a:pt x="852" y="1587"/>
                  </a:lnTo>
                  <a:lnTo>
                    <a:pt x="841" y="1566"/>
                  </a:lnTo>
                  <a:lnTo>
                    <a:pt x="833" y="1546"/>
                  </a:lnTo>
                  <a:lnTo>
                    <a:pt x="826" y="1531"/>
                  </a:lnTo>
                  <a:lnTo>
                    <a:pt x="815" y="1513"/>
                  </a:lnTo>
                  <a:lnTo>
                    <a:pt x="803" y="1502"/>
                  </a:lnTo>
                  <a:lnTo>
                    <a:pt x="792" y="1499"/>
                  </a:lnTo>
                  <a:lnTo>
                    <a:pt x="782" y="1502"/>
                  </a:lnTo>
                  <a:lnTo>
                    <a:pt x="779" y="1510"/>
                  </a:lnTo>
                  <a:lnTo>
                    <a:pt x="782" y="1518"/>
                  </a:lnTo>
                  <a:lnTo>
                    <a:pt x="787" y="1533"/>
                  </a:lnTo>
                  <a:lnTo>
                    <a:pt x="797" y="1549"/>
                  </a:lnTo>
                  <a:lnTo>
                    <a:pt x="807" y="1569"/>
                  </a:lnTo>
                  <a:lnTo>
                    <a:pt x="820" y="1589"/>
                  </a:lnTo>
                  <a:lnTo>
                    <a:pt x="831" y="1610"/>
                  </a:lnTo>
                  <a:lnTo>
                    <a:pt x="843" y="1628"/>
                  </a:lnTo>
                  <a:lnTo>
                    <a:pt x="851" y="1644"/>
                  </a:lnTo>
                  <a:lnTo>
                    <a:pt x="864" y="1661"/>
                  </a:lnTo>
                  <a:lnTo>
                    <a:pt x="880" y="1672"/>
                  </a:lnTo>
                  <a:lnTo>
                    <a:pt x="902" y="1680"/>
                  </a:lnTo>
                  <a:lnTo>
                    <a:pt x="924" y="1685"/>
                  </a:lnTo>
                  <a:lnTo>
                    <a:pt x="949" y="1689"/>
                  </a:lnTo>
                  <a:lnTo>
                    <a:pt x="972" y="1690"/>
                  </a:lnTo>
                  <a:lnTo>
                    <a:pt x="992" y="1692"/>
                  </a:lnTo>
                  <a:lnTo>
                    <a:pt x="1010" y="1692"/>
                  </a:lnTo>
                  <a:lnTo>
                    <a:pt x="1019" y="1697"/>
                  </a:lnTo>
                  <a:lnTo>
                    <a:pt x="1021" y="1703"/>
                  </a:lnTo>
                  <a:lnTo>
                    <a:pt x="1019" y="1715"/>
                  </a:lnTo>
                  <a:lnTo>
                    <a:pt x="1014" y="1731"/>
                  </a:lnTo>
                  <a:lnTo>
                    <a:pt x="1010" y="1751"/>
                  </a:lnTo>
                  <a:lnTo>
                    <a:pt x="1003" y="1769"/>
                  </a:lnTo>
                  <a:lnTo>
                    <a:pt x="992" y="1788"/>
                  </a:lnTo>
                  <a:lnTo>
                    <a:pt x="978" y="1810"/>
                  </a:lnTo>
                  <a:lnTo>
                    <a:pt x="960" y="1834"/>
                  </a:lnTo>
                  <a:lnTo>
                    <a:pt x="942" y="1857"/>
                  </a:lnTo>
                  <a:lnTo>
                    <a:pt x="924" y="1882"/>
                  </a:lnTo>
                  <a:lnTo>
                    <a:pt x="906" y="1903"/>
                  </a:lnTo>
                  <a:lnTo>
                    <a:pt x="890" y="1921"/>
                  </a:lnTo>
                  <a:lnTo>
                    <a:pt x="877" y="1936"/>
                  </a:lnTo>
                  <a:lnTo>
                    <a:pt x="867" y="1947"/>
                  </a:lnTo>
                  <a:lnTo>
                    <a:pt x="861" y="1960"/>
                  </a:lnTo>
                  <a:lnTo>
                    <a:pt x="856" y="1982"/>
                  </a:lnTo>
                  <a:lnTo>
                    <a:pt x="854" y="2006"/>
                  </a:lnTo>
                  <a:lnTo>
                    <a:pt x="852" y="2034"/>
                  </a:lnTo>
                  <a:lnTo>
                    <a:pt x="852" y="2062"/>
                  </a:lnTo>
                  <a:lnTo>
                    <a:pt x="854" y="2091"/>
                  </a:lnTo>
                  <a:lnTo>
                    <a:pt x="854" y="2116"/>
                  </a:lnTo>
                  <a:lnTo>
                    <a:pt x="854" y="2137"/>
                  </a:lnTo>
                  <a:lnTo>
                    <a:pt x="849" y="2155"/>
                  </a:lnTo>
                  <a:lnTo>
                    <a:pt x="841" y="2168"/>
                  </a:lnTo>
                  <a:lnTo>
                    <a:pt x="831" y="2180"/>
                  </a:lnTo>
                  <a:lnTo>
                    <a:pt x="818" y="2188"/>
                  </a:lnTo>
                  <a:lnTo>
                    <a:pt x="803" y="2198"/>
                  </a:lnTo>
                  <a:lnTo>
                    <a:pt x="787" y="2208"/>
                  </a:lnTo>
                  <a:lnTo>
                    <a:pt x="772" y="2221"/>
                  </a:lnTo>
                  <a:lnTo>
                    <a:pt x="757" y="2239"/>
                  </a:lnTo>
                  <a:lnTo>
                    <a:pt x="746" y="2263"/>
                  </a:lnTo>
                  <a:lnTo>
                    <a:pt x="736" y="2291"/>
                  </a:lnTo>
                  <a:lnTo>
                    <a:pt x="728" y="2319"/>
                  </a:lnTo>
                  <a:lnTo>
                    <a:pt x="718" y="2348"/>
                  </a:lnTo>
                  <a:lnTo>
                    <a:pt x="707" y="2380"/>
                  </a:lnTo>
                  <a:lnTo>
                    <a:pt x="694" y="2401"/>
                  </a:lnTo>
                  <a:lnTo>
                    <a:pt x="676" y="2419"/>
                  </a:lnTo>
                  <a:lnTo>
                    <a:pt x="654" y="2434"/>
                  </a:lnTo>
                  <a:lnTo>
                    <a:pt x="630" y="2445"/>
                  </a:lnTo>
                  <a:lnTo>
                    <a:pt x="604" y="2453"/>
                  </a:lnTo>
                  <a:lnTo>
                    <a:pt x="577" y="2460"/>
                  </a:lnTo>
                  <a:lnTo>
                    <a:pt x="550" y="2465"/>
                  </a:lnTo>
                  <a:lnTo>
                    <a:pt x="532" y="2465"/>
                  </a:lnTo>
                  <a:lnTo>
                    <a:pt x="517" y="2461"/>
                  </a:lnTo>
                  <a:lnTo>
                    <a:pt x="509" y="2453"/>
                  </a:lnTo>
                  <a:lnTo>
                    <a:pt x="502" y="2442"/>
                  </a:lnTo>
                  <a:lnTo>
                    <a:pt x="499" y="2427"/>
                  </a:lnTo>
                  <a:lnTo>
                    <a:pt x="497" y="2411"/>
                  </a:lnTo>
                  <a:lnTo>
                    <a:pt x="497" y="2394"/>
                  </a:lnTo>
                  <a:lnTo>
                    <a:pt x="496" y="2376"/>
                  </a:lnTo>
                  <a:lnTo>
                    <a:pt x="494" y="2358"/>
                  </a:lnTo>
                  <a:lnTo>
                    <a:pt x="489" y="2340"/>
                  </a:lnTo>
                  <a:lnTo>
                    <a:pt x="484" y="2314"/>
                  </a:lnTo>
                  <a:lnTo>
                    <a:pt x="478" y="2281"/>
                  </a:lnTo>
                  <a:lnTo>
                    <a:pt x="471" y="2242"/>
                  </a:lnTo>
                  <a:lnTo>
                    <a:pt x="461" y="2199"/>
                  </a:lnTo>
                  <a:lnTo>
                    <a:pt x="453" y="2155"/>
                  </a:lnTo>
                  <a:lnTo>
                    <a:pt x="443" y="2111"/>
                  </a:lnTo>
                  <a:lnTo>
                    <a:pt x="433" y="2068"/>
                  </a:lnTo>
                  <a:lnTo>
                    <a:pt x="424" y="2029"/>
                  </a:lnTo>
                  <a:lnTo>
                    <a:pt x="415" y="1996"/>
                  </a:lnTo>
                  <a:lnTo>
                    <a:pt x="407" y="1970"/>
                  </a:lnTo>
                  <a:lnTo>
                    <a:pt x="401" y="1954"/>
                  </a:lnTo>
                  <a:lnTo>
                    <a:pt x="388" y="1929"/>
                  </a:lnTo>
                  <a:lnTo>
                    <a:pt x="379" y="1911"/>
                  </a:lnTo>
                  <a:lnTo>
                    <a:pt x="376" y="1895"/>
                  </a:lnTo>
                  <a:lnTo>
                    <a:pt x="378" y="1877"/>
                  </a:lnTo>
                  <a:lnTo>
                    <a:pt x="384" y="1856"/>
                  </a:lnTo>
                  <a:lnTo>
                    <a:pt x="384" y="1843"/>
                  </a:lnTo>
                  <a:lnTo>
                    <a:pt x="378" y="1831"/>
                  </a:lnTo>
                  <a:lnTo>
                    <a:pt x="361" y="1823"/>
                  </a:lnTo>
                  <a:lnTo>
                    <a:pt x="338" y="1818"/>
                  </a:lnTo>
                  <a:lnTo>
                    <a:pt x="307" y="1815"/>
                  </a:lnTo>
                  <a:lnTo>
                    <a:pt x="271" y="1815"/>
                  </a:lnTo>
                  <a:lnTo>
                    <a:pt x="227" y="1818"/>
                  </a:lnTo>
                  <a:lnTo>
                    <a:pt x="180" y="1825"/>
                  </a:lnTo>
                  <a:lnTo>
                    <a:pt x="149" y="1826"/>
                  </a:lnTo>
                  <a:lnTo>
                    <a:pt x="122" y="1820"/>
                  </a:lnTo>
                  <a:lnTo>
                    <a:pt x="99" y="1808"/>
                  </a:lnTo>
                  <a:lnTo>
                    <a:pt x="78" y="1790"/>
                  </a:lnTo>
                  <a:lnTo>
                    <a:pt x="60" y="1769"/>
                  </a:lnTo>
                  <a:lnTo>
                    <a:pt x="45" y="1744"/>
                  </a:lnTo>
                  <a:lnTo>
                    <a:pt x="32" y="1718"/>
                  </a:lnTo>
                  <a:lnTo>
                    <a:pt x="22" y="1690"/>
                  </a:lnTo>
                  <a:lnTo>
                    <a:pt x="14" y="1662"/>
                  </a:lnTo>
                  <a:lnTo>
                    <a:pt x="8" y="1636"/>
                  </a:lnTo>
                  <a:lnTo>
                    <a:pt x="3" y="1610"/>
                  </a:lnTo>
                  <a:lnTo>
                    <a:pt x="1" y="1587"/>
                  </a:lnTo>
                  <a:lnTo>
                    <a:pt x="0" y="1567"/>
                  </a:lnTo>
                  <a:lnTo>
                    <a:pt x="3" y="1545"/>
                  </a:lnTo>
                  <a:lnTo>
                    <a:pt x="13" y="1518"/>
                  </a:lnTo>
                  <a:lnTo>
                    <a:pt x="26" y="1490"/>
                  </a:lnTo>
                  <a:lnTo>
                    <a:pt x="42" y="1463"/>
                  </a:lnTo>
                  <a:lnTo>
                    <a:pt x="58" y="1435"/>
                  </a:lnTo>
                  <a:lnTo>
                    <a:pt x="78" y="1409"/>
                  </a:lnTo>
                  <a:lnTo>
                    <a:pt x="94" y="1386"/>
                  </a:lnTo>
                  <a:lnTo>
                    <a:pt x="111" y="1366"/>
                  </a:lnTo>
                  <a:lnTo>
                    <a:pt x="124" y="1351"/>
                  </a:lnTo>
                  <a:lnTo>
                    <a:pt x="131" y="1343"/>
                  </a:lnTo>
                  <a:lnTo>
                    <a:pt x="140" y="1332"/>
                  </a:lnTo>
                  <a:lnTo>
                    <a:pt x="149" y="1323"/>
                  </a:lnTo>
                  <a:lnTo>
                    <a:pt x="158" y="1319"/>
                  </a:lnTo>
                  <a:lnTo>
                    <a:pt x="171" y="1312"/>
                  </a:lnTo>
                  <a:lnTo>
                    <a:pt x="193" y="1305"/>
                  </a:lnTo>
                  <a:lnTo>
                    <a:pt x="212" y="1301"/>
                  </a:lnTo>
                  <a:lnTo>
                    <a:pt x="239" y="1294"/>
                  </a:lnTo>
                  <a:lnTo>
                    <a:pt x="271" y="1289"/>
                  </a:lnTo>
                  <a:lnTo>
                    <a:pt x="306" y="1283"/>
                  </a:lnTo>
                  <a:lnTo>
                    <a:pt x="340" y="1279"/>
                  </a:lnTo>
                  <a:lnTo>
                    <a:pt x="374" y="1279"/>
                  </a:lnTo>
                  <a:lnTo>
                    <a:pt x="404" y="1281"/>
                  </a:lnTo>
                  <a:lnTo>
                    <a:pt x="430" y="1287"/>
                  </a:lnTo>
                  <a:lnTo>
                    <a:pt x="451" y="1299"/>
                  </a:lnTo>
                  <a:lnTo>
                    <a:pt x="464" y="1310"/>
                  </a:lnTo>
                  <a:lnTo>
                    <a:pt x="473" y="1323"/>
                  </a:lnTo>
                  <a:lnTo>
                    <a:pt x="479" y="1335"/>
                  </a:lnTo>
                  <a:lnTo>
                    <a:pt x="487" y="1348"/>
                  </a:lnTo>
                  <a:lnTo>
                    <a:pt x="499" y="1359"/>
                  </a:lnTo>
                  <a:lnTo>
                    <a:pt x="517" y="1371"/>
                  </a:lnTo>
                  <a:lnTo>
                    <a:pt x="541" y="1377"/>
                  </a:lnTo>
                  <a:lnTo>
                    <a:pt x="566" y="1377"/>
                  </a:lnTo>
                  <a:lnTo>
                    <a:pt x="589" y="1373"/>
                  </a:lnTo>
                  <a:lnTo>
                    <a:pt x="613" y="1368"/>
                  </a:lnTo>
                  <a:lnTo>
                    <a:pt x="636" y="1368"/>
                  </a:lnTo>
                  <a:lnTo>
                    <a:pt x="659" y="1374"/>
                  </a:lnTo>
                  <a:lnTo>
                    <a:pt x="684" y="1386"/>
                  </a:lnTo>
                  <a:lnTo>
                    <a:pt x="705" y="1387"/>
                  </a:lnTo>
                  <a:lnTo>
                    <a:pt x="726" y="1382"/>
                  </a:lnTo>
                  <a:lnTo>
                    <a:pt x="744" y="1371"/>
                  </a:lnTo>
                  <a:lnTo>
                    <a:pt x="761" y="1355"/>
                  </a:lnTo>
                  <a:lnTo>
                    <a:pt x="771" y="1338"/>
                  </a:lnTo>
                  <a:lnTo>
                    <a:pt x="774" y="1325"/>
                  </a:lnTo>
                  <a:lnTo>
                    <a:pt x="772" y="1314"/>
                  </a:lnTo>
                  <a:lnTo>
                    <a:pt x="769" y="1302"/>
                  </a:lnTo>
                  <a:lnTo>
                    <a:pt x="762" y="1296"/>
                  </a:lnTo>
                  <a:lnTo>
                    <a:pt x="757" y="1289"/>
                  </a:lnTo>
                  <a:lnTo>
                    <a:pt x="748" y="1286"/>
                  </a:lnTo>
                  <a:lnTo>
                    <a:pt x="731" y="1281"/>
                  </a:lnTo>
                  <a:lnTo>
                    <a:pt x="712" y="1278"/>
                  </a:lnTo>
                  <a:lnTo>
                    <a:pt x="689" y="1273"/>
                  </a:lnTo>
                  <a:lnTo>
                    <a:pt x="669" y="1269"/>
                  </a:lnTo>
                  <a:lnTo>
                    <a:pt x="654" y="1263"/>
                  </a:lnTo>
                  <a:lnTo>
                    <a:pt x="645" y="1258"/>
                  </a:lnTo>
                  <a:lnTo>
                    <a:pt x="636" y="1251"/>
                  </a:lnTo>
                  <a:lnTo>
                    <a:pt x="630" y="1246"/>
                  </a:lnTo>
                  <a:lnTo>
                    <a:pt x="625" y="1245"/>
                  </a:lnTo>
                  <a:lnTo>
                    <a:pt x="620" y="1250"/>
                  </a:lnTo>
                  <a:lnTo>
                    <a:pt x="617" y="1261"/>
                  </a:lnTo>
                  <a:lnTo>
                    <a:pt x="612" y="1273"/>
                  </a:lnTo>
                  <a:lnTo>
                    <a:pt x="604" y="1278"/>
                  </a:lnTo>
                  <a:lnTo>
                    <a:pt x="594" y="1279"/>
                  </a:lnTo>
                  <a:lnTo>
                    <a:pt x="584" y="1278"/>
                  </a:lnTo>
                  <a:lnTo>
                    <a:pt x="576" y="1273"/>
                  </a:lnTo>
                  <a:lnTo>
                    <a:pt x="569" y="1268"/>
                  </a:lnTo>
                  <a:lnTo>
                    <a:pt x="564" y="1263"/>
                  </a:lnTo>
                  <a:lnTo>
                    <a:pt x="559" y="1256"/>
                  </a:lnTo>
                  <a:lnTo>
                    <a:pt x="553" y="1246"/>
                  </a:lnTo>
                  <a:lnTo>
                    <a:pt x="545" y="1238"/>
                  </a:lnTo>
                  <a:lnTo>
                    <a:pt x="536" y="1233"/>
                  </a:lnTo>
                  <a:lnTo>
                    <a:pt x="528" y="1233"/>
                  </a:lnTo>
                  <a:lnTo>
                    <a:pt x="512" y="1242"/>
                  </a:lnTo>
                  <a:lnTo>
                    <a:pt x="494" y="1255"/>
                  </a:lnTo>
                  <a:lnTo>
                    <a:pt x="473" y="1269"/>
                  </a:lnTo>
                  <a:lnTo>
                    <a:pt x="464" y="1273"/>
                  </a:lnTo>
                  <a:lnTo>
                    <a:pt x="461" y="1269"/>
                  </a:lnTo>
                  <a:lnTo>
                    <a:pt x="461" y="1263"/>
                  </a:lnTo>
                  <a:lnTo>
                    <a:pt x="463" y="1253"/>
                  </a:lnTo>
                  <a:lnTo>
                    <a:pt x="466" y="1243"/>
                  </a:lnTo>
                  <a:lnTo>
                    <a:pt x="471" y="1232"/>
                  </a:lnTo>
                  <a:lnTo>
                    <a:pt x="474" y="1224"/>
                  </a:lnTo>
                  <a:lnTo>
                    <a:pt x="471" y="1215"/>
                  </a:lnTo>
                  <a:lnTo>
                    <a:pt x="463" y="1206"/>
                  </a:lnTo>
                  <a:lnTo>
                    <a:pt x="446" y="1194"/>
                  </a:lnTo>
                  <a:lnTo>
                    <a:pt x="428" y="1183"/>
                  </a:lnTo>
                  <a:lnTo>
                    <a:pt x="407" y="1171"/>
                  </a:lnTo>
                  <a:lnTo>
                    <a:pt x="386" y="1161"/>
                  </a:lnTo>
                  <a:lnTo>
                    <a:pt x="365" y="1155"/>
                  </a:lnTo>
                  <a:lnTo>
                    <a:pt x="348" y="1153"/>
                  </a:lnTo>
                  <a:lnTo>
                    <a:pt x="332" y="1155"/>
                  </a:lnTo>
                  <a:lnTo>
                    <a:pt x="317" y="1163"/>
                  </a:lnTo>
                  <a:lnTo>
                    <a:pt x="304" y="1176"/>
                  </a:lnTo>
                  <a:lnTo>
                    <a:pt x="294" y="1191"/>
                  </a:lnTo>
                  <a:lnTo>
                    <a:pt x="284" y="1209"/>
                  </a:lnTo>
                  <a:lnTo>
                    <a:pt x="278" y="1227"/>
                  </a:lnTo>
                  <a:lnTo>
                    <a:pt x="266" y="1243"/>
                  </a:lnTo>
                  <a:lnTo>
                    <a:pt x="250" y="1258"/>
                  </a:lnTo>
                  <a:lnTo>
                    <a:pt x="230" y="1269"/>
                  </a:lnTo>
                  <a:lnTo>
                    <a:pt x="209" y="1279"/>
                  </a:lnTo>
                  <a:lnTo>
                    <a:pt x="189" y="1287"/>
                  </a:lnTo>
                  <a:lnTo>
                    <a:pt x="171" y="1296"/>
                  </a:lnTo>
                  <a:lnTo>
                    <a:pt x="157" y="1299"/>
                  </a:lnTo>
                  <a:lnTo>
                    <a:pt x="144" y="1294"/>
                  </a:lnTo>
                  <a:lnTo>
                    <a:pt x="131" y="1284"/>
                  </a:lnTo>
                  <a:lnTo>
                    <a:pt x="121" y="1269"/>
                  </a:lnTo>
                  <a:lnTo>
                    <a:pt x="114" y="1255"/>
                  </a:lnTo>
                  <a:lnTo>
                    <a:pt x="108" y="1242"/>
                  </a:lnTo>
                  <a:lnTo>
                    <a:pt x="106" y="1224"/>
                  </a:lnTo>
                  <a:lnTo>
                    <a:pt x="109" y="1206"/>
                  </a:lnTo>
                  <a:lnTo>
                    <a:pt x="116" y="1186"/>
                  </a:lnTo>
                  <a:lnTo>
                    <a:pt x="119" y="1163"/>
                  </a:lnTo>
                  <a:lnTo>
                    <a:pt x="124" y="1150"/>
                  </a:lnTo>
                  <a:lnTo>
                    <a:pt x="134" y="1142"/>
                  </a:lnTo>
                  <a:lnTo>
                    <a:pt x="149" y="1137"/>
                  </a:lnTo>
                  <a:lnTo>
                    <a:pt x="165" y="1135"/>
                  </a:lnTo>
                  <a:lnTo>
                    <a:pt x="183" y="1135"/>
                  </a:lnTo>
                  <a:lnTo>
                    <a:pt x="199" y="1135"/>
                  </a:lnTo>
                  <a:lnTo>
                    <a:pt x="216" y="1137"/>
                  </a:lnTo>
                  <a:lnTo>
                    <a:pt x="225" y="1135"/>
                  </a:lnTo>
                  <a:lnTo>
                    <a:pt x="229" y="1129"/>
                  </a:lnTo>
                  <a:lnTo>
                    <a:pt x="230" y="1119"/>
                  </a:lnTo>
                  <a:lnTo>
                    <a:pt x="227" y="1107"/>
                  </a:lnTo>
                  <a:lnTo>
                    <a:pt x="222" y="1094"/>
                  </a:lnTo>
                  <a:lnTo>
                    <a:pt x="214" y="1079"/>
                  </a:lnTo>
                  <a:lnTo>
                    <a:pt x="206" y="1066"/>
                  </a:lnTo>
                  <a:lnTo>
                    <a:pt x="198" y="1053"/>
                  </a:lnTo>
                  <a:lnTo>
                    <a:pt x="189" y="1042"/>
                  </a:lnTo>
                  <a:lnTo>
                    <a:pt x="183" y="1032"/>
                  </a:lnTo>
                  <a:lnTo>
                    <a:pt x="181" y="1025"/>
                  </a:lnTo>
                  <a:lnTo>
                    <a:pt x="186" y="1021"/>
                  </a:lnTo>
                  <a:lnTo>
                    <a:pt x="194" y="1017"/>
                  </a:lnTo>
                  <a:lnTo>
                    <a:pt x="204" y="1016"/>
                  </a:lnTo>
                  <a:lnTo>
                    <a:pt x="217" y="1014"/>
                  </a:lnTo>
                  <a:lnTo>
                    <a:pt x="230" y="1012"/>
                  </a:lnTo>
                  <a:lnTo>
                    <a:pt x="245" y="1009"/>
                  </a:lnTo>
                  <a:lnTo>
                    <a:pt x="261" y="1003"/>
                  </a:lnTo>
                  <a:lnTo>
                    <a:pt x="279" y="989"/>
                  </a:lnTo>
                  <a:lnTo>
                    <a:pt x="297" y="973"/>
                  </a:lnTo>
                  <a:lnTo>
                    <a:pt x="314" y="957"/>
                  </a:lnTo>
                  <a:lnTo>
                    <a:pt x="330" y="940"/>
                  </a:lnTo>
                  <a:lnTo>
                    <a:pt x="343" y="927"/>
                  </a:lnTo>
                  <a:lnTo>
                    <a:pt x="353" y="919"/>
                  </a:lnTo>
                  <a:lnTo>
                    <a:pt x="368" y="904"/>
                  </a:lnTo>
                  <a:lnTo>
                    <a:pt x="381" y="893"/>
                  </a:lnTo>
                  <a:lnTo>
                    <a:pt x="396" y="885"/>
                  </a:lnTo>
                  <a:lnTo>
                    <a:pt x="406" y="885"/>
                  </a:lnTo>
                  <a:lnTo>
                    <a:pt x="420" y="888"/>
                  </a:lnTo>
                  <a:lnTo>
                    <a:pt x="440" y="893"/>
                  </a:lnTo>
                  <a:lnTo>
                    <a:pt x="461" y="899"/>
                  </a:lnTo>
                  <a:lnTo>
                    <a:pt x="482" y="906"/>
                  </a:lnTo>
                  <a:lnTo>
                    <a:pt x="505" y="908"/>
                  </a:lnTo>
                  <a:lnTo>
                    <a:pt x="523" y="906"/>
                  </a:lnTo>
                  <a:lnTo>
                    <a:pt x="538" y="898"/>
                  </a:lnTo>
                  <a:lnTo>
                    <a:pt x="548" y="885"/>
                  </a:lnTo>
                  <a:lnTo>
                    <a:pt x="558" y="870"/>
                  </a:lnTo>
                  <a:lnTo>
                    <a:pt x="564" y="852"/>
                  </a:lnTo>
                  <a:lnTo>
                    <a:pt x="571" y="834"/>
                  </a:lnTo>
                  <a:lnTo>
                    <a:pt x="576" y="817"/>
                  </a:lnTo>
                  <a:lnTo>
                    <a:pt x="581" y="798"/>
                  </a:lnTo>
                  <a:lnTo>
                    <a:pt x="582" y="781"/>
                  </a:lnTo>
                  <a:lnTo>
                    <a:pt x="579" y="770"/>
                  </a:lnTo>
                  <a:lnTo>
                    <a:pt x="571" y="762"/>
                  </a:lnTo>
                  <a:lnTo>
                    <a:pt x="556" y="755"/>
                  </a:lnTo>
                  <a:lnTo>
                    <a:pt x="545" y="755"/>
                  </a:lnTo>
                  <a:lnTo>
                    <a:pt x="536" y="760"/>
                  </a:lnTo>
                  <a:lnTo>
                    <a:pt x="528" y="772"/>
                  </a:lnTo>
                  <a:lnTo>
                    <a:pt x="522" y="788"/>
                  </a:lnTo>
                  <a:lnTo>
                    <a:pt x="514" y="808"/>
                  </a:lnTo>
                  <a:lnTo>
                    <a:pt x="502" y="831"/>
                  </a:lnTo>
                  <a:lnTo>
                    <a:pt x="491" y="845"/>
                  </a:lnTo>
                  <a:lnTo>
                    <a:pt x="479" y="854"/>
                  </a:lnTo>
                  <a:lnTo>
                    <a:pt x="464" y="854"/>
                  </a:lnTo>
                  <a:lnTo>
                    <a:pt x="451" y="850"/>
                  </a:lnTo>
                  <a:lnTo>
                    <a:pt x="440" y="844"/>
                  </a:lnTo>
                  <a:lnTo>
                    <a:pt x="432" y="837"/>
                  </a:lnTo>
                  <a:lnTo>
                    <a:pt x="425" y="832"/>
                  </a:lnTo>
                  <a:lnTo>
                    <a:pt x="420" y="821"/>
                  </a:lnTo>
                  <a:lnTo>
                    <a:pt x="415" y="806"/>
                  </a:lnTo>
                  <a:lnTo>
                    <a:pt x="410" y="786"/>
                  </a:lnTo>
                  <a:lnTo>
                    <a:pt x="406" y="767"/>
                  </a:lnTo>
                  <a:lnTo>
                    <a:pt x="402" y="755"/>
                  </a:lnTo>
                  <a:lnTo>
                    <a:pt x="394" y="749"/>
                  </a:lnTo>
                  <a:lnTo>
                    <a:pt x="383" y="741"/>
                  </a:lnTo>
                  <a:lnTo>
                    <a:pt x="368" y="732"/>
                  </a:lnTo>
                  <a:lnTo>
                    <a:pt x="350" y="719"/>
                  </a:lnTo>
                  <a:lnTo>
                    <a:pt x="327" y="700"/>
                  </a:lnTo>
                  <a:lnTo>
                    <a:pt x="317" y="683"/>
                  </a:lnTo>
                  <a:lnTo>
                    <a:pt x="315" y="667"/>
                  </a:lnTo>
                  <a:lnTo>
                    <a:pt x="320" y="647"/>
                  </a:lnTo>
                  <a:lnTo>
                    <a:pt x="332" y="629"/>
                  </a:lnTo>
                  <a:lnTo>
                    <a:pt x="348" y="608"/>
                  </a:lnTo>
                  <a:lnTo>
                    <a:pt x="368" y="587"/>
                  </a:lnTo>
                  <a:lnTo>
                    <a:pt x="389" y="565"/>
                  </a:lnTo>
                  <a:lnTo>
                    <a:pt x="410" y="544"/>
                  </a:lnTo>
                  <a:lnTo>
                    <a:pt x="428" y="523"/>
                  </a:lnTo>
                  <a:lnTo>
                    <a:pt x="446" y="503"/>
                  </a:lnTo>
                  <a:lnTo>
                    <a:pt x="466" y="482"/>
                  </a:lnTo>
                  <a:lnTo>
                    <a:pt x="487" y="457"/>
                  </a:lnTo>
                  <a:lnTo>
                    <a:pt x="512" y="431"/>
                  </a:lnTo>
                  <a:lnTo>
                    <a:pt x="538" y="406"/>
                  </a:lnTo>
                  <a:lnTo>
                    <a:pt x="563" y="380"/>
                  </a:lnTo>
                  <a:lnTo>
                    <a:pt x="586" y="357"/>
                  </a:lnTo>
                  <a:lnTo>
                    <a:pt x="608" y="338"/>
                  </a:lnTo>
                  <a:lnTo>
                    <a:pt x="628" y="321"/>
                  </a:lnTo>
                  <a:lnTo>
                    <a:pt x="643" y="308"/>
                  </a:lnTo>
                  <a:lnTo>
                    <a:pt x="654" y="302"/>
                  </a:lnTo>
                  <a:lnTo>
                    <a:pt x="669" y="298"/>
                  </a:lnTo>
                  <a:lnTo>
                    <a:pt x="681" y="302"/>
                  </a:lnTo>
                  <a:lnTo>
                    <a:pt x="690" y="310"/>
                  </a:lnTo>
                  <a:lnTo>
                    <a:pt x="702" y="323"/>
                  </a:lnTo>
                  <a:lnTo>
                    <a:pt x="713" y="339"/>
                  </a:lnTo>
                  <a:lnTo>
                    <a:pt x="728" y="356"/>
                  </a:lnTo>
                  <a:lnTo>
                    <a:pt x="741" y="369"/>
                  </a:lnTo>
                  <a:lnTo>
                    <a:pt x="753" y="379"/>
                  </a:lnTo>
                  <a:lnTo>
                    <a:pt x="762" y="384"/>
                  </a:lnTo>
                  <a:lnTo>
                    <a:pt x="772" y="390"/>
                  </a:lnTo>
                  <a:lnTo>
                    <a:pt x="782" y="400"/>
                  </a:lnTo>
                  <a:lnTo>
                    <a:pt x="795" y="415"/>
                  </a:lnTo>
                  <a:lnTo>
                    <a:pt x="815" y="433"/>
                  </a:lnTo>
                  <a:lnTo>
                    <a:pt x="834" y="446"/>
                  </a:lnTo>
                  <a:lnTo>
                    <a:pt x="852" y="452"/>
                  </a:lnTo>
                  <a:lnTo>
                    <a:pt x="866" y="457"/>
                  </a:lnTo>
                  <a:lnTo>
                    <a:pt x="870" y="459"/>
                  </a:lnTo>
                  <a:lnTo>
                    <a:pt x="879" y="456"/>
                  </a:lnTo>
                  <a:lnTo>
                    <a:pt x="887" y="452"/>
                  </a:lnTo>
                  <a:lnTo>
                    <a:pt x="895" y="451"/>
                  </a:lnTo>
                  <a:lnTo>
                    <a:pt x="905" y="452"/>
                  </a:lnTo>
                  <a:lnTo>
                    <a:pt x="918" y="462"/>
                  </a:lnTo>
                  <a:lnTo>
                    <a:pt x="929" y="467"/>
                  </a:lnTo>
                  <a:lnTo>
                    <a:pt x="944" y="467"/>
                  </a:lnTo>
                  <a:lnTo>
                    <a:pt x="964" y="464"/>
                  </a:lnTo>
                  <a:lnTo>
                    <a:pt x="985" y="459"/>
                  </a:lnTo>
                  <a:lnTo>
                    <a:pt x="1008" y="451"/>
                  </a:lnTo>
                  <a:lnTo>
                    <a:pt x="1031" y="443"/>
                  </a:lnTo>
                  <a:lnTo>
                    <a:pt x="1050" y="434"/>
                  </a:lnTo>
                  <a:lnTo>
                    <a:pt x="1068" y="426"/>
                  </a:lnTo>
                  <a:lnTo>
                    <a:pt x="1083" y="420"/>
                  </a:lnTo>
                  <a:lnTo>
                    <a:pt x="1091" y="416"/>
                  </a:lnTo>
                  <a:lnTo>
                    <a:pt x="1105" y="408"/>
                  </a:lnTo>
                  <a:lnTo>
                    <a:pt x="1118" y="400"/>
                  </a:lnTo>
                  <a:lnTo>
                    <a:pt x="1134" y="392"/>
                  </a:lnTo>
                  <a:lnTo>
                    <a:pt x="1155" y="385"/>
                  </a:lnTo>
                  <a:lnTo>
                    <a:pt x="1172" y="380"/>
                  </a:lnTo>
                  <a:lnTo>
                    <a:pt x="1191" y="372"/>
                  </a:lnTo>
                  <a:lnTo>
                    <a:pt x="1213" y="361"/>
                  </a:lnTo>
                  <a:lnTo>
                    <a:pt x="1232" y="348"/>
                  </a:lnTo>
                  <a:lnTo>
                    <a:pt x="1250" y="334"/>
                  </a:lnTo>
                  <a:lnTo>
                    <a:pt x="1263" y="323"/>
                  </a:lnTo>
                  <a:lnTo>
                    <a:pt x="1270" y="313"/>
                  </a:lnTo>
                  <a:lnTo>
                    <a:pt x="1278" y="303"/>
                  </a:lnTo>
                  <a:lnTo>
                    <a:pt x="1291" y="295"/>
                  </a:lnTo>
                  <a:lnTo>
                    <a:pt x="1307" y="290"/>
                  </a:lnTo>
                  <a:lnTo>
                    <a:pt x="1324" y="289"/>
                  </a:lnTo>
                  <a:lnTo>
                    <a:pt x="1339" y="289"/>
                  </a:lnTo>
                  <a:lnTo>
                    <a:pt x="1348" y="292"/>
                  </a:lnTo>
                  <a:lnTo>
                    <a:pt x="1355" y="297"/>
                  </a:lnTo>
                  <a:lnTo>
                    <a:pt x="1365" y="294"/>
                  </a:lnTo>
                  <a:lnTo>
                    <a:pt x="1373" y="285"/>
                  </a:lnTo>
                  <a:lnTo>
                    <a:pt x="1383" y="272"/>
                  </a:lnTo>
                  <a:lnTo>
                    <a:pt x="1389" y="254"/>
                  </a:lnTo>
                  <a:lnTo>
                    <a:pt x="1396" y="244"/>
                  </a:lnTo>
                  <a:lnTo>
                    <a:pt x="1402" y="243"/>
                  </a:lnTo>
                  <a:lnTo>
                    <a:pt x="1411" y="246"/>
                  </a:lnTo>
                  <a:lnTo>
                    <a:pt x="1420" y="254"/>
                  </a:lnTo>
                  <a:lnTo>
                    <a:pt x="1430" y="264"/>
                  </a:lnTo>
                  <a:lnTo>
                    <a:pt x="1440" y="274"/>
                  </a:lnTo>
                  <a:lnTo>
                    <a:pt x="1452" y="282"/>
                  </a:lnTo>
                  <a:lnTo>
                    <a:pt x="1458" y="285"/>
                  </a:lnTo>
                  <a:lnTo>
                    <a:pt x="1463" y="280"/>
                  </a:lnTo>
                  <a:lnTo>
                    <a:pt x="1463" y="271"/>
                  </a:lnTo>
                  <a:lnTo>
                    <a:pt x="1463" y="256"/>
                  </a:lnTo>
                  <a:lnTo>
                    <a:pt x="1461" y="239"/>
                  </a:lnTo>
                  <a:lnTo>
                    <a:pt x="1460" y="223"/>
                  </a:lnTo>
                  <a:lnTo>
                    <a:pt x="1458" y="205"/>
                  </a:lnTo>
                  <a:lnTo>
                    <a:pt x="1456" y="190"/>
                  </a:lnTo>
                  <a:lnTo>
                    <a:pt x="1455" y="177"/>
                  </a:lnTo>
                  <a:lnTo>
                    <a:pt x="1460" y="166"/>
                  </a:lnTo>
                  <a:lnTo>
                    <a:pt x="1468" y="159"/>
                  </a:lnTo>
                  <a:lnTo>
                    <a:pt x="1481" y="154"/>
                  </a:lnTo>
                  <a:lnTo>
                    <a:pt x="1497" y="151"/>
                  </a:lnTo>
                  <a:lnTo>
                    <a:pt x="1512" y="148"/>
                  </a:lnTo>
                  <a:lnTo>
                    <a:pt x="1527" y="146"/>
                  </a:lnTo>
                  <a:lnTo>
                    <a:pt x="1538" y="143"/>
                  </a:lnTo>
                  <a:lnTo>
                    <a:pt x="1551" y="135"/>
                  </a:lnTo>
                  <a:lnTo>
                    <a:pt x="1563" y="120"/>
                  </a:lnTo>
                  <a:lnTo>
                    <a:pt x="1578" y="102"/>
                  </a:lnTo>
                  <a:lnTo>
                    <a:pt x="1594" y="82"/>
                  </a:lnTo>
                  <a:lnTo>
                    <a:pt x="1615" y="61"/>
                  </a:lnTo>
                  <a:lnTo>
                    <a:pt x="1632" y="50"/>
                  </a:lnTo>
                  <a:lnTo>
                    <a:pt x="1655" y="40"/>
                  </a:lnTo>
                  <a:lnTo>
                    <a:pt x="1682" y="32"/>
                  </a:lnTo>
                  <a:lnTo>
                    <a:pt x="1712" y="23"/>
                  </a:lnTo>
                  <a:lnTo>
                    <a:pt x="1741" y="17"/>
                  </a:lnTo>
                  <a:lnTo>
                    <a:pt x="1769" y="10"/>
                  </a:lnTo>
                  <a:lnTo>
                    <a:pt x="1792" y="7"/>
                  </a:lnTo>
                  <a:lnTo>
                    <a:pt x="1810" y="4"/>
                  </a:lnTo>
                  <a:lnTo>
                    <a:pt x="1821" y="2"/>
                  </a:lnTo>
                  <a:lnTo>
                    <a:pt x="185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0" name="Freeform 11"/>
            <p:cNvSpPr>
              <a:spLocks/>
            </p:cNvSpPr>
            <p:nvPr/>
          </p:nvSpPr>
          <p:spPr bwMode="auto">
            <a:xfrm>
              <a:off x="8078788" y="2609850"/>
              <a:ext cx="182563" cy="266700"/>
            </a:xfrm>
            <a:custGeom>
              <a:avLst/>
              <a:gdLst>
                <a:gd name="T0" fmla="*/ 203 w 229"/>
                <a:gd name="T1" fmla="*/ 0 h 338"/>
                <a:gd name="T2" fmla="*/ 209 w 229"/>
                <a:gd name="T3" fmla="*/ 0 h 338"/>
                <a:gd name="T4" fmla="*/ 214 w 229"/>
                <a:gd name="T5" fmla="*/ 8 h 338"/>
                <a:gd name="T6" fmla="*/ 221 w 229"/>
                <a:gd name="T7" fmla="*/ 26 h 338"/>
                <a:gd name="T8" fmla="*/ 226 w 229"/>
                <a:gd name="T9" fmla="*/ 43 h 338"/>
                <a:gd name="T10" fmla="*/ 229 w 229"/>
                <a:gd name="T11" fmla="*/ 61 h 338"/>
                <a:gd name="T12" fmla="*/ 227 w 229"/>
                <a:gd name="T13" fmla="*/ 77 h 338"/>
                <a:gd name="T14" fmla="*/ 219 w 229"/>
                <a:gd name="T15" fmla="*/ 90 h 338"/>
                <a:gd name="T16" fmla="*/ 209 w 229"/>
                <a:gd name="T17" fmla="*/ 100 h 338"/>
                <a:gd name="T18" fmla="*/ 201 w 229"/>
                <a:gd name="T19" fmla="*/ 108 h 338"/>
                <a:gd name="T20" fmla="*/ 193 w 229"/>
                <a:gd name="T21" fmla="*/ 120 h 338"/>
                <a:gd name="T22" fmla="*/ 188 w 229"/>
                <a:gd name="T23" fmla="*/ 134 h 338"/>
                <a:gd name="T24" fmla="*/ 185 w 229"/>
                <a:gd name="T25" fmla="*/ 157 h 338"/>
                <a:gd name="T26" fmla="*/ 185 w 229"/>
                <a:gd name="T27" fmla="*/ 177 h 338"/>
                <a:gd name="T28" fmla="*/ 183 w 229"/>
                <a:gd name="T29" fmla="*/ 195 h 338"/>
                <a:gd name="T30" fmla="*/ 182 w 229"/>
                <a:gd name="T31" fmla="*/ 211 h 338"/>
                <a:gd name="T32" fmla="*/ 177 w 229"/>
                <a:gd name="T33" fmla="*/ 228 h 338"/>
                <a:gd name="T34" fmla="*/ 167 w 229"/>
                <a:gd name="T35" fmla="*/ 241 h 338"/>
                <a:gd name="T36" fmla="*/ 149 w 229"/>
                <a:gd name="T37" fmla="*/ 256 h 338"/>
                <a:gd name="T38" fmla="*/ 136 w 229"/>
                <a:gd name="T39" fmla="*/ 262 h 338"/>
                <a:gd name="T40" fmla="*/ 121 w 229"/>
                <a:gd name="T41" fmla="*/ 272 h 338"/>
                <a:gd name="T42" fmla="*/ 103 w 229"/>
                <a:gd name="T43" fmla="*/ 283 h 338"/>
                <a:gd name="T44" fmla="*/ 85 w 229"/>
                <a:gd name="T45" fmla="*/ 293 h 338"/>
                <a:gd name="T46" fmla="*/ 67 w 229"/>
                <a:gd name="T47" fmla="*/ 305 h 338"/>
                <a:gd name="T48" fmla="*/ 49 w 229"/>
                <a:gd name="T49" fmla="*/ 316 h 338"/>
                <a:gd name="T50" fmla="*/ 34 w 229"/>
                <a:gd name="T51" fmla="*/ 324 h 338"/>
                <a:gd name="T52" fmla="*/ 20 w 229"/>
                <a:gd name="T53" fmla="*/ 333 h 338"/>
                <a:gd name="T54" fmla="*/ 8 w 229"/>
                <a:gd name="T55" fmla="*/ 336 h 338"/>
                <a:gd name="T56" fmla="*/ 2 w 229"/>
                <a:gd name="T57" fmla="*/ 338 h 338"/>
                <a:gd name="T58" fmla="*/ 0 w 229"/>
                <a:gd name="T59" fmla="*/ 336 h 338"/>
                <a:gd name="T60" fmla="*/ 3 w 229"/>
                <a:gd name="T61" fmla="*/ 329 h 338"/>
                <a:gd name="T62" fmla="*/ 3 w 229"/>
                <a:gd name="T63" fmla="*/ 324 h 338"/>
                <a:gd name="T64" fmla="*/ 8 w 229"/>
                <a:gd name="T65" fmla="*/ 313 h 338"/>
                <a:gd name="T66" fmla="*/ 15 w 229"/>
                <a:gd name="T67" fmla="*/ 297 h 338"/>
                <a:gd name="T68" fmla="*/ 24 w 229"/>
                <a:gd name="T69" fmla="*/ 279 h 338"/>
                <a:gd name="T70" fmla="*/ 39 w 229"/>
                <a:gd name="T71" fmla="*/ 264 h 338"/>
                <a:gd name="T72" fmla="*/ 57 w 229"/>
                <a:gd name="T73" fmla="*/ 252 h 338"/>
                <a:gd name="T74" fmla="*/ 74 w 229"/>
                <a:gd name="T75" fmla="*/ 243 h 338"/>
                <a:gd name="T76" fmla="*/ 88 w 229"/>
                <a:gd name="T77" fmla="*/ 233 h 338"/>
                <a:gd name="T78" fmla="*/ 103 w 229"/>
                <a:gd name="T79" fmla="*/ 220 h 338"/>
                <a:gd name="T80" fmla="*/ 114 w 229"/>
                <a:gd name="T81" fmla="*/ 203 h 338"/>
                <a:gd name="T82" fmla="*/ 119 w 229"/>
                <a:gd name="T83" fmla="*/ 190 h 338"/>
                <a:gd name="T84" fmla="*/ 124 w 229"/>
                <a:gd name="T85" fmla="*/ 182 h 338"/>
                <a:gd name="T86" fmla="*/ 128 w 229"/>
                <a:gd name="T87" fmla="*/ 175 h 338"/>
                <a:gd name="T88" fmla="*/ 129 w 229"/>
                <a:gd name="T89" fmla="*/ 170 h 338"/>
                <a:gd name="T90" fmla="*/ 132 w 229"/>
                <a:gd name="T91" fmla="*/ 161 h 338"/>
                <a:gd name="T92" fmla="*/ 137 w 229"/>
                <a:gd name="T93" fmla="*/ 148 h 338"/>
                <a:gd name="T94" fmla="*/ 144 w 229"/>
                <a:gd name="T95" fmla="*/ 128 h 338"/>
                <a:gd name="T96" fmla="*/ 150 w 229"/>
                <a:gd name="T97" fmla="*/ 105 h 338"/>
                <a:gd name="T98" fmla="*/ 157 w 229"/>
                <a:gd name="T99" fmla="*/ 89 h 338"/>
                <a:gd name="T100" fmla="*/ 162 w 229"/>
                <a:gd name="T101" fmla="*/ 76 h 338"/>
                <a:gd name="T102" fmla="*/ 167 w 229"/>
                <a:gd name="T103" fmla="*/ 66 h 338"/>
                <a:gd name="T104" fmla="*/ 172 w 229"/>
                <a:gd name="T105" fmla="*/ 56 h 338"/>
                <a:gd name="T106" fmla="*/ 178 w 229"/>
                <a:gd name="T107" fmla="*/ 43 h 338"/>
                <a:gd name="T108" fmla="*/ 185 w 229"/>
                <a:gd name="T109" fmla="*/ 30 h 338"/>
                <a:gd name="T110" fmla="*/ 190 w 229"/>
                <a:gd name="T111" fmla="*/ 17 h 338"/>
                <a:gd name="T112" fmla="*/ 196 w 229"/>
                <a:gd name="T113" fmla="*/ 7 h 338"/>
                <a:gd name="T114" fmla="*/ 203 w 229"/>
                <a:gd name="T115"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9" h="338">
                  <a:moveTo>
                    <a:pt x="203" y="0"/>
                  </a:moveTo>
                  <a:lnTo>
                    <a:pt x="209" y="0"/>
                  </a:lnTo>
                  <a:lnTo>
                    <a:pt x="214" y="8"/>
                  </a:lnTo>
                  <a:lnTo>
                    <a:pt x="221" y="26"/>
                  </a:lnTo>
                  <a:lnTo>
                    <a:pt x="226" y="43"/>
                  </a:lnTo>
                  <a:lnTo>
                    <a:pt x="229" y="61"/>
                  </a:lnTo>
                  <a:lnTo>
                    <a:pt x="227" y="77"/>
                  </a:lnTo>
                  <a:lnTo>
                    <a:pt x="219" y="90"/>
                  </a:lnTo>
                  <a:lnTo>
                    <a:pt x="209" y="100"/>
                  </a:lnTo>
                  <a:lnTo>
                    <a:pt x="201" y="108"/>
                  </a:lnTo>
                  <a:lnTo>
                    <a:pt x="193" y="120"/>
                  </a:lnTo>
                  <a:lnTo>
                    <a:pt x="188" y="134"/>
                  </a:lnTo>
                  <a:lnTo>
                    <a:pt x="185" y="157"/>
                  </a:lnTo>
                  <a:lnTo>
                    <a:pt x="185" y="177"/>
                  </a:lnTo>
                  <a:lnTo>
                    <a:pt x="183" y="195"/>
                  </a:lnTo>
                  <a:lnTo>
                    <a:pt x="182" y="211"/>
                  </a:lnTo>
                  <a:lnTo>
                    <a:pt x="177" y="228"/>
                  </a:lnTo>
                  <a:lnTo>
                    <a:pt x="167" y="241"/>
                  </a:lnTo>
                  <a:lnTo>
                    <a:pt x="149" y="256"/>
                  </a:lnTo>
                  <a:lnTo>
                    <a:pt x="136" y="262"/>
                  </a:lnTo>
                  <a:lnTo>
                    <a:pt x="121" y="272"/>
                  </a:lnTo>
                  <a:lnTo>
                    <a:pt x="103" y="283"/>
                  </a:lnTo>
                  <a:lnTo>
                    <a:pt x="85" y="293"/>
                  </a:lnTo>
                  <a:lnTo>
                    <a:pt x="67" y="305"/>
                  </a:lnTo>
                  <a:lnTo>
                    <a:pt x="49" y="316"/>
                  </a:lnTo>
                  <a:lnTo>
                    <a:pt x="34" y="324"/>
                  </a:lnTo>
                  <a:lnTo>
                    <a:pt x="20" y="333"/>
                  </a:lnTo>
                  <a:lnTo>
                    <a:pt x="8" y="336"/>
                  </a:lnTo>
                  <a:lnTo>
                    <a:pt x="2" y="338"/>
                  </a:lnTo>
                  <a:lnTo>
                    <a:pt x="0" y="336"/>
                  </a:lnTo>
                  <a:lnTo>
                    <a:pt x="3" y="329"/>
                  </a:lnTo>
                  <a:lnTo>
                    <a:pt x="3" y="324"/>
                  </a:lnTo>
                  <a:lnTo>
                    <a:pt x="8" y="313"/>
                  </a:lnTo>
                  <a:lnTo>
                    <a:pt x="15" y="297"/>
                  </a:lnTo>
                  <a:lnTo>
                    <a:pt x="24" y="279"/>
                  </a:lnTo>
                  <a:lnTo>
                    <a:pt x="39" y="264"/>
                  </a:lnTo>
                  <a:lnTo>
                    <a:pt x="57" y="252"/>
                  </a:lnTo>
                  <a:lnTo>
                    <a:pt x="74" y="243"/>
                  </a:lnTo>
                  <a:lnTo>
                    <a:pt x="88" y="233"/>
                  </a:lnTo>
                  <a:lnTo>
                    <a:pt x="103" y="220"/>
                  </a:lnTo>
                  <a:lnTo>
                    <a:pt x="114" y="203"/>
                  </a:lnTo>
                  <a:lnTo>
                    <a:pt x="119" y="190"/>
                  </a:lnTo>
                  <a:lnTo>
                    <a:pt x="124" y="182"/>
                  </a:lnTo>
                  <a:lnTo>
                    <a:pt x="128" y="175"/>
                  </a:lnTo>
                  <a:lnTo>
                    <a:pt x="129" y="170"/>
                  </a:lnTo>
                  <a:lnTo>
                    <a:pt x="132" y="161"/>
                  </a:lnTo>
                  <a:lnTo>
                    <a:pt x="137" y="148"/>
                  </a:lnTo>
                  <a:lnTo>
                    <a:pt x="144" y="128"/>
                  </a:lnTo>
                  <a:lnTo>
                    <a:pt x="150" y="105"/>
                  </a:lnTo>
                  <a:lnTo>
                    <a:pt x="157" y="89"/>
                  </a:lnTo>
                  <a:lnTo>
                    <a:pt x="162" y="76"/>
                  </a:lnTo>
                  <a:lnTo>
                    <a:pt x="167" y="66"/>
                  </a:lnTo>
                  <a:lnTo>
                    <a:pt x="172" y="56"/>
                  </a:lnTo>
                  <a:lnTo>
                    <a:pt x="178" y="43"/>
                  </a:lnTo>
                  <a:lnTo>
                    <a:pt x="185" y="30"/>
                  </a:lnTo>
                  <a:lnTo>
                    <a:pt x="190" y="17"/>
                  </a:lnTo>
                  <a:lnTo>
                    <a:pt x="196" y="7"/>
                  </a:lnTo>
                  <a:lnTo>
                    <a:pt x="20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1" name="Freeform 12"/>
            <p:cNvSpPr>
              <a:spLocks/>
            </p:cNvSpPr>
            <p:nvPr/>
          </p:nvSpPr>
          <p:spPr bwMode="auto">
            <a:xfrm>
              <a:off x="7667625" y="3190875"/>
              <a:ext cx="346075" cy="182563"/>
            </a:xfrm>
            <a:custGeom>
              <a:avLst/>
              <a:gdLst>
                <a:gd name="T0" fmla="*/ 11 w 435"/>
                <a:gd name="T1" fmla="*/ 3 h 229"/>
                <a:gd name="T2" fmla="*/ 31 w 435"/>
                <a:gd name="T3" fmla="*/ 16 h 229"/>
                <a:gd name="T4" fmla="*/ 51 w 435"/>
                <a:gd name="T5" fmla="*/ 31 h 229"/>
                <a:gd name="T6" fmla="*/ 62 w 435"/>
                <a:gd name="T7" fmla="*/ 41 h 229"/>
                <a:gd name="T8" fmla="*/ 72 w 435"/>
                <a:gd name="T9" fmla="*/ 49 h 229"/>
                <a:gd name="T10" fmla="*/ 98 w 435"/>
                <a:gd name="T11" fmla="*/ 69 h 229"/>
                <a:gd name="T12" fmla="*/ 128 w 435"/>
                <a:gd name="T13" fmla="*/ 93 h 229"/>
                <a:gd name="T14" fmla="*/ 152 w 435"/>
                <a:gd name="T15" fmla="*/ 116 h 229"/>
                <a:gd name="T16" fmla="*/ 173 w 435"/>
                <a:gd name="T17" fmla="*/ 123 h 229"/>
                <a:gd name="T18" fmla="*/ 190 w 435"/>
                <a:gd name="T19" fmla="*/ 105 h 229"/>
                <a:gd name="T20" fmla="*/ 203 w 435"/>
                <a:gd name="T21" fmla="*/ 78 h 229"/>
                <a:gd name="T22" fmla="*/ 224 w 435"/>
                <a:gd name="T23" fmla="*/ 62 h 229"/>
                <a:gd name="T24" fmla="*/ 255 w 435"/>
                <a:gd name="T25" fmla="*/ 52 h 229"/>
                <a:gd name="T26" fmla="*/ 290 w 435"/>
                <a:gd name="T27" fmla="*/ 39 h 229"/>
                <a:gd name="T28" fmla="*/ 304 w 435"/>
                <a:gd name="T29" fmla="*/ 41 h 229"/>
                <a:gd name="T30" fmla="*/ 308 w 435"/>
                <a:gd name="T31" fmla="*/ 51 h 229"/>
                <a:gd name="T32" fmla="*/ 311 w 435"/>
                <a:gd name="T33" fmla="*/ 67 h 229"/>
                <a:gd name="T34" fmla="*/ 313 w 435"/>
                <a:gd name="T35" fmla="*/ 95 h 229"/>
                <a:gd name="T36" fmla="*/ 306 w 435"/>
                <a:gd name="T37" fmla="*/ 121 h 229"/>
                <a:gd name="T38" fmla="*/ 306 w 435"/>
                <a:gd name="T39" fmla="*/ 134 h 229"/>
                <a:gd name="T40" fmla="*/ 319 w 435"/>
                <a:gd name="T41" fmla="*/ 126 h 229"/>
                <a:gd name="T42" fmla="*/ 340 w 435"/>
                <a:gd name="T43" fmla="*/ 108 h 229"/>
                <a:gd name="T44" fmla="*/ 363 w 435"/>
                <a:gd name="T45" fmla="*/ 87 h 229"/>
                <a:gd name="T46" fmla="*/ 396 w 435"/>
                <a:gd name="T47" fmla="*/ 73 h 229"/>
                <a:gd name="T48" fmla="*/ 422 w 435"/>
                <a:gd name="T49" fmla="*/ 80 h 229"/>
                <a:gd name="T50" fmla="*/ 432 w 435"/>
                <a:gd name="T51" fmla="*/ 108 h 229"/>
                <a:gd name="T52" fmla="*/ 434 w 435"/>
                <a:gd name="T53" fmla="*/ 149 h 229"/>
                <a:gd name="T54" fmla="*/ 435 w 435"/>
                <a:gd name="T55" fmla="*/ 177 h 229"/>
                <a:gd name="T56" fmla="*/ 426 w 435"/>
                <a:gd name="T57" fmla="*/ 186 h 229"/>
                <a:gd name="T58" fmla="*/ 404 w 435"/>
                <a:gd name="T59" fmla="*/ 195 h 229"/>
                <a:gd name="T60" fmla="*/ 375 w 435"/>
                <a:gd name="T61" fmla="*/ 206 h 229"/>
                <a:gd name="T62" fmla="*/ 342 w 435"/>
                <a:gd name="T63" fmla="*/ 201 h 229"/>
                <a:gd name="T64" fmla="*/ 319 w 435"/>
                <a:gd name="T65" fmla="*/ 198 h 229"/>
                <a:gd name="T66" fmla="*/ 311 w 435"/>
                <a:gd name="T67" fmla="*/ 206 h 229"/>
                <a:gd name="T68" fmla="*/ 308 w 435"/>
                <a:gd name="T69" fmla="*/ 221 h 229"/>
                <a:gd name="T70" fmla="*/ 293 w 435"/>
                <a:gd name="T71" fmla="*/ 229 h 229"/>
                <a:gd name="T72" fmla="*/ 265 w 435"/>
                <a:gd name="T73" fmla="*/ 222 h 229"/>
                <a:gd name="T74" fmla="*/ 229 w 435"/>
                <a:gd name="T75" fmla="*/ 208 h 229"/>
                <a:gd name="T76" fmla="*/ 198 w 435"/>
                <a:gd name="T77" fmla="*/ 190 h 229"/>
                <a:gd name="T78" fmla="*/ 177 w 435"/>
                <a:gd name="T79" fmla="*/ 186 h 229"/>
                <a:gd name="T80" fmla="*/ 155 w 435"/>
                <a:gd name="T81" fmla="*/ 198 h 229"/>
                <a:gd name="T82" fmla="*/ 129 w 435"/>
                <a:gd name="T83" fmla="*/ 196 h 229"/>
                <a:gd name="T84" fmla="*/ 103 w 435"/>
                <a:gd name="T85" fmla="*/ 172 h 229"/>
                <a:gd name="T86" fmla="*/ 82 w 435"/>
                <a:gd name="T87" fmla="*/ 139 h 229"/>
                <a:gd name="T88" fmla="*/ 52 w 435"/>
                <a:gd name="T89" fmla="*/ 91 h 229"/>
                <a:gd name="T90" fmla="*/ 20 w 435"/>
                <a:gd name="T91" fmla="*/ 37 h 229"/>
                <a:gd name="T92" fmla="*/ 0 w 435"/>
                <a:gd name="T93" fmla="*/ 5 h 229"/>
                <a:gd name="T94" fmla="*/ 5 w 435"/>
                <a:gd name="T95"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5" h="229">
                  <a:moveTo>
                    <a:pt x="5" y="0"/>
                  </a:moveTo>
                  <a:lnTo>
                    <a:pt x="11" y="3"/>
                  </a:lnTo>
                  <a:lnTo>
                    <a:pt x="21" y="10"/>
                  </a:lnTo>
                  <a:lnTo>
                    <a:pt x="31" y="16"/>
                  </a:lnTo>
                  <a:lnTo>
                    <a:pt x="43" y="24"/>
                  </a:lnTo>
                  <a:lnTo>
                    <a:pt x="51" y="31"/>
                  </a:lnTo>
                  <a:lnTo>
                    <a:pt x="57" y="37"/>
                  </a:lnTo>
                  <a:lnTo>
                    <a:pt x="62" y="41"/>
                  </a:lnTo>
                  <a:lnTo>
                    <a:pt x="64" y="42"/>
                  </a:lnTo>
                  <a:lnTo>
                    <a:pt x="72" y="49"/>
                  </a:lnTo>
                  <a:lnTo>
                    <a:pt x="83" y="57"/>
                  </a:lnTo>
                  <a:lnTo>
                    <a:pt x="98" y="69"/>
                  </a:lnTo>
                  <a:lnTo>
                    <a:pt x="113" y="82"/>
                  </a:lnTo>
                  <a:lnTo>
                    <a:pt x="128" y="93"/>
                  </a:lnTo>
                  <a:lnTo>
                    <a:pt x="141" y="105"/>
                  </a:lnTo>
                  <a:lnTo>
                    <a:pt x="152" y="116"/>
                  </a:lnTo>
                  <a:lnTo>
                    <a:pt x="164" y="123"/>
                  </a:lnTo>
                  <a:lnTo>
                    <a:pt x="173" y="123"/>
                  </a:lnTo>
                  <a:lnTo>
                    <a:pt x="182" y="114"/>
                  </a:lnTo>
                  <a:lnTo>
                    <a:pt x="190" y="105"/>
                  </a:lnTo>
                  <a:lnTo>
                    <a:pt x="196" y="91"/>
                  </a:lnTo>
                  <a:lnTo>
                    <a:pt x="203" y="78"/>
                  </a:lnTo>
                  <a:lnTo>
                    <a:pt x="213" y="69"/>
                  </a:lnTo>
                  <a:lnTo>
                    <a:pt x="224" y="62"/>
                  </a:lnTo>
                  <a:lnTo>
                    <a:pt x="239" y="57"/>
                  </a:lnTo>
                  <a:lnTo>
                    <a:pt x="255" y="52"/>
                  </a:lnTo>
                  <a:lnTo>
                    <a:pt x="277" y="44"/>
                  </a:lnTo>
                  <a:lnTo>
                    <a:pt x="290" y="39"/>
                  </a:lnTo>
                  <a:lnTo>
                    <a:pt x="300" y="39"/>
                  </a:lnTo>
                  <a:lnTo>
                    <a:pt x="304" y="41"/>
                  </a:lnTo>
                  <a:lnTo>
                    <a:pt x="308" y="44"/>
                  </a:lnTo>
                  <a:lnTo>
                    <a:pt x="308" y="51"/>
                  </a:lnTo>
                  <a:lnTo>
                    <a:pt x="309" y="59"/>
                  </a:lnTo>
                  <a:lnTo>
                    <a:pt x="311" y="67"/>
                  </a:lnTo>
                  <a:lnTo>
                    <a:pt x="314" y="80"/>
                  </a:lnTo>
                  <a:lnTo>
                    <a:pt x="313" y="95"/>
                  </a:lnTo>
                  <a:lnTo>
                    <a:pt x="309" y="109"/>
                  </a:lnTo>
                  <a:lnTo>
                    <a:pt x="306" y="121"/>
                  </a:lnTo>
                  <a:lnTo>
                    <a:pt x="304" y="131"/>
                  </a:lnTo>
                  <a:lnTo>
                    <a:pt x="306" y="134"/>
                  </a:lnTo>
                  <a:lnTo>
                    <a:pt x="311" y="132"/>
                  </a:lnTo>
                  <a:lnTo>
                    <a:pt x="319" y="126"/>
                  </a:lnTo>
                  <a:lnTo>
                    <a:pt x="329" y="118"/>
                  </a:lnTo>
                  <a:lnTo>
                    <a:pt x="340" y="108"/>
                  </a:lnTo>
                  <a:lnTo>
                    <a:pt x="352" y="96"/>
                  </a:lnTo>
                  <a:lnTo>
                    <a:pt x="363" y="87"/>
                  </a:lnTo>
                  <a:lnTo>
                    <a:pt x="380" y="77"/>
                  </a:lnTo>
                  <a:lnTo>
                    <a:pt x="396" y="73"/>
                  </a:lnTo>
                  <a:lnTo>
                    <a:pt x="411" y="75"/>
                  </a:lnTo>
                  <a:lnTo>
                    <a:pt x="422" y="80"/>
                  </a:lnTo>
                  <a:lnTo>
                    <a:pt x="429" y="91"/>
                  </a:lnTo>
                  <a:lnTo>
                    <a:pt x="432" y="108"/>
                  </a:lnTo>
                  <a:lnTo>
                    <a:pt x="432" y="127"/>
                  </a:lnTo>
                  <a:lnTo>
                    <a:pt x="434" y="149"/>
                  </a:lnTo>
                  <a:lnTo>
                    <a:pt x="435" y="167"/>
                  </a:lnTo>
                  <a:lnTo>
                    <a:pt x="435" y="177"/>
                  </a:lnTo>
                  <a:lnTo>
                    <a:pt x="432" y="183"/>
                  </a:lnTo>
                  <a:lnTo>
                    <a:pt x="426" y="186"/>
                  </a:lnTo>
                  <a:lnTo>
                    <a:pt x="416" y="190"/>
                  </a:lnTo>
                  <a:lnTo>
                    <a:pt x="404" y="195"/>
                  </a:lnTo>
                  <a:lnTo>
                    <a:pt x="393" y="200"/>
                  </a:lnTo>
                  <a:lnTo>
                    <a:pt x="375" y="206"/>
                  </a:lnTo>
                  <a:lnTo>
                    <a:pt x="358" y="204"/>
                  </a:lnTo>
                  <a:lnTo>
                    <a:pt x="342" y="201"/>
                  </a:lnTo>
                  <a:lnTo>
                    <a:pt x="327" y="198"/>
                  </a:lnTo>
                  <a:lnTo>
                    <a:pt x="319" y="198"/>
                  </a:lnTo>
                  <a:lnTo>
                    <a:pt x="314" y="201"/>
                  </a:lnTo>
                  <a:lnTo>
                    <a:pt x="311" y="206"/>
                  </a:lnTo>
                  <a:lnTo>
                    <a:pt x="309" y="213"/>
                  </a:lnTo>
                  <a:lnTo>
                    <a:pt x="308" y="221"/>
                  </a:lnTo>
                  <a:lnTo>
                    <a:pt x="301" y="226"/>
                  </a:lnTo>
                  <a:lnTo>
                    <a:pt x="293" y="229"/>
                  </a:lnTo>
                  <a:lnTo>
                    <a:pt x="280" y="227"/>
                  </a:lnTo>
                  <a:lnTo>
                    <a:pt x="265" y="222"/>
                  </a:lnTo>
                  <a:lnTo>
                    <a:pt x="247" y="216"/>
                  </a:lnTo>
                  <a:lnTo>
                    <a:pt x="229" y="208"/>
                  </a:lnTo>
                  <a:lnTo>
                    <a:pt x="213" y="198"/>
                  </a:lnTo>
                  <a:lnTo>
                    <a:pt x="198" y="190"/>
                  </a:lnTo>
                  <a:lnTo>
                    <a:pt x="187" y="186"/>
                  </a:lnTo>
                  <a:lnTo>
                    <a:pt x="177" y="186"/>
                  </a:lnTo>
                  <a:lnTo>
                    <a:pt x="167" y="191"/>
                  </a:lnTo>
                  <a:lnTo>
                    <a:pt x="155" y="198"/>
                  </a:lnTo>
                  <a:lnTo>
                    <a:pt x="142" y="201"/>
                  </a:lnTo>
                  <a:lnTo>
                    <a:pt x="129" y="196"/>
                  </a:lnTo>
                  <a:lnTo>
                    <a:pt x="116" y="186"/>
                  </a:lnTo>
                  <a:lnTo>
                    <a:pt x="103" y="172"/>
                  </a:lnTo>
                  <a:lnTo>
                    <a:pt x="92" y="155"/>
                  </a:lnTo>
                  <a:lnTo>
                    <a:pt x="82" y="139"/>
                  </a:lnTo>
                  <a:lnTo>
                    <a:pt x="67" y="116"/>
                  </a:lnTo>
                  <a:lnTo>
                    <a:pt x="52" y="91"/>
                  </a:lnTo>
                  <a:lnTo>
                    <a:pt x="36" y="64"/>
                  </a:lnTo>
                  <a:lnTo>
                    <a:pt x="20" y="37"/>
                  </a:lnTo>
                  <a:lnTo>
                    <a:pt x="5" y="14"/>
                  </a:lnTo>
                  <a:lnTo>
                    <a:pt x="0" y="5"/>
                  </a:lnTo>
                  <a:lnTo>
                    <a:pt x="0" y="0"/>
                  </a:lnTo>
                  <a:lnTo>
                    <a:pt x="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24" name="Freeform 13"/>
            <p:cNvSpPr>
              <a:spLocks/>
            </p:cNvSpPr>
            <p:nvPr/>
          </p:nvSpPr>
          <p:spPr bwMode="auto">
            <a:xfrm>
              <a:off x="8107363" y="3276600"/>
              <a:ext cx="214313" cy="117475"/>
            </a:xfrm>
            <a:custGeom>
              <a:avLst/>
              <a:gdLst>
                <a:gd name="T0" fmla="*/ 13 w 270"/>
                <a:gd name="T1" fmla="*/ 0 h 147"/>
                <a:gd name="T2" fmla="*/ 25 w 270"/>
                <a:gd name="T3" fmla="*/ 1 h 147"/>
                <a:gd name="T4" fmla="*/ 36 w 270"/>
                <a:gd name="T5" fmla="*/ 3 h 147"/>
                <a:gd name="T6" fmla="*/ 46 w 270"/>
                <a:gd name="T7" fmla="*/ 8 h 147"/>
                <a:gd name="T8" fmla="*/ 56 w 270"/>
                <a:gd name="T9" fmla="*/ 11 h 147"/>
                <a:gd name="T10" fmla="*/ 62 w 270"/>
                <a:gd name="T11" fmla="*/ 15 h 147"/>
                <a:gd name="T12" fmla="*/ 72 w 270"/>
                <a:gd name="T13" fmla="*/ 18 h 147"/>
                <a:gd name="T14" fmla="*/ 87 w 270"/>
                <a:gd name="T15" fmla="*/ 19 h 147"/>
                <a:gd name="T16" fmla="*/ 107 w 270"/>
                <a:gd name="T17" fmla="*/ 19 h 147"/>
                <a:gd name="T18" fmla="*/ 130 w 270"/>
                <a:gd name="T19" fmla="*/ 19 h 147"/>
                <a:gd name="T20" fmla="*/ 156 w 270"/>
                <a:gd name="T21" fmla="*/ 23 h 147"/>
                <a:gd name="T22" fmla="*/ 172 w 270"/>
                <a:gd name="T23" fmla="*/ 28 h 147"/>
                <a:gd name="T24" fmla="*/ 184 w 270"/>
                <a:gd name="T25" fmla="*/ 33 h 147"/>
                <a:gd name="T26" fmla="*/ 190 w 270"/>
                <a:gd name="T27" fmla="*/ 39 h 147"/>
                <a:gd name="T28" fmla="*/ 197 w 270"/>
                <a:gd name="T29" fmla="*/ 46 h 147"/>
                <a:gd name="T30" fmla="*/ 207 w 270"/>
                <a:gd name="T31" fmla="*/ 54 h 147"/>
                <a:gd name="T32" fmla="*/ 221 w 270"/>
                <a:gd name="T33" fmla="*/ 60 h 147"/>
                <a:gd name="T34" fmla="*/ 236 w 270"/>
                <a:gd name="T35" fmla="*/ 67 h 147"/>
                <a:gd name="T36" fmla="*/ 246 w 270"/>
                <a:gd name="T37" fmla="*/ 72 h 147"/>
                <a:gd name="T38" fmla="*/ 251 w 270"/>
                <a:gd name="T39" fmla="*/ 75 h 147"/>
                <a:gd name="T40" fmla="*/ 252 w 270"/>
                <a:gd name="T41" fmla="*/ 78 h 147"/>
                <a:gd name="T42" fmla="*/ 252 w 270"/>
                <a:gd name="T43" fmla="*/ 82 h 147"/>
                <a:gd name="T44" fmla="*/ 251 w 270"/>
                <a:gd name="T45" fmla="*/ 88 h 147"/>
                <a:gd name="T46" fmla="*/ 252 w 270"/>
                <a:gd name="T47" fmla="*/ 101 h 147"/>
                <a:gd name="T48" fmla="*/ 259 w 270"/>
                <a:gd name="T49" fmla="*/ 116 h 147"/>
                <a:gd name="T50" fmla="*/ 269 w 270"/>
                <a:gd name="T51" fmla="*/ 131 h 147"/>
                <a:gd name="T52" fmla="*/ 270 w 270"/>
                <a:gd name="T53" fmla="*/ 137 h 147"/>
                <a:gd name="T54" fmla="*/ 265 w 270"/>
                <a:gd name="T55" fmla="*/ 142 h 147"/>
                <a:gd name="T56" fmla="*/ 256 w 270"/>
                <a:gd name="T57" fmla="*/ 146 h 147"/>
                <a:gd name="T58" fmla="*/ 243 w 270"/>
                <a:gd name="T59" fmla="*/ 147 h 147"/>
                <a:gd name="T60" fmla="*/ 226 w 270"/>
                <a:gd name="T61" fmla="*/ 146 h 147"/>
                <a:gd name="T62" fmla="*/ 211 w 270"/>
                <a:gd name="T63" fmla="*/ 142 h 147"/>
                <a:gd name="T64" fmla="*/ 198 w 270"/>
                <a:gd name="T65" fmla="*/ 137 h 147"/>
                <a:gd name="T66" fmla="*/ 187 w 270"/>
                <a:gd name="T67" fmla="*/ 132 h 147"/>
                <a:gd name="T68" fmla="*/ 172 w 270"/>
                <a:gd name="T69" fmla="*/ 129 h 147"/>
                <a:gd name="T70" fmla="*/ 154 w 270"/>
                <a:gd name="T71" fmla="*/ 131 h 147"/>
                <a:gd name="T72" fmla="*/ 136 w 270"/>
                <a:gd name="T73" fmla="*/ 132 h 147"/>
                <a:gd name="T74" fmla="*/ 121 w 270"/>
                <a:gd name="T75" fmla="*/ 128 h 147"/>
                <a:gd name="T76" fmla="*/ 107 w 270"/>
                <a:gd name="T77" fmla="*/ 119 h 147"/>
                <a:gd name="T78" fmla="*/ 94 w 270"/>
                <a:gd name="T79" fmla="*/ 110 h 147"/>
                <a:gd name="T80" fmla="*/ 80 w 270"/>
                <a:gd name="T81" fmla="*/ 100 h 147"/>
                <a:gd name="T82" fmla="*/ 72 w 270"/>
                <a:gd name="T83" fmla="*/ 93 h 147"/>
                <a:gd name="T84" fmla="*/ 71 w 270"/>
                <a:gd name="T85" fmla="*/ 85 h 147"/>
                <a:gd name="T86" fmla="*/ 72 w 270"/>
                <a:gd name="T87" fmla="*/ 77 h 147"/>
                <a:gd name="T88" fmla="*/ 76 w 270"/>
                <a:gd name="T89" fmla="*/ 70 h 147"/>
                <a:gd name="T90" fmla="*/ 77 w 270"/>
                <a:gd name="T91" fmla="*/ 64 h 147"/>
                <a:gd name="T92" fmla="*/ 74 w 270"/>
                <a:gd name="T93" fmla="*/ 59 h 147"/>
                <a:gd name="T94" fmla="*/ 64 w 270"/>
                <a:gd name="T95" fmla="*/ 56 h 147"/>
                <a:gd name="T96" fmla="*/ 51 w 270"/>
                <a:gd name="T97" fmla="*/ 51 h 147"/>
                <a:gd name="T98" fmla="*/ 35 w 270"/>
                <a:gd name="T99" fmla="*/ 44 h 147"/>
                <a:gd name="T100" fmla="*/ 20 w 270"/>
                <a:gd name="T101" fmla="*/ 37 h 147"/>
                <a:gd name="T102" fmla="*/ 8 w 270"/>
                <a:gd name="T103" fmla="*/ 28 h 147"/>
                <a:gd name="T104" fmla="*/ 2 w 270"/>
                <a:gd name="T105" fmla="*/ 15 h 147"/>
                <a:gd name="T106" fmla="*/ 0 w 270"/>
                <a:gd name="T107" fmla="*/ 6 h 147"/>
                <a:gd name="T108" fmla="*/ 5 w 270"/>
                <a:gd name="T109" fmla="*/ 1 h 147"/>
                <a:gd name="T110" fmla="*/ 13 w 270"/>
                <a:gd name="T111"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0" h="147">
                  <a:moveTo>
                    <a:pt x="13" y="0"/>
                  </a:moveTo>
                  <a:lnTo>
                    <a:pt x="25" y="1"/>
                  </a:lnTo>
                  <a:lnTo>
                    <a:pt x="36" y="3"/>
                  </a:lnTo>
                  <a:lnTo>
                    <a:pt x="46" y="8"/>
                  </a:lnTo>
                  <a:lnTo>
                    <a:pt x="56" y="11"/>
                  </a:lnTo>
                  <a:lnTo>
                    <a:pt x="62" y="15"/>
                  </a:lnTo>
                  <a:lnTo>
                    <a:pt x="72" y="18"/>
                  </a:lnTo>
                  <a:lnTo>
                    <a:pt x="87" y="19"/>
                  </a:lnTo>
                  <a:lnTo>
                    <a:pt x="107" y="19"/>
                  </a:lnTo>
                  <a:lnTo>
                    <a:pt x="130" y="19"/>
                  </a:lnTo>
                  <a:lnTo>
                    <a:pt x="156" y="23"/>
                  </a:lnTo>
                  <a:lnTo>
                    <a:pt x="172" y="28"/>
                  </a:lnTo>
                  <a:lnTo>
                    <a:pt x="184" y="33"/>
                  </a:lnTo>
                  <a:lnTo>
                    <a:pt x="190" y="39"/>
                  </a:lnTo>
                  <a:lnTo>
                    <a:pt x="197" y="46"/>
                  </a:lnTo>
                  <a:lnTo>
                    <a:pt x="207" y="54"/>
                  </a:lnTo>
                  <a:lnTo>
                    <a:pt x="221" y="60"/>
                  </a:lnTo>
                  <a:lnTo>
                    <a:pt x="236" y="67"/>
                  </a:lnTo>
                  <a:lnTo>
                    <a:pt x="246" y="72"/>
                  </a:lnTo>
                  <a:lnTo>
                    <a:pt x="251" y="75"/>
                  </a:lnTo>
                  <a:lnTo>
                    <a:pt x="252" y="78"/>
                  </a:lnTo>
                  <a:lnTo>
                    <a:pt x="252" y="82"/>
                  </a:lnTo>
                  <a:lnTo>
                    <a:pt x="251" y="88"/>
                  </a:lnTo>
                  <a:lnTo>
                    <a:pt x="252" y="101"/>
                  </a:lnTo>
                  <a:lnTo>
                    <a:pt x="259" y="116"/>
                  </a:lnTo>
                  <a:lnTo>
                    <a:pt x="269" y="131"/>
                  </a:lnTo>
                  <a:lnTo>
                    <a:pt x="270" y="137"/>
                  </a:lnTo>
                  <a:lnTo>
                    <a:pt x="265" y="142"/>
                  </a:lnTo>
                  <a:lnTo>
                    <a:pt x="256" y="146"/>
                  </a:lnTo>
                  <a:lnTo>
                    <a:pt x="243" y="147"/>
                  </a:lnTo>
                  <a:lnTo>
                    <a:pt x="226" y="146"/>
                  </a:lnTo>
                  <a:lnTo>
                    <a:pt x="211" y="142"/>
                  </a:lnTo>
                  <a:lnTo>
                    <a:pt x="198" y="137"/>
                  </a:lnTo>
                  <a:lnTo>
                    <a:pt x="187" y="132"/>
                  </a:lnTo>
                  <a:lnTo>
                    <a:pt x="172" y="129"/>
                  </a:lnTo>
                  <a:lnTo>
                    <a:pt x="154" y="131"/>
                  </a:lnTo>
                  <a:lnTo>
                    <a:pt x="136" y="132"/>
                  </a:lnTo>
                  <a:lnTo>
                    <a:pt x="121" y="128"/>
                  </a:lnTo>
                  <a:lnTo>
                    <a:pt x="107" y="119"/>
                  </a:lnTo>
                  <a:lnTo>
                    <a:pt x="94" y="110"/>
                  </a:lnTo>
                  <a:lnTo>
                    <a:pt x="80" y="100"/>
                  </a:lnTo>
                  <a:lnTo>
                    <a:pt x="72" y="93"/>
                  </a:lnTo>
                  <a:lnTo>
                    <a:pt x="71" y="85"/>
                  </a:lnTo>
                  <a:lnTo>
                    <a:pt x="72" y="77"/>
                  </a:lnTo>
                  <a:lnTo>
                    <a:pt x="76" y="70"/>
                  </a:lnTo>
                  <a:lnTo>
                    <a:pt x="77" y="64"/>
                  </a:lnTo>
                  <a:lnTo>
                    <a:pt x="74" y="59"/>
                  </a:lnTo>
                  <a:lnTo>
                    <a:pt x="64" y="56"/>
                  </a:lnTo>
                  <a:lnTo>
                    <a:pt x="51" y="51"/>
                  </a:lnTo>
                  <a:lnTo>
                    <a:pt x="35" y="44"/>
                  </a:lnTo>
                  <a:lnTo>
                    <a:pt x="20" y="37"/>
                  </a:lnTo>
                  <a:lnTo>
                    <a:pt x="8" y="28"/>
                  </a:lnTo>
                  <a:lnTo>
                    <a:pt x="2" y="15"/>
                  </a:lnTo>
                  <a:lnTo>
                    <a:pt x="0" y="6"/>
                  </a:lnTo>
                  <a:lnTo>
                    <a:pt x="5" y="1"/>
                  </a:lnTo>
                  <a:lnTo>
                    <a:pt x="1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25" name="Freeform 14"/>
            <p:cNvSpPr>
              <a:spLocks/>
            </p:cNvSpPr>
            <p:nvPr/>
          </p:nvSpPr>
          <p:spPr bwMode="auto">
            <a:xfrm>
              <a:off x="7885113" y="3398838"/>
              <a:ext cx="477838" cy="384175"/>
            </a:xfrm>
            <a:custGeom>
              <a:avLst/>
              <a:gdLst>
                <a:gd name="T0" fmla="*/ 444 w 603"/>
                <a:gd name="T1" fmla="*/ 6 h 483"/>
                <a:gd name="T2" fmla="*/ 460 w 603"/>
                <a:gd name="T3" fmla="*/ 34 h 483"/>
                <a:gd name="T4" fmla="*/ 475 w 603"/>
                <a:gd name="T5" fmla="*/ 70 h 483"/>
                <a:gd name="T6" fmla="*/ 491 w 603"/>
                <a:gd name="T7" fmla="*/ 108 h 483"/>
                <a:gd name="T8" fmla="*/ 526 w 603"/>
                <a:gd name="T9" fmla="*/ 155 h 483"/>
                <a:gd name="T10" fmla="*/ 567 w 603"/>
                <a:gd name="T11" fmla="*/ 198 h 483"/>
                <a:gd name="T12" fmla="*/ 596 w 603"/>
                <a:gd name="T13" fmla="*/ 232 h 483"/>
                <a:gd name="T14" fmla="*/ 603 w 603"/>
                <a:gd name="T15" fmla="*/ 272 h 483"/>
                <a:gd name="T16" fmla="*/ 593 w 603"/>
                <a:gd name="T17" fmla="*/ 311 h 483"/>
                <a:gd name="T18" fmla="*/ 577 w 603"/>
                <a:gd name="T19" fmla="*/ 362 h 483"/>
                <a:gd name="T20" fmla="*/ 559 w 603"/>
                <a:gd name="T21" fmla="*/ 417 h 483"/>
                <a:gd name="T22" fmla="*/ 541 w 603"/>
                <a:gd name="T23" fmla="*/ 453 h 483"/>
                <a:gd name="T24" fmla="*/ 506 w 603"/>
                <a:gd name="T25" fmla="*/ 475 h 483"/>
                <a:gd name="T26" fmla="*/ 478 w 603"/>
                <a:gd name="T27" fmla="*/ 483 h 483"/>
                <a:gd name="T28" fmla="*/ 436 w 603"/>
                <a:gd name="T29" fmla="*/ 478 h 483"/>
                <a:gd name="T30" fmla="*/ 390 w 603"/>
                <a:gd name="T31" fmla="*/ 463 h 483"/>
                <a:gd name="T32" fmla="*/ 367 w 603"/>
                <a:gd name="T33" fmla="*/ 437 h 483"/>
                <a:gd name="T34" fmla="*/ 342 w 603"/>
                <a:gd name="T35" fmla="*/ 414 h 483"/>
                <a:gd name="T36" fmla="*/ 321 w 603"/>
                <a:gd name="T37" fmla="*/ 396 h 483"/>
                <a:gd name="T38" fmla="*/ 297 w 603"/>
                <a:gd name="T39" fmla="*/ 370 h 483"/>
                <a:gd name="T40" fmla="*/ 275 w 603"/>
                <a:gd name="T41" fmla="*/ 357 h 483"/>
                <a:gd name="T42" fmla="*/ 238 w 603"/>
                <a:gd name="T43" fmla="*/ 362 h 483"/>
                <a:gd name="T44" fmla="*/ 187 w 603"/>
                <a:gd name="T45" fmla="*/ 375 h 483"/>
                <a:gd name="T46" fmla="*/ 138 w 603"/>
                <a:gd name="T47" fmla="*/ 389 h 483"/>
                <a:gd name="T48" fmla="*/ 105 w 603"/>
                <a:gd name="T49" fmla="*/ 404 h 483"/>
                <a:gd name="T50" fmla="*/ 64 w 603"/>
                <a:gd name="T51" fmla="*/ 416 h 483"/>
                <a:gd name="T52" fmla="*/ 27 w 603"/>
                <a:gd name="T53" fmla="*/ 407 h 483"/>
                <a:gd name="T54" fmla="*/ 5 w 603"/>
                <a:gd name="T55" fmla="*/ 388 h 483"/>
                <a:gd name="T56" fmla="*/ 4 w 603"/>
                <a:gd name="T57" fmla="*/ 358 h 483"/>
                <a:gd name="T58" fmla="*/ 12 w 603"/>
                <a:gd name="T59" fmla="*/ 327 h 483"/>
                <a:gd name="T60" fmla="*/ 18 w 603"/>
                <a:gd name="T61" fmla="*/ 303 h 483"/>
                <a:gd name="T62" fmla="*/ 12 w 603"/>
                <a:gd name="T63" fmla="*/ 263 h 483"/>
                <a:gd name="T64" fmla="*/ 2 w 603"/>
                <a:gd name="T65" fmla="*/ 218 h 483"/>
                <a:gd name="T66" fmla="*/ 4 w 603"/>
                <a:gd name="T67" fmla="*/ 183 h 483"/>
                <a:gd name="T68" fmla="*/ 31 w 603"/>
                <a:gd name="T69" fmla="*/ 165 h 483"/>
                <a:gd name="T70" fmla="*/ 71 w 603"/>
                <a:gd name="T71" fmla="*/ 154 h 483"/>
                <a:gd name="T72" fmla="*/ 100 w 603"/>
                <a:gd name="T73" fmla="*/ 145 h 483"/>
                <a:gd name="T74" fmla="*/ 125 w 603"/>
                <a:gd name="T75" fmla="*/ 123 h 483"/>
                <a:gd name="T76" fmla="*/ 148 w 603"/>
                <a:gd name="T77" fmla="*/ 88 h 483"/>
                <a:gd name="T78" fmla="*/ 172 w 603"/>
                <a:gd name="T79" fmla="*/ 62 h 483"/>
                <a:gd name="T80" fmla="*/ 200 w 603"/>
                <a:gd name="T81" fmla="*/ 59 h 483"/>
                <a:gd name="T82" fmla="*/ 221 w 603"/>
                <a:gd name="T83" fmla="*/ 64 h 483"/>
                <a:gd name="T84" fmla="*/ 234 w 603"/>
                <a:gd name="T85" fmla="*/ 54 h 483"/>
                <a:gd name="T86" fmla="*/ 252 w 603"/>
                <a:gd name="T87" fmla="*/ 31 h 483"/>
                <a:gd name="T88" fmla="*/ 287 w 603"/>
                <a:gd name="T89" fmla="*/ 13 h 483"/>
                <a:gd name="T90" fmla="*/ 320 w 603"/>
                <a:gd name="T91" fmla="*/ 8 h 483"/>
                <a:gd name="T92" fmla="*/ 336 w 603"/>
                <a:gd name="T93" fmla="*/ 18 h 483"/>
                <a:gd name="T94" fmla="*/ 341 w 603"/>
                <a:gd name="T95" fmla="*/ 33 h 483"/>
                <a:gd name="T96" fmla="*/ 338 w 603"/>
                <a:gd name="T97" fmla="*/ 52 h 483"/>
                <a:gd name="T98" fmla="*/ 341 w 603"/>
                <a:gd name="T99" fmla="*/ 65 h 483"/>
                <a:gd name="T100" fmla="*/ 360 w 603"/>
                <a:gd name="T101" fmla="*/ 67 h 483"/>
                <a:gd name="T102" fmla="*/ 393 w 603"/>
                <a:gd name="T103" fmla="*/ 52 h 483"/>
                <a:gd name="T104" fmla="*/ 421 w 603"/>
                <a:gd name="T105" fmla="*/ 26 h 483"/>
                <a:gd name="T106" fmla="*/ 431 w 603"/>
                <a:gd name="T10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3" h="483">
                  <a:moveTo>
                    <a:pt x="437" y="0"/>
                  </a:moveTo>
                  <a:lnTo>
                    <a:pt x="444" y="6"/>
                  </a:lnTo>
                  <a:lnTo>
                    <a:pt x="452" y="19"/>
                  </a:lnTo>
                  <a:lnTo>
                    <a:pt x="460" y="34"/>
                  </a:lnTo>
                  <a:lnTo>
                    <a:pt x="469" y="52"/>
                  </a:lnTo>
                  <a:lnTo>
                    <a:pt x="475" y="70"/>
                  </a:lnTo>
                  <a:lnTo>
                    <a:pt x="482" y="87"/>
                  </a:lnTo>
                  <a:lnTo>
                    <a:pt x="491" y="108"/>
                  </a:lnTo>
                  <a:lnTo>
                    <a:pt x="508" y="131"/>
                  </a:lnTo>
                  <a:lnTo>
                    <a:pt x="526" y="155"/>
                  </a:lnTo>
                  <a:lnTo>
                    <a:pt x="547" y="178"/>
                  </a:lnTo>
                  <a:lnTo>
                    <a:pt x="567" y="198"/>
                  </a:lnTo>
                  <a:lnTo>
                    <a:pt x="583" y="214"/>
                  </a:lnTo>
                  <a:lnTo>
                    <a:pt x="596" y="232"/>
                  </a:lnTo>
                  <a:lnTo>
                    <a:pt x="603" y="250"/>
                  </a:lnTo>
                  <a:lnTo>
                    <a:pt x="603" y="272"/>
                  </a:lnTo>
                  <a:lnTo>
                    <a:pt x="598" y="291"/>
                  </a:lnTo>
                  <a:lnTo>
                    <a:pt x="593" y="311"/>
                  </a:lnTo>
                  <a:lnTo>
                    <a:pt x="586" y="334"/>
                  </a:lnTo>
                  <a:lnTo>
                    <a:pt x="577" y="362"/>
                  </a:lnTo>
                  <a:lnTo>
                    <a:pt x="568" y="389"/>
                  </a:lnTo>
                  <a:lnTo>
                    <a:pt x="559" y="417"/>
                  </a:lnTo>
                  <a:lnTo>
                    <a:pt x="550" y="439"/>
                  </a:lnTo>
                  <a:lnTo>
                    <a:pt x="541" y="453"/>
                  </a:lnTo>
                  <a:lnTo>
                    <a:pt x="524" y="466"/>
                  </a:lnTo>
                  <a:lnTo>
                    <a:pt x="506" y="475"/>
                  </a:lnTo>
                  <a:lnTo>
                    <a:pt x="490" y="481"/>
                  </a:lnTo>
                  <a:lnTo>
                    <a:pt x="478" y="483"/>
                  </a:lnTo>
                  <a:lnTo>
                    <a:pt x="460" y="481"/>
                  </a:lnTo>
                  <a:lnTo>
                    <a:pt x="436" y="478"/>
                  </a:lnTo>
                  <a:lnTo>
                    <a:pt x="406" y="470"/>
                  </a:lnTo>
                  <a:lnTo>
                    <a:pt x="390" y="463"/>
                  </a:lnTo>
                  <a:lnTo>
                    <a:pt x="377" y="452"/>
                  </a:lnTo>
                  <a:lnTo>
                    <a:pt x="367" y="437"/>
                  </a:lnTo>
                  <a:lnTo>
                    <a:pt x="356" y="424"/>
                  </a:lnTo>
                  <a:lnTo>
                    <a:pt x="342" y="414"/>
                  </a:lnTo>
                  <a:lnTo>
                    <a:pt x="334" y="407"/>
                  </a:lnTo>
                  <a:lnTo>
                    <a:pt x="321" y="396"/>
                  </a:lnTo>
                  <a:lnTo>
                    <a:pt x="310" y="383"/>
                  </a:lnTo>
                  <a:lnTo>
                    <a:pt x="297" y="370"/>
                  </a:lnTo>
                  <a:lnTo>
                    <a:pt x="285" y="358"/>
                  </a:lnTo>
                  <a:lnTo>
                    <a:pt x="275" y="357"/>
                  </a:lnTo>
                  <a:lnTo>
                    <a:pt x="259" y="357"/>
                  </a:lnTo>
                  <a:lnTo>
                    <a:pt x="238" y="362"/>
                  </a:lnTo>
                  <a:lnTo>
                    <a:pt x="213" y="367"/>
                  </a:lnTo>
                  <a:lnTo>
                    <a:pt x="187" y="375"/>
                  </a:lnTo>
                  <a:lnTo>
                    <a:pt x="161" y="381"/>
                  </a:lnTo>
                  <a:lnTo>
                    <a:pt x="138" y="389"/>
                  </a:lnTo>
                  <a:lnTo>
                    <a:pt x="118" y="398"/>
                  </a:lnTo>
                  <a:lnTo>
                    <a:pt x="105" y="404"/>
                  </a:lnTo>
                  <a:lnTo>
                    <a:pt x="82" y="412"/>
                  </a:lnTo>
                  <a:lnTo>
                    <a:pt x="64" y="416"/>
                  </a:lnTo>
                  <a:lnTo>
                    <a:pt x="46" y="414"/>
                  </a:lnTo>
                  <a:lnTo>
                    <a:pt x="27" y="407"/>
                  </a:lnTo>
                  <a:lnTo>
                    <a:pt x="13" y="399"/>
                  </a:lnTo>
                  <a:lnTo>
                    <a:pt x="5" y="388"/>
                  </a:lnTo>
                  <a:lnTo>
                    <a:pt x="4" y="373"/>
                  </a:lnTo>
                  <a:lnTo>
                    <a:pt x="4" y="358"/>
                  </a:lnTo>
                  <a:lnTo>
                    <a:pt x="7" y="342"/>
                  </a:lnTo>
                  <a:lnTo>
                    <a:pt x="12" y="327"/>
                  </a:lnTo>
                  <a:lnTo>
                    <a:pt x="15" y="314"/>
                  </a:lnTo>
                  <a:lnTo>
                    <a:pt x="18" y="303"/>
                  </a:lnTo>
                  <a:lnTo>
                    <a:pt x="17" y="285"/>
                  </a:lnTo>
                  <a:lnTo>
                    <a:pt x="12" y="263"/>
                  </a:lnTo>
                  <a:lnTo>
                    <a:pt x="7" y="240"/>
                  </a:lnTo>
                  <a:lnTo>
                    <a:pt x="2" y="218"/>
                  </a:lnTo>
                  <a:lnTo>
                    <a:pt x="0" y="196"/>
                  </a:lnTo>
                  <a:lnTo>
                    <a:pt x="4" y="183"/>
                  </a:lnTo>
                  <a:lnTo>
                    <a:pt x="15" y="173"/>
                  </a:lnTo>
                  <a:lnTo>
                    <a:pt x="31" y="165"/>
                  </a:lnTo>
                  <a:lnTo>
                    <a:pt x="51" y="159"/>
                  </a:lnTo>
                  <a:lnTo>
                    <a:pt x="71" y="154"/>
                  </a:lnTo>
                  <a:lnTo>
                    <a:pt x="87" y="149"/>
                  </a:lnTo>
                  <a:lnTo>
                    <a:pt x="100" y="145"/>
                  </a:lnTo>
                  <a:lnTo>
                    <a:pt x="113" y="137"/>
                  </a:lnTo>
                  <a:lnTo>
                    <a:pt x="125" y="123"/>
                  </a:lnTo>
                  <a:lnTo>
                    <a:pt x="138" y="106"/>
                  </a:lnTo>
                  <a:lnTo>
                    <a:pt x="148" y="88"/>
                  </a:lnTo>
                  <a:lnTo>
                    <a:pt x="159" y="72"/>
                  </a:lnTo>
                  <a:lnTo>
                    <a:pt x="172" y="62"/>
                  </a:lnTo>
                  <a:lnTo>
                    <a:pt x="187" y="59"/>
                  </a:lnTo>
                  <a:lnTo>
                    <a:pt x="200" y="59"/>
                  </a:lnTo>
                  <a:lnTo>
                    <a:pt x="212" y="60"/>
                  </a:lnTo>
                  <a:lnTo>
                    <a:pt x="221" y="64"/>
                  </a:lnTo>
                  <a:lnTo>
                    <a:pt x="228" y="62"/>
                  </a:lnTo>
                  <a:lnTo>
                    <a:pt x="234" y="54"/>
                  </a:lnTo>
                  <a:lnTo>
                    <a:pt x="243" y="44"/>
                  </a:lnTo>
                  <a:lnTo>
                    <a:pt x="252" y="31"/>
                  </a:lnTo>
                  <a:lnTo>
                    <a:pt x="267" y="21"/>
                  </a:lnTo>
                  <a:lnTo>
                    <a:pt x="287" y="13"/>
                  </a:lnTo>
                  <a:lnTo>
                    <a:pt x="306" y="8"/>
                  </a:lnTo>
                  <a:lnTo>
                    <a:pt x="320" y="8"/>
                  </a:lnTo>
                  <a:lnTo>
                    <a:pt x="329" y="11"/>
                  </a:lnTo>
                  <a:lnTo>
                    <a:pt x="336" y="18"/>
                  </a:lnTo>
                  <a:lnTo>
                    <a:pt x="339" y="24"/>
                  </a:lnTo>
                  <a:lnTo>
                    <a:pt x="341" y="33"/>
                  </a:lnTo>
                  <a:lnTo>
                    <a:pt x="339" y="42"/>
                  </a:lnTo>
                  <a:lnTo>
                    <a:pt x="338" y="52"/>
                  </a:lnTo>
                  <a:lnTo>
                    <a:pt x="338" y="60"/>
                  </a:lnTo>
                  <a:lnTo>
                    <a:pt x="341" y="65"/>
                  </a:lnTo>
                  <a:lnTo>
                    <a:pt x="349" y="69"/>
                  </a:lnTo>
                  <a:lnTo>
                    <a:pt x="360" y="67"/>
                  </a:lnTo>
                  <a:lnTo>
                    <a:pt x="377" y="62"/>
                  </a:lnTo>
                  <a:lnTo>
                    <a:pt x="393" y="52"/>
                  </a:lnTo>
                  <a:lnTo>
                    <a:pt x="408" y="41"/>
                  </a:lnTo>
                  <a:lnTo>
                    <a:pt x="421" y="26"/>
                  </a:lnTo>
                  <a:lnTo>
                    <a:pt x="428" y="8"/>
                  </a:lnTo>
                  <a:lnTo>
                    <a:pt x="431" y="0"/>
                  </a:lnTo>
                  <a:lnTo>
                    <a:pt x="437"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graphicFrame>
        <p:nvGraphicFramePr>
          <p:cNvPr id="17" name="Zástupný symbol obsahu 16"/>
          <p:cNvGraphicFramePr>
            <a:graphicFrameLocks noGrp="1"/>
          </p:cNvGraphicFramePr>
          <p:nvPr>
            <p:ph sz="quarter" idx="17"/>
            <p:extLst>
              <p:ext uri="{D42A27DB-BD31-4B8C-83A1-F6EECF244321}">
                <p14:modId xmlns:p14="http://schemas.microsoft.com/office/powerpoint/2010/main" val="2660962641"/>
              </p:ext>
            </p:extLst>
          </p:nvPr>
        </p:nvGraphicFramePr>
        <p:xfrm>
          <a:off x="469903" y="1352551"/>
          <a:ext cx="35433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Nadpis 13"/>
          <p:cNvSpPr>
            <a:spLocks noGrp="1"/>
          </p:cNvSpPr>
          <p:nvPr>
            <p:ph type="title"/>
          </p:nvPr>
        </p:nvSpPr>
        <p:spPr/>
        <p:txBody>
          <a:bodyPr/>
          <a:lstStyle/>
          <a:p>
            <a:r>
              <a:rPr lang="sk-SK"/>
              <a:t>Map</a:t>
            </a:r>
            <a:endParaRPr lang="en-US"/>
          </a:p>
        </p:txBody>
      </p:sp>
      <p:sp>
        <p:nvSpPr>
          <p:cNvPr id="3" name="Zástupný symbol päty 2"/>
          <p:cNvSpPr>
            <a:spLocks noGrp="1"/>
          </p:cNvSpPr>
          <p:nvPr>
            <p:ph type="ftr" sz="quarter" idx="18"/>
          </p:nvPr>
        </p:nvSpPr>
        <p:spPr/>
        <p:txBody>
          <a:bodyPr/>
          <a:lstStyle/>
          <a:p>
            <a:r>
              <a:rPr lang="en-US"/>
              <a:t>www.graphicriver.net/goashape</a:t>
            </a:r>
            <a:endParaRPr lang="en-US" dirty="0"/>
          </a:p>
        </p:txBody>
      </p:sp>
      <p:sp>
        <p:nvSpPr>
          <p:cNvPr id="22" name="BlokTextu 21"/>
          <p:cNvSpPr txBox="1"/>
          <p:nvPr/>
        </p:nvSpPr>
        <p:spPr>
          <a:xfrm>
            <a:off x="4604184" y="1352604"/>
            <a:ext cx="4287839" cy="399991"/>
          </a:xfrm>
          <a:prstGeom prst="rect">
            <a:avLst/>
          </a:prstGeom>
          <a:noFill/>
        </p:spPr>
        <p:txBody>
          <a:bodyPr wrap="square" lIns="91418" tIns="45708" rIns="91418" bIns="45708" rtlCol="0">
            <a:spAutoFit/>
          </a:bodyPr>
          <a:lstStyle/>
          <a:p>
            <a:r>
              <a:rPr lang="en-US" sz="1000">
                <a:latin typeface="Roboto Light" panose="02000000000000000000" pitchFamily="2" charset="0"/>
                <a:ea typeface="Roboto Light" panose="02000000000000000000" pitchFamily="2" charset="0"/>
              </a:rPr>
              <a:t>Curabitur at lacus ac velit ornare lobortis.</a:t>
            </a:r>
          </a:p>
          <a:p>
            <a:r>
              <a:rPr lang="en-US" sz="1000">
                <a:latin typeface="Roboto Light" panose="02000000000000000000" pitchFamily="2" charset="0"/>
                <a:ea typeface="Roboto Light" panose="02000000000000000000" pitchFamily="2" charset="0"/>
              </a:rPr>
              <a:t>Maecenas malesuada.</a:t>
            </a:r>
          </a:p>
        </p:txBody>
      </p:sp>
      <p:sp>
        <p:nvSpPr>
          <p:cNvPr id="6" name="AutoShape 3"/>
          <p:cNvSpPr>
            <a:spLocks noChangeAspect="1" noChangeArrowheads="1" noTextEdit="1"/>
          </p:cNvSpPr>
          <p:nvPr/>
        </p:nvSpPr>
        <p:spPr bwMode="auto">
          <a:xfrm>
            <a:off x="4985147" y="2094311"/>
            <a:ext cx="323850" cy="339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79" tIns="34289" rIns="68579" bIns="34289" numCol="1" anchor="t" anchorCtr="0" compatLnSpc="1">
            <a:prstTxWarp prst="textNoShape">
              <a:avLst/>
            </a:prstTxWarp>
          </a:bodyPr>
          <a:lstStyle/>
          <a:p>
            <a:endParaRPr lang="en-US"/>
          </a:p>
        </p:txBody>
      </p:sp>
      <p:sp>
        <p:nvSpPr>
          <p:cNvPr id="8" name="Freeform 6"/>
          <p:cNvSpPr>
            <a:spLocks noEditPoints="1"/>
          </p:cNvSpPr>
          <p:nvPr/>
        </p:nvSpPr>
        <p:spPr bwMode="auto">
          <a:xfrm>
            <a:off x="4985148" y="2107408"/>
            <a:ext cx="310754" cy="310753"/>
          </a:xfrm>
          <a:custGeom>
            <a:avLst/>
            <a:gdLst>
              <a:gd name="T0" fmla="*/ 1732 w 3134"/>
              <a:gd name="T1" fmla="*/ 1068 h 3127"/>
              <a:gd name="T2" fmla="*/ 1917 w 3134"/>
              <a:gd name="T3" fmla="*/ 1176 h 3127"/>
              <a:gd name="T4" fmla="*/ 2042 w 3134"/>
              <a:gd name="T5" fmla="*/ 1348 h 3127"/>
              <a:gd name="T6" fmla="*/ 2089 w 3134"/>
              <a:gd name="T7" fmla="*/ 1564 h 3127"/>
              <a:gd name="T8" fmla="*/ 2042 w 3134"/>
              <a:gd name="T9" fmla="*/ 1779 h 3127"/>
              <a:gd name="T10" fmla="*/ 1917 w 3134"/>
              <a:gd name="T11" fmla="*/ 1951 h 3127"/>
              <a:gd name="T12" fmla="*/ 1732 w 3134"/>
              <a:gd name="T13" fmla="*/ 2058 h 3127"/>
              <a:gd name="T14" fmla="*/ 1510 w 3134"/>
              <a:gd name="T15" fmla="*/ 2081 h 3127"/>
              <a:gd name="T16" fmla="*/ 1303 w 3134"/>
              <a:gd name="T17" fmla="*/ 2014 h 3127"/>
              <a:gd name="T18" fmla="*/ 1145 w 3134"/>
              <a:gd name="T19" fmla="*/ 1871 h 3127"/>
              <a:gd name="T20" fmla="*/ 1056 w 3134"/>
              <a:gd name="T21" fmla="*/ 1675 h 3127"/>
              <a:gd name="T22" fmla="*/ 1056 w 3134"/>
              <a:gd name="T23" fmla="*/ 1452 h 3127"/>
              <a:gd name="T24" fmla="*/ 1145 w 3134"/>
              <a:gd name="T25" fmla="*/ 1255 h 3127"/>
              <a:gd name="T26" fmla="*/ 1303 w 3134"/>
              <a:gd name="T27" fmla="*/ 1113 h 3127"/>
              <a:gd name="T28" fmla="*/ 1510 w 3134"/>
              <a:gd name="T29" fmla="*/ 1045 h 3127"/>
              <a:gd name="T30" fmla="*/ 1410 w 3134"/>
              <a:gd name="T31" fmla="*/ 599 h 3127"/>
              <a:gd name="T32" fmla="*/ 1119 w 3134"/>
              <a:gd name="T33" fmla="*/ 696 h 3127"/>
              <a:gd name="T34" fmla="*/ 877 w 3134"/>
              <a:gd name="T35" fmla="*/ 875 h 3127"/>
              <a:gd name="T36" fmla="*/ 698 w 3134"/>
              <a:gd name="T37" fmla="*/ 1117 h 3127"/>
              <a:gd name="T38" fmla="*/ 600 w 3134"/>
              <a:gd name="T39" fmla="*/ 1406 h 3127"/>
              <a:gd name="T40" fmla="*/ 600 w 3134"/>
              <a:gd name="T41" fmla="*/ 1721 h 3127"/>
              <a:gd name="T42" fmla="*/ 698 w 3134"/>
              <a:gd name="T43" fmla="*/ 2010 h 3127"/>
              <a:gd name="T44" fmla="*/ 877 w 3134"/>
              <a:gd name="T45" fmla="*/ 2252 h 3127"/>
              <a:gd name="T46" fmla="*/ 1119 w 3134"/>
              <a:gd name="T47" fmla="*/ 2431 h 3127"/>
              <a:gd name="T48" fmla="*/ 1410 w 3134"/>
              <a:gd name="T49" fmla="*/ 2528 h 3127"/>
              <a:gd name="T50" fmla="*/ 1724 w 3134"/>
              <a:gd name="T51" fmla="*/ 2528 h 3127"/>
              <a:gd name="T52" fmla="*/ 2014 w 3134"/>
              <a:gd name="T53" fmla="*/ 2431 h 3127"/>
              <a:gd name="T54" fmla="*/ 2257 w 3134"/>
              <a:gd name="T55" fmla="*/ 2252 h 3127"/>
              <a:gd name="T56" fmla="*/ 2436 w 3134"/>
              <a:gd name="T57" fmla="*/ 2010 h 3127"/>
              <a:gd name="T58" fmla="*/ 2534 w 3134"/>
              <a:gd name="T59" fmla="*/ 1721 h 3127"/>
              <a:gd name="T60" fmla="*/ 2534 w 3134"/>
              <a:gd name="T61" fmla="*/ 1406 h 3127"/>
              <a:gd name="T62" fmla="*/ 2436 w 3134"/>
              <a:gd name="T63" fmla="*/ 1117 h 3127"/>
              <a:gd name="T64" fmla="*/ 2257 w 3134"/>
              <a:gd name="T65" fmla="*/ 875 h 3127"/>
              <a:gd name="T66" fmla="*/ 2014 w 3134"/>
              <a:gd name="T67" fmla="*/ 696 h 3127"/>
              <a:gd name="T68" fmla="*/ 1724 w 3134"/>
              <a:gd name="T69" fmla="*/ 599 h 3127"/>
              <a:gd name="T70" fmla="*/ 1697 w 3134"/>
              <a:gd name="T71" fmla="*/ 0 h 3127"/>
              <a:gd name="T72" fmla="*/ 1947 w 3134"/>
              <a:gd name="T73" fmla="*/ 453 h 3127"/>
              <a:gd name="T74" fmla="*/ 2242 w 3134"/>
              <a:gd name="T75" fmla="*/ 602 h 3127"/>
              <a:gd name="T76" fmla="*/ 2481 w 3134"/>
              <a:gd name="T77" fmla="*/ 824 h 3127"/>
              <a:gd name="T78" fmla="*/ 2650 w 3134"/>
              <a:gd name="T79" fmla="*/ 1106 h 3127"/>
              <a:gd name="T80" fmla="*/ 2734 w 3134"/>
              <a:gd name="T81" fmla="*/ 1433 h 3127"/>
              <a:gd name="T82" fmla="*/ 2722 w 3134"/>
              <a:gd name="T83" fmla="*/ 1779 h 3127"/>
              <a:gd name="T84" fmla="*/ 2616 w 3134"/>
              <a:gd name="T85" fmla="*/ 2096 h 3127"/>
              <a:gd name="T86" fmla="*/ 2428 w 3134"/>
              <a:gd name="T87" fmla="*/ 2364 h 3127"/>
              <a:gd name="T88" fmla="*/ 2173 w 3134"/>
              <a:gd name="T89" fmla="*/ 2570 h 3127"/>
              <a:gd name="T90" fmla="*/ 1866 w 3134"/>
              <a:gd name="T91" fmla="*/ 2698 h 3127"/>
              <a:gd name="T92" fmla="*/ 1437 w 3134"/>
              <a:gd name="T93" fmla="*/ 3127 h 3127"/>
              <a:gd name="T94" fmla="*/ 1186 w 3134"/>
              <a:gd name="T95" fmla="*/ 2674 h 3127"/>
              <a:gd name="T96" fmla="*/ 891 w 3134"/>
              <a:gd name="T97" fmla="*/ 2525 h 3127"/>
              <a:gd name="T98" fmla="*/ 652 w 3134"/>
              <a:gd name="T99" fmla="*/ 2303 h 3127"/>
              <a:gd name="T100" fmla="*/ 483 w 3134"/>
              <a:gd name="T101" fmla="*/ 2020 h 3127"/>
              <a:gd name="T102" fmla="*/ 399 w 3134"/>
              <a:gd name="T103" fmla="*/ 1694 h 3127"/>
              <a:gd name="T104" fmla="*/ 411 w 3134"/>
              <a:gd name="T105" fmla="*/ 1347 h 3127"/>
              <a:gd name="T106" fmla="*/ 518 w 3134"/>
              <a:gd name="T107" fmla="*/ 1030 h 3127"/>
              <a:gd name="T108" fmla="*/ 706 w 3134"/>
              <a:gd name="T109" fmla="*/ 763 h 3127"/>
              <a:gd name="T110" fmla="*/ 961 w 3134"/>
              <a:gd name="T111" fmla="*/ 556 h 3127"/>
              <a:gd name="T112" fmla="*/ 1267 w 3134"/>
              <a:gd name="T113" fmla="*/ 429 h 3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34" h="3127">
                <a:moveTo>
                  <a:pt x="1567" y="1041"/>
                </a:moveTo>
                <a:lnTo>
                  <a:pt x="1624" y="1045"/>
                </a:lnTo>
                <a:lnTo>
                  <a:pt x="1679" y="1054"/>
                </a:lnTo>
                <a:lnTo>
                  <a:pt x="1732" y="1068"/>
                </a:lnTo>
                <a:lnTo>
                  <a:pt x="1783" y="1088"/>
                </a:lnTo>
                <a:lnTo>
                  <a:pt x="1830" y="1113"/>
                </a:lnTo>
                <a:lnTo>
                  <a:pt x="1875" y="1142"/>
                </a:lnTo>
                <a:lnTo>
                  <a:pt x="1917" y="1176"/>
                </a:lnTo>
                <a:lnTo>
                  <a:pt x="1955" y="1214"/>
                </a:lnTo>
                <a:lnTo>
                  <a:pt x="1988" y="1255"/>
                </a:lnTo>
                <a:lnTo>
                  <a:pt x="2017" y="1300"/>
                </a:lnTo>
                <a:lnTo>
                  <a:pt x="2042" y="1348"/>
                </a:lnTo>
                <a:lnTo>
                  <a:pt x="2063" y="1398"/>
                </a:lnTo>
                <a:lnTo>
                  <a:pt x="2078" y="1452"/>
                </a:lnTo>
                <a:lnTo>
                  <a:pt x="2086" y="1507"/>
                </a:lnTo>
                <a:lnTo>
                  <a:pt x="2089" y="1564"/>
                </a:lnTo>
                <a:lnTo>
                  <a:pt x="2086" y="1620"/>
                </a:lnTo>
                <a:lnTo>
                  <a:pt x="2078" y="1675"/>
                </a:lnTo>
                <a:lnTo>
                  <a:pt x="2063" y="1728"/>
                </a:lnTo>
                <a:lnTo>
                  <a:pt x="2042" y="1779"/>
                </a:lnTo>
                <a:lnTo>
                  <a:pt x="2017" y="1826"/>
                </a:lnTo>
                <a:lnTo>
                  <a:pt x="1988" y="1871"/>
                </a:lnTo>
                <a:lnTo>
                  <a:pt x="1955" y="1912"/>
                </a:lnTo>
                <a:lnTo>
                  <a:pt x="1917" y="1951"/>
                </a:lnTo>
                <a:lnTo>
                  <a:pt x="1875" y="1984"/>
                </a:lnTo>
                <a:lnTo>
                  <a:pt x="1830" y="2014"/>
                </a:lnTo>
                <a:lnTo>
                  <a:pt x="1783" y="2039"/>
                </a:lnTo>
                <a:lnTo>
                  <a:pt x="1732" y="2058"/>
                </a:lnTo>
                <a:lnTo>
                  <a:pt x="1679" y="2073"/>
                </a:lnTo>
                <a:lnTo>
                  <a:pt x="1624" y="2081"/>
                </a:lnTo>
                <a:lnTo>
                  <a:pt x="1567" y="2084"/>
                </a:lnTo>
                <a:lnTo>
                  <a:pt x="1510" y="2081"/>
                </a:lnTo>
                <a:lnTo>
                  <a:pt x="1454" y="2073"/>
                </a:lnTo>
                <a:lnTo>
                  <a:pt x="1401" y="2058"/>
                </a:lnTo>
                <a:lnTo>
                  <a:pt x="1350" y="2039"/>
                </a:lnTo>
                <a:lnTo>
                  <a:pt x="1303" y="2014"/>
                </a:lnTo>
                <a:lnTo>
                  <a:pt x="1258" y="1984"/>
                </a:lnTo>
                <a:lnTo>
                  <a:pt x="1216" y="1951"/>
                </a:lnTo>
                <a:lnTo>
                  <a:pt x="1179" y="1912"/>
                </a:lnTo>
                <a:lnTo>
                  <a:pt x="1145" y="1871"/>
                </a:lnTo>
                <a:lnTo>
                  <a:pt x="1116" y="1826"/>
                </a:lnTo>
                <a:lnTo>
                  <a:pt x="1091" y="1779"/>
                </a:lnTo>
                <a:lnTo>
                  <a:pt x="1071" y="1728"/>
                </a:lnTo>
                <a:lnTo>
                  <a:pt x="1056" y="1675"/>
                </a:lnTo>
                <a:lnTo>
                  <a:pt x="1047" y="1620"/>
                </a:lnTo>
                <a:lnTo>
                  <a:pt x="1044" y="1564"/>
                </a:lnTo>
                <a:lnTo>
                  <a:pt x="1047" y="1507"/>
                </a:lnTo>
                <a:lnTo>
                  <a:pt x="1056" y="1452"/>
                </a:lnTo>
                <a:lnTo>
                  <a:pt x="1071" y="1398"/>
                </a:lnTo>
                <a:lnTo>
                  <a:pt x="1091" y="1348"/>
                </a:lnTo>
                <a:lnTo>
                  <a:pt x="1116" y="1300"/>
                </a:lnTo>
                <a:lnTo>
                  <a:pt x="1145" y="1255"/>
                </a:lnTo>
                <a:lnTo>
                  <a:pt x="1179" y="1214"/>
                </a:lnTo>
                <a:lnTo>
                  <a:pt x="1216" y="1176"/>
                </a:lnTo>
                <a:lnTo>
                  <a:pt x="1258" y="1142"/>
                </a:lnTo>
                <a:lnTo>
                  <a:pt x="1303" y="1113"/>
                </a:lnTo>
                <a:lnTo>
                  <a:pt x="1350" y="1088"/>
                </a:lnTo>
                <a:lnTo>
                  <a:pt x="1401" y="1068"/>
                </a:lnTo>
                <a:lnTo>
                  <a:pt x="1454" y="1054"/>
                </a:lnTo>
                <a:lnTo>
                  <a:pt x="1510" y="1045"/>
                </a:lnTo>
                <a:lnTo>
                  <a:pt x="1567" y="1041"/>
                </a:lnTo>
                <a:close/>
                <a:moveTo>
                  <a:pt x="1567" y="586"/>
                </a:moveTo>
                <a:lnTo>
                  <a:pt x="1488" y="589"/>
                </a:lnTo>
                <a:lnTo>
                  <a:pt x="1410" y="599"/>
                </a:lnTo>
                <a:lnTo>
                  <a:pt x="1333" y="614"/>
                </a:lnTo>
                <a:lnTo>
                  <a:pt x="1259" y="636"/>
                </a:lnTo>
                <a:lnTo>
                  <a:pt x="1188" y="664"/>
                </a:lnTo>
                <a:lnTo>
                  <a:pt x="1119" y="696"/>
                </a:lnTo>
                <a:lnTo>
                  <a:pt x="1053" y="734"/>
                </a:lnTo>
                <a:lnTo>
                  <a:pt x="991" y="776"/>
                </a:lnTo>
                <a:lnTo>
                  <a:pt x="932" y="823"/>
                </a:lnTo>
                <a:lnTo>
                  <a:pt x="877" y="875"/>
                </a:lnTo>
                <a:lnTo>
                  <a:pt x="825" y="930"/>
                </a:lnTo>
                <a:lnTo>
                  <a:pt x="778" y="989"/>
                </a:lnTo>
                <a:lnTo>
                  <a:pt x="735" y="1051"/>
                </a:lnTo>
                <a:lnTo>
                  <a:pt x="698" y="1117"/>
                </a:lnTo>
                <a:lnTo>
                  <a:pt x="665" y="1186"/>
                </a:lnTo>
                <a:lnTo>
                  <a:pt x="638" y="1256"/>
                </a:lnTo>
                <a:lnTo>
                  <a:pt x="616" y="1331"/>
                </a:lnTo>
                <a:lnTo>
                  <a:pt x="600" y="1406"/>
                </a:lnTo>
                <a:lnTo>
                  <a:pt x="591" y="1484"/>
                </a:lnTo>
                <a:lnTo>
                  <a:pt x="588" y="1564"/>
                </a:lnTo>
                <a:lnTo>
                  <a:pt x="591" y="1643"/>
                </a:lnTo>
                <a:lnTo>
                  <a:pt x="600" y="1721"/>
                </a:lnTo>
                <a:lnTo>
                  <a:pt x="616" y="1796"/>
                </a:lnTo>
                <a:lnTo>
                  <a:pt x="638" y="1870"/>
                </a:lnTo>
                <a:lnTo>
                  <a:pt x="665" y="1941"/>
                </a:lnTo>
                <a:lnTo>
                  <a:pt x="698" y="2010"/>
                </a:lnTo>
                <a:lnTo>
                  <a:pt x="735" y="2076"/>
                </a:lnTo>
                <a:lnTo>
                  <a:pt x="778" y="2138"/>
                </a:lnTo>
                <a:lnTo>
                  <a:pt x="825" y="2197"/>
                </a:lnTo>
                <a:lnTo>
                  <a:pt x="877" y="2252"/>
                </a:lnTo>
                <a:lnTo>
                  <a:pt x="932" y="2304"/>
                </a:lnTo>
                <a:lnTo>
                  <a:pt x="991" y="2351"/>
                </a:lnTo>
                <a:lnTo>
                  <a:pt x="1053" y="2393"/>
                </a:lnTo>
                <a:lnTo>
                  <a:pt x="1119" y="2431"/>
                </a:lnTo>
                <a:lnTo>
                  <a:pt x="1188" y="2464"/>
                </a:lnTo>
                <a:lnTo>
                  <a:pt x="1259" y="2491"/>
                </a:lnTo>
                <a:lnTo>
                  <a:pt x="1333" y="2513"/>
                </a:lnTo>
                <a:lnTo>
                  <a:pt x="1410" y="2528"/>
                </a:lnTo>
                <a:lnTo>
                  <a:pt x="1488" y="2537"/>
                </a:lnTo>
                <a:lnTo>
                  <a:pt x="1567" y="2541"/>
                </a:lnTo>
                <a:lnTo>
                  <a:pt x="1647" y="2537"/>
                </a:lnTo>
                <a:lnTo>
                  <a:pt x="1724" y="2528"/>
                </a:lnTo>
                <a:lnTo>
                  <a:pt x="1800" y="2513"/>
                </a:lnTo>
                <a:lnTo>
                  <a:pt x="1874" y="2491"/>
                </a:lnTo>
                <a:lnTo>
                  <a:pt x="1946" y="2464"/>
                </a:lnTo>
                <a:lnTo>
                  <a:pt x="2014" y="2431"/>
                </a:lnTo>
                <a:lnTo>
                  <a:pt x="2081" y="2393"/>
                </a:lnTo>
                <a:lnTo>
                  <a:pt x="2143" y="2351"/>
                </a:lnTo>
                <a:lnTo>
                  <a:pt x="2202" y="2304"/>
                </a:lnTo>
                <a:lnTo>
                  <a:pt x="2257" y="2252"/>
                </a:lnTo>
                <a:lnTo>
                  <a:pt x="2308" y="2197"/>
                </a:lnTo>
                <a:lnTo>
                  <a:pt x="2356" y="2138"/>
                </a:lnTo>
                <a:lnTo>
                  <a:pt x="2399" y="2076"/>
                </a:lnTo>
                <a:lnTo>
                  <a:pt x="2436" y="2010"/>
                </a:lnTo>
                <a:lnTo>
                  <a:pt x="2468" y="1941"/>
                </a:lnTo>
                <a:lnTo>
                  <a:pt x="2496" y="1870"/>
                </a:lnTo>
                <a:lnTo>
                  <a:pt x="2518" y="1796"/>
                </a:lnTo>
                <a:lnTo>
                  <a:pt x="2534" y="1721"/>
                </a:lnTo>
                <a:lnTo>
                  <a:pt x="2543" y="1643"/>
                </a:lnTo>
                <a:lnTo>
                  <a:pt x="2546" y="1564"/>
                </a:lnTo>
                <a:lnTo>
                  <a:pt x="2543" y="1484"/>
                </a:lnTo>
                <a:lnTo>
                  <a:pt x="2534" y="1406"/>
                </a:lnTo>
                <a:lnTo>
                  <a:pt x="2518" y="1331"/>
                </a:lnTo>
                <a:lnTo>
                  <a:pt x="2496" y="1256"/>
                </a:lnTo>
                <a:lnTo>
                  <a:pt x="2468" y="1186"/>
                </a:lnTo>
                <a:lnTo>
                  <a:pt x="2436" y="1117"/>
                </a:lnTo>
                <a:lnTo>
                  <a:pt x="2399" y="1051"/>
                </a:lnTo>
                <a:lnTo>
                  <a:pt x="2356" y="989"/>
                </a:lnTo>
                <a:lnTo>
                  <a:pt x="2308" y="930"/>
                </a:lnTo>
                <a:lnTo>
                  <a:pt x="2257" y="875"/>
                </a:lnTo>
                <a:lnTo>
                  <a:pt x="2202" y="823"/>
                </a:lnTo>
                <a:lnTo>
                  <a:pt x="2143" y="776"/>
                </a:lnTo>
                <a:lnTo>
                  <a:pt x="2081" y="734"/>
                </a:lnTo>
                <a:lnTo>
                  <a:pt x="2014" y="696"/>
                </a:lnTo>
                <a:lnTo>
                  <a:pt x="1946" y="664"/>
                </a:lnTo>
                <a:lnTo>
                  <a:pt x="1874" y="636"/>
                </a:lnTo>
                <a:lnTo>
                  <a:pt x="1800" y="614"/>
                </a:lnTo>
                <a:lnTo>
                  <a:pt x="1724" y="599"/>
                </a:lnTo>
                <a:lnTo>
                  <a:pt x="1647" y="589"/>
                </a:lnTo>
                <a:lnTo>
                  <a:pt x="1567" y="586"/>
                </a:lnTo>
                <a:close/>
                <a:moveTo>
                  <a:pt x="1437" y="0"/>
                </a:moveTo>
                <a:lnTo>
                  <a:pt x="1697" y="0"/>
                </a:lnTo>
                <a:lnTo>
                  <a:pt x="1697" y="398"/>
                </a:lnTo>
                <a:lnTo>
                  <a:pt x="1783" y="410"/>
                </a:lnTo>
                <a:lnTo>
                  <a:pt x="1866" y="429"/>
                </a:lnTo>
                <a:lnTo>
                  <a:pt x="1947" y="453"/>
                </a:lnTo>
                <a:lnTo>
                  <a:pt x="2025" y="482"/>
                </a:lnTo>
                <a:lnTo>
                  <a:pt x="2101" y="517"/>
                </a:lnTo>
                <a:lnTo>
                  <a:pt x="2173" y="556"/>
                </a:lnTo>
                <a:lnTo>
                  <a:pt x="2242" y="602"/>
                </a:lnTo>
                <a:lnTo>
                  <a:pt x="2307" y="651"/>
                </a:lnTo>
                <a:lnTo>
                  <a:pt x="2370" y="705"/>
                </a:lnTo>
                <a:lnTo>
                  <a:pt x="2428" y="763"/>
                </a:lnTo>
                <a:lnTo>
                  <a:pt x="2481" y="824"/>
                </a:lnTo>
                <a:lnTo>
                  <a:pt x="2531" y="889"/>
                </a:lnTo>
                <a:lnTo>
                  <a:pt x="2575" y="959"/>
                </a:lnTo>
                <a:lnTo>
                  <a:pt x="2616" y="1030"/>
                </a:lnTo>
                <a:lnTo>
                  <a:pt x="2650" y="1106"/>
                </a:lnTo>
                <a:lnTo>
                  <a:pt x="2680" y="1184"/>
                </a:lnTo>
                <a:lnTo>
                  <a:pt x="2704" y="1264"/>
                </a:lnTo>
                <a:lnTo>
                  <a:pt x="2722" y="1347"/>
                </a:lnTo>
                <a:lnTo>
                  <a:pt x="2734" y="1433"/>
                </a:lnTo>
                <a:lnTo>
                  <a:pt x="3134" y="1433"/>
                </a:lnTo>
                <a:lnTo>
                  <a:pt x="3134" y="1694"/>
                </a:lnTo>
                <a:lnTo>
                  <a:pt x="2734" y="1694"/>
                </a:lnTo>
                <a:lnTo>
                  <a:pt x="2722" y="1779"/>
                </a:lnTo>
                <a:lnTo>
                  <a:pt x="2704" y="1861"/>
                </a:lnTo>
                <a:lnTo>
                  <a:pt x="2680" y="1942"/>
                </a:lnTo>
                <a:lnTo>
                  <a:pt x="2650" y="2020"/>
                </a:lnTo>
                <a:lnTo>
                  <a:pt x="2616" y="2096"/>
                </a:lnTo>
                <a:lnTo>
                  <a:pt x="2575" y="2168"/>
                </a:lnTo>
                <a:lnTo>
                  <a:pt x="2531" y="2237"/>
                </a:lnTo>
                <a:lnTo>
                  <a:pt x="2481" y="2303"/>
                </a:lnTo>
                <a:lnTo>
                  <a:pt x="2428" y="2364"/>
                </a:lnTo>
                <a:lnTo>
                  <a:pt x="2370" y="2422"/>
                </a:lnTo>
                <a:lnTo>
                  <a:pt x="2307" y="2476"/>
                </a:lnTo>
                <a:lnTo>
                  <a:pt x="2242" y="2525"/>
                </a:lnTo>
                <a:lnTo>
                  <a:pt x="2173" y="2570"/>
                </a:lnTo>
                <a:lnTo>
                  <a:pt x="2101" y="2610"/>
                </a:lnTo>
                <a:lnTo>
                  <a:pt x="2025" y="2644"/>
                </a:lnTo>
                <a:lnTo>
                  <a:pt x="1947" y="2674"/>
                </a:lnTo>
                <a:lnTo>
                  <a:pt x="1866" y="2698"/>
                </a:lnTo>
                <a:lnTo>
                  <a:pt x="1783" y="2717"/>
                </a:lnTo>
                <a:lnTo>
                  <a:pt x="1697" y="2728"/>
                </a:lnTo>
                <a:lnTo>
                  <a:pt x="1697" y="3127"/>
                </a:lnTo>
                <a:lnTo>
                  <a:pt x="1437" y="3127"/>
                </a:lnTo>
                <a:lnTo>
                  <a:pt x="1437" y="2728"/>
                </a:lnTo>
                <a:lnTo>
                  <a:pt x="1350" y="2717"/>
                </a:lnTo>
                <a:lnTo>
                  <a:pt x="1267" y="2698"/>
                </a:lnTo>
                <a:lnTo>
                  <a:pt x="1186" y="2674"/>
                </a:lnTo>
                <a:lnTo>
                  <a:pt x="1108" y="2644"/>
                </a:lnTo>
                <a:lnTo>
                  <a:pt x="1033" y="2610"/>
                </a:lnTo>
                <a:lnTo>
                  <a:pt x="961" y="2570"/>
                </a:lnTo>
                <a:lnTo>
                  <a:pt x="891" y="2525"/>
                </a:lnTo>
                <a:lnTo>
                  <a:pt x="826" y="2476"/>
                </a:lnTo>
                <a:lnTo>
                  <a:pt x="764" y="2422"/>
                </a:lnTo>
                <a:lnTo>
                  <a:pt x="706" y="2364"/>
                </a:lnTo>
                <a:lnTo>
                  <a:pt x="652" y="2303"/>
                </a:lnTo>
                <a:lnTo>
                  <a:pt x="603" y="2237"/>
                </a:lnTo>
                <a:lnTo>
                  <a:pt x="558" y="2168"/>
                </a:lnTo>
                <a:lnTo>
                  <a:pt x="518" y="2096"/>
                </a:lnTo>
                <a:lnTo>
                  <a:pt x="483" y="2020"/>
                </a:lnTo>
                <a:lnTo>
                  <a:pt x="454" y="1942"/>
                </a:lnTo>
                <a:lnTo>
                  <a:pt x="430" y="1861"/>
                </a:lnTo>
                <a:lnTo>
                  <a:pt x="411" y="1779"/>
                </a:lnTo>
                <a:lnTo>
                  <a:pt x="399" y="1694"/>
                </a:lnTo>
                <a:lnTo>
                  <a:pt x="0" y="1694"/>
                </a:lnTo>
                <a:lnTo>
                  <a:pt x="0" y="1433"/>
                </a:lnTo>
                <a:lnTo>
                  <a:pt x="399" y="1433"/>
                </a:lnTo>
                <a:lnTo>
                  <a:pt x="411" y="1347"/>
                </a:lnTo>
                <a:lnTo>
                  <a:pt x="430" y="1264"/>
                </a:lnTo>
                <a:lnTo>
                  <a:pt x="454" y="1184"/>
                </a:lnTo>
                <a:lnTo>
                  <a:pt x="483" y="1106"/>
                </a:lnTo>
                <a:lnTo>
                  <a:pt x="518" y="1030"/>
                </a:lnTo>
                <a:lnTo>
                  <a:pt x="558" y="959"/>
                </a:lnTo>
                <a:lnTo>
                  <a:pt x="603" y="889"/>
                </a:lnTo>
                <a:lnTo>
                  <a:pt x="652" y="824"/>
                </a:lnTo>
                <a:lnTo>
                  <a:pt x="706" y="763"/>
                </a:lnTo>
                <a:lnTo>
                  <a:pt x="764" y="705"/>
                </a:lnTo>
                <a:lnTo>
                  <a:pt x="826" y="651"/>
                </a:lnTo>
                <a:lnTo>
                  <a:pt x="891" y="602"/>
                </a:lnTo>
                <a:lnTo>
                  <a:pt x="961" y="556"/>
                </a:lnTo>
                <a:lnTo>
                  <a:pt x="1033" y="517"/>
                </a:lnTo>
                <a:lnTo>
                  <a:pt x="1108" y="482"/>
                </a:lnTo>
                <a:lnTo>
                  <a:pt x="1186" y="453"/>
                </a:lnTo>
                <a:lnTo>
                  <a:pt x="1267" y="429"/>
                </a:lnTo>
                <a:lnTo>
                  <a:pt x="1350" y="410"/>
                </a:lnTo>
                <a:lnTo>
                  <a:pt x="1437" y="398"/>
                </a:lnTo>
                <a:lnTo>
                  <a:pt x="1437" y="0"/>
                </a:lnTo>
                <a:close/>
              </a:path>
            </a:pathLst>
          </a:custGeom>
          <a:solidFill>
            <a:schemeClr val="accent2"/>
          </a:solidFill>
          <a:ln w="0">
            <a:noFill/>
            <a:prstDash val="solid"/>
            <a:round/>
            <a:headEnd/>
            <a:tailEnd/>
          </a:ln>
        </p:spPr>
        <p:txBody>
          <a:bodyPr vert="horz" wrap="square" lIns="68579" tIns="34289" rIns="68579" bIns="34289" numCol="1" anchor="t" anchorCtr="0" compatLnSpc="1">
            <a:prstTxWarp prst="textNoShape">
              <a:avLst/>
            </a:prstTxWarp>
          </a:bodyPr>
          <a:lstStyle/>
          <a:p>
            <a:endParaRPr lang="en-US"/>
          </a:p>
        </p:txBody>
      </p:sp>
      <p:sp>
        <p:nvSpPr>
          <p:cNvPr id="12" name="Freeform 11"/>
          <p:cNvSpPr>
            <a:spLocks noEditPoints="1"/>
          </p:cNvSpPr>
          <p:nvPr/>
        </p:nvSpPr>
        <p:spPr bwMode="auto">
          <a:xfrm>
            <a:off x="6026806" y="3180016"/>
            <a:ext cx="310754" cy="310754"/>
          </a:xfrm>
          <a:custGeom>
            <a:avLst/>
            <a:gdLst>
              <a:gd name="T0" fmla="*/ 1732 w 3134"/>
              <a:gd name="T1" fmla="*/ 1073 h 3139"/>
              <a:gd name="T2" fmla="*/ 1917 w 3134"/>
              <a:gd name="T3" fmla="*/ 1181 h 3139"/>
              <a:gd name="T4" fmla="*/ 2042 w 3134"/>
              <a:gd name="T5" fmla="*/ 1354 h 3139"/>
              <a:gd name="T6" fmla="*/ 2089 w 3134"/>
              <a:gd name="T7" fmla="*/ 1570 h 3139"/>
              <a:gd name="T8" fmla="*/ 2042 w 3134"/>
              <a:gd name="T9" fmla="*/ 1785 h 3139"/>
              <a:gd name="T10" fmla="*/ 1917 w 3134"/>
              <a:gd name="T11" fmla="*/ 1958 h 3139"/>
              <a:gd name="T12" fmla="*/ 1732 w 3134"/>
              <a:gd name="T13" fmla="*/ 2066 h 3139"/>
              <a:gd name="T14" fmla="*/ 1510 w 3134"/>
              <a:gd name="T15" fmla="*/ 2089 h 3139"/>
              <a:gd name="T16" fmla="*/ 1303 w 3134"/>
              <a:gd name="T17" fmla="*/ 2021 h 3139"/>
              <a:gd name="T18" fmla="*/ 1145 w 3134"/>
              <a:gd name="T19" fmla="*/ 1878 h 3139"/>
              <a:gd name="T20" fmla="*/ 1056 w 3134"/>
              <a:gd name="T21" fmla="*/ 1681 h 3139"/>
              <a:gd name="T22" fmla="*/ 1056 w 3134"/>
              <a:gd name="T23" fmla="*/ 1458 h 3139"/>
              <a:gd name="T24" fmla="*/ 1145 w 3134"/>
              <a:gd name="T25" fmla="*/ 1260 h 3139"/>
              <a:gd name="T26" fmla="*/ 1303 w 3134"/>
              <a:gd name="T27" fmla="*/ 1117 h 3139"/>
              <a:gd name="T28" fmla="*/ 1510 w 3134"/>
              <a:gd name="T29" fmla="*/ 1049 h 3139"/>
              <a:gd name="T30" fmla="*/ 1410 w 3134"/>
              <a:gd name="T31" fmla="*/ 601 h 3139"/>
              <a:gd name="T32" fmla="*/ 1119 w 3134"/>
              <a:gd name="T33" fmla="*/ 699 h 3139"/>
              <a:gd name="T34" fmla="*/ 877 w 3134"/>
              <a:gd name="T35" fmla="*/ 878 h 3139"/>
              <a:gd name="T36" fmla="*/ 698 w 3134"/>
              <a:gd name="T37" fmla="*/ 1122 h 3139"/>
              <a:gd name="T38" fmla="*/ 600 w 3134"/>
              <a:gd name="T39" fmla="*/ 1412 h 3139"/>
              <a:gd name="T40" fmla="*/ 600 w 3134"/>
              <a:gd name="T41" fmla="*/ 1727 h 3139"/>
              <a:gd name="T42" fmla="*/ 698 w 3134"/>
              <a:gd name="T43" fmla="*/ 2017 h 3139"/>
              <a:gd name="T44" fmla="*/ 877 w 3134"/>
              <a:gd name="T45" fmla="*/ 2261 h 3139"/>
              <a:gd name="T46" fmla="*/ 1119 w 3134"/>
              <a:gd name="T47" fmla="*/ 2440 h 3139"/>
              <a:gd name="T48" fmla="*/ 1410 w 3134"/>
              <a:gd name="T49" fmla="*/ 2537 h 3139"/>
              <a:gd name="T50" fmla="*/ 1724 w 3134"/>
              <a:gd name="T51" fmla="*/ 2537 h 3139"/>
              <a:gd name="T52" fmla="*/ 2014 w 3134"/>
              <a:gd name="T53" fmla="*/ 2440 h 3139"/>
              <a:gd name="T54" fmla="*/ 2257 w 3134"/>
              <a:gd name="T55" fmla="*/ 2261 h 3139"/>
              <a:gd name="T56" fmla="*/ 2436 w 3134"/>
              <a:gd name="T57" fmla="*/ 2017 h 3139"/>
              <a:gd name="T58" fmla="*/ 2534 w 3134"/>
              <a:gd name="T59" fmla="*/ 1727 h 3139"/>
              <a:gd name="T60" fmla="*/ 2534 w 3134"/>
              <a:gd name="T61" fmla="*/ 1412 h 3139"/>
              <a:gd name="T62" fmla="*/ 2436 w 3134"/>
              <a:gd name="T63" fmla="*/ 1122 h 3139"/>
              <a:gd name="T64" fmla="*/ 2257 w 3134"/>
              <a:gd name="T65" fmla="*/ 878 h 3139"/>
              <a:gd name="T66" fmla="*/ 2014 w 3134"/>
              <a:gd name="T67" fmla="*/ 699 h 3139"/>
              <a:gd name="T68" fmla="*/ 1724 w 3134"/>
              <a:gd name="T69" fmla="*/ 601 h 3139"/>
              <a:gd name="T70" fmla="*/ 1697 w 3134"/>
              <a:gd name="T71" fmla="*/ 0 h 3139"/>
              <a:gd name="T72" fmla="*/ 1947 w 3134"/>
              <a:gd name="T73" fmla="*/ 455 h 3139"/>
              <a:gd name="T74" fmla="*/ 2242 w 3134"/>
              <a:gd name="T75" fmla="*/ 605 h 3139"/>
              <a:gd name="T76" fmla="*/ 2481 w 3134"/>
              <a:gd name="T77" fmla="*/ 827 h 3139"/>
              <a:gd name="T78" fmla="*/ 2650 w 3134"/>
              <a:gd name="T79" fmla="*/ 1110 h 3139"/>
              <a:gd name="T80" fmla="*/ 2734 w 3134"/>
              <a:gd name="T81" fmla="*/ 1439 h 3139"/>
              <a:gd name="T82" fmla="*/ 2722 w 3134"/>
              <a:gd name="T83" fmla="*/ 1785 h 3139"/>
              <a:gd name="T84" fmla="*/ 2616 w 3134"/>
              <a:gd name="T85" fmla="*/ 2104 h 3139"/>
              <a:gd name="T86" fmla="*/ 2428 w 3134"/>
              <a:gd name="T87" fmla="*/ 2373 h 3139"/>
              <a:gd name="T88" fmla="*/ 2173 w 3134"/>
              <a:gd name="T89" fmla="*/ 2579 h 3139"/>
              <a:gd name="T90" fmla="*/ 1866 w 3134"/>
              <a:gd name="T91" fmla="*/ 2708 h 3139"/>
              <a:gd name="T92" fmla="*/ 1437 w 3134"/>
              <a:gd name="T93" fmla="*/ 3139 h 3139"/>
              <a:gd name="T94" fmla="*/ 1186 w 3134"/>
              <a:gd name="T95" fmla="*/ 2684 h 3139"/>
              <a:gd name="T96" fmla="*/ 891 w 3134"/>
              <a:gd name="T97" fmla="*/ 2534 h 3139"/>
              <a:gd name="T98" fmla="*/ 652 w 3134"/>
              <a:gd name="T99" fmla="*/ 2312 h 3139"/>
              <a:gd name="T100" fmla="*/ 483 w 3134"/>
              <a:gd name="T101" fmla="*/ 2028 h 3139"/>
              <a:gd name="T102" fmla="*/ 399 w 3134"/>
              <a:gd name="T103" fmla="*/ 1700 h 3139"/>
              <a:gd name="T104" fmla="*/ 411 w 3134"/>
              <a:gd name="T105" fmla="*/ 1352 h 3139"/>
              <a:gd name="T106" fmla="*/ 518 w 3134"/>
              <a:gd name="T107" fmla="*/ 1034 h 3139"/>
              <a:gd name="T108" fmla="*/ 706 w 3134"/>
              <a:gd name="T109" fmla="*/ 766 h 3139"/>
              <a:gd name="T110" fmla="*/ 961 w 3134"/>
              <a:gd name="T111" fmla="*/ 559 h 3139"/>
              <a:gd name="T112" fmla="*/ 1267 w 3134"/>
              <a:gd name="T113" fmla="*/ 431 h 3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34" h="3139">
                <a:moveTo>
                  <a:pt x="1567" y="1046"/>
                </a:moveTo>
                <a:lnTo>
                  <a:pt x="1624" y="1049"/>
                </a:lnTo>
                <a:lnTo>
                  <a:pt x="1679" y="1058"/>
                </a:lnTo>
                <a:lnTo>
                  <a:pt x="1732" y="1073"/>
                </a:lnTo>
                <a:lnTo>
                  <a:pt x="1783" y="1092"/>
                </a:lnTo>
                <a:lnTo>
                  <a:pt x="1830" y="1117"/>
                </a:lnTo>
                <a:lnTo>
                  <a:pt x="1875" y="1147"/>
                </a:lnTo>
                <a:lnTo>
                  <a:pt x="1917" y="1181"/>
                </a:lnTo>
                <a:lnTo>
                  <a:pt x="1955" y="1218"/>
                </a:lnTo>
                <a:lnTo>
                  <a:pt x="1988" y="1260"/>
                </a:lnTo>
                <a:lnTo>
                  <a:pt x="2017" y="1305"/>
                </a:lnTo>
                <a:lnTo>
                  <a:pt x="2042" y="1354"/>
                </a:lnTo>
                <a:lnTo>
                  <a:pt x="2063" y="1403"/>
                </a:lnTo>
                <a:lnTo>
                  <a:pt x="2078" y="1458"/>
                </a:lnTo>
                <a:lnTo>
                  <a:pt x="2086" y="1513"/>
                </a:lnTo>
                <a:lnTo>
                  <a:pt x="2089" y="1570"/>
                </a:lnTo>
                <a:lnTo>
                  <a:pt x="2086" y="1626"/>
                </a:lnTo>
                <a:lnTo>
                  <a:pt x="2078" y="1681"/>
                </a:lnTo>
                <a:lnTo>
                  <a:pt x="2063" y="1734"/>
                </a:lnTo>
                <a:lnTo>
                  <a:pt x="2042" y="1785"/>
                </a:lnTo>
                <a:lnTo>
                  <a:pt x="2017" y="1833"/>
                </a:lnTo>
                <a:lnTo>
                  <a:pt x="1988" y="1878"/>
                </a:lnTo>
                <a:lnTo>
                  <a:pt x="1955" y="1919"/>
                </a:lnTo>
                <a:lnTo>
                  <a:pt x="1917" y="1958"/>
                </a:lnTo>
                <a:lnTo>
                  <a:pt x="1875" y="1991"/>
                </a:lnTo>
                <a:lnTo>
                  <a:pt x="1830" y="2021"/>
                </a:lnTo>
                <a:lnTo>
                  <a:pt x="1783" y="2046"/>
                </a:lnTo>
                <a:lnTo>
                  <a:pt x="1732" y="2066"/>
                </a:lnTo>
                <a:lnTo>
                  <a:pt x="1679" y="2081"/>
                </a:lnTo>
                <a:lnTo>
                  <a:pt x="1624" y="2089"/>
                </a:lnTo>
                <a:lnTo>
                  <a:pt x="1567" y="2092"/>
                </a:lnTo>
                <a:lnTo>
                  <a:pt x="1510" y="2089"/>
                </a:lnTo>
                <a:lnTo>
                  <a:pt x="1454" y="2081"/>
                </a:lnTo>
                <a:lnTo>
                  <a:pt x="1401" y="2066"/>
                </a:lnTo>
                <a:lnTo>
                  <a:pt x="1350" y="2046"/>
                </a:lnTo>
                <a:lnTo>
                  <a:pt x="1303" y="2021"/>
                </a:lnTo>
                <a:lnTo>
                  <a:pt x="1258" y="1991"/>
                </a:lnTo>
                <a:lnTo>
                  <a:pt x="1216" y="1958"/>
                </a:lnTo>
                <a:lnTo>
                  <a:pt x="1179" y="1919"/>
                </a:lnTo>
                <a:lnTo>
                  <a:pt x="1145" y="1878"/>
                </a:lnTo>
                <a:lnTo>
                  <a:pt x="1116" y="1833"/>
                </a:lnTo>
                <a:lnTo>
                  <a:pt x="1091" y="1785"/>
                </a:lnTo>
                <a:lnTo>
                  <a:pt x="1071" y="1734"/>
                </a:lnTo>
                <a:lnTo>
                  <a:pt x="1056" y="1681"/>
                </a:lnTo>
                <a:lnTo>
                  <a:pt x="1047" y="1626"/>
                </a:lnTo>
                <a:lnTo>
                  <a:pt x="1044" y="1570"/>
                </a:lnTo>
                <a:lnTo>
                  <a:pt x="1047" y="1513"/>
                </a:lnTo>
                <a:lnTo>
                  <a:pt x="1056" y="1458"/>
                </a:lnTo>
                <a:lnTo>
                  <a:pt x="1071" y="1403"/>
                </a:lnTo>
                <a:lnTo>
                  <a:pt x="1091" y="1354"/>
                </a:lnTo>
                <a:lnTo>
                  <a:pt x="1116" y="1305"/>
                </a:lnTo>
                <a:lnTo>
                  <a:pt x="1145" y="1260"/>
                </a:lnTo>
                <a:lnTo>
                  <a:pt x="1179" y="1218"/>
                </a:lnTo>
                <a:lnTo>
                  <a:pt x="1216" y="1181"/>
                </a:lnTo>
                <a:lnTo>
                  <a:pt x="1258" y="1147"/>
                </a:lnTo>
                <a:lnTo>
                  <a:pt x="1303" y="1117"/>
                </a:lnTo>
                <a:lnTo>
                  <a:pt x="1350" y="1092"/>
                </a:lnTo>
                <a:lnTo>
                  <a:pt x="1401" y="1073"/>
                </a:lnTo>
                <a:lnTo>
                  <a:pt x="1454" y="1058"/>
                </a:lnTo>
                <a:lnTo>
                  <a:pt x="1510" y="1049"/>
                </a:lnTo>
                <a:lnTo>
                  <a:pt x="1567" y="1046"/>
                </a:lnTo>
                <a:close/>
                <a:moveTo>
                  <a:pt x="1567" y="589"/>
                </a:moveTo>
                <a:lnTo>
                  <a:pt x="1488" y="592"/>
                </a:lnTo>
                <a:lnTo>
                  <a:pt x="1410" y="601"/>
                </a:lnTo>
                <a:lnTo>
                  <a:pt x="1333" y="617"/>
                </a:lnTo>
                <a:lnTo>
                  <a:pt x="1259" y="639"/>
                </a:lnTo>
                <a:lnTo>
                  <a:pt x="1188" y="667"/>
                </a:lnTo>
                <a:lnTo>
                  <a:pt x="1119" y="699"/>
                </a:lnTo>
                <a:lnTo>
                  <a:pt x="1053" y="737"/>
                </a:lnTo>
                <a:lnTo>
                  <a:pt x="991" y="779"/>
                </a:lnTo>
                <a:lnTo>
                  <a:pt x="932" y="826"/>
                </a:lnTo>
                <a:lnTo>
                  <a:pt x="877" y="878"/>
                </a:lnTo>
                <a:lnTo>
                  <a:pt x="825" y="933"/>
                </a:lnTo>
                <a:lnTo>
                  <a:pt x="778" y="993"/>
                </a:lnTo>
                <a:lnTo>
                  <a:pt x="735" y="1055"/>
                </a:lnTo>
                <a:lnTo>
                  <a:pt x="698" y="1122"/>
                </a:lnTo>
                <a:lnTo>
                  <a:pt x="665" y="1190"/>
                </a:lnTo>
                <a:lnTo>
                  <a:pt x="638" y="1261"/>
                </a:lnTo>
                <a:lnTo>
                  <a:pt x="616" y="1336"/>
                </a:lnTo>
                <a:lnTo>
                  <a:pt x="600" y="1412"/>
                </a:lnTo>
                <a:lnTo>
                  <a:pt x="591" y="1490"/>
                </a:lnTo>
                <a:lnTo>
                  <a:pt x="588" y="1570"/>
                </a:lnTo>
                <a:lnTo>
                  <a:pt x="591" y="1649"/>
                </a:lnTo>
                <a:lnTo>
                  <a:pt x="600" y="1727"/>
                </a:lnTo>
                <a:lnTo>
                  <a:pt x="616" y="1803"/>
                </a:lnTo>
                <a:lnTo>
                  <a:pt x="638" y="1877"/>
                </a:lnTo>
                <a:lnTo>
                  <a:pt x="665" y="1949"/>
                </a:lnTo>
                <a:lnTo>
                  <a:pt x="698" y="2017"/>
                </a:lnTo>
                <a:lnTo>
                  <a:pt x="735" y="2084"/>
                </a:lnTo>
                <a:lnTo>
                  <a:pt x="778" y="2146"/>
                </a:lnTo>
                <a:lnTo>
                  <a:pt x="825" y="2206"/>
                </a:lnTo>
                <a:lnTo>
                  <a:pt x="877" y="2261"/>
                </a:lnTo>
                <a:lnTo>
                  <a:pt x="932" y="2313"/>
                </a:lnTo>
                <a:lnTo>
                  <a:pt x="991" y="2360"/>
                </a:lnTo>
                <a:lnTo>
                  <a:pt x="1053" y="2402"/>
                </a:lnTo>
                <a:lnTo>
                  <a:pt x="1119" y="2440"/>
                </a:lnTo>
                <a:lnTo>
                  <a:pt x="1188" y="2473"/>
                </a:lnTo>
                <a:lnTo>
                  <a:pt x="1259" y="2500"/>
                </a:lnTo>
                <a:lnTo>
                  <a:pt x="1333" y="2522"/>
                </a:lnTo>
                <a:lnTo>
                  <a:pt x="1410" y="2537"/>
                </a:lnTo>
                <a:lnTo>
                  <a:pt x="1488" y="2547"/>
                </a:lnTo>
                <a:lnTo>
                  <a:pt x="1567" y="2550"/>
                </a:lnTo>
                <a:lnTo>
                  <a:pt x="1647" y="2547"/>
                </a:lnTo>
                <a:lnTo>
                  <a:pt x="1724" y="2537"/>
                </a:lnTo>
                <a:lnTo>
                  <a:pt x="1800" y="2522"/>
                </a:lnTo>
                <a:lnTo>
                  <a:pt x="1874" y="2500"/>
                </a:lnTo>
                <a:lnTo>
                  <a:pt x="1946" y="2473"/>
                </a:lnTo>
                <a:lnTo>
                  <a:pt x="2014" y="2440"/>
                </a:lnTo>
                <a:lnTo>
                  <a:pt x="2081" y="2402"/>
                </a:lnTo>
                <a:lnTo>
                  <a:pt x="2143" y="2360"/>
                </a:lnTo>
                <a:lnTo>
                  <a:pt x="2202" y="2313"/>
                </a:lnTo>
                <a:lnTo>
                  <a:pt x="2257" y="2261"/>
                </a:lnTo>
                <a:lnTo>
                  <a:pt x="2308" y="2206"/>
                </a:lnTo>
                <a:lnTo>
                  <a:pt x="2356" y="2146"/>
                </a:lnTo>
                <a:lnTo>
                  <a:pt x="2399" y="2084"/>
                </a:lnTo>
                <a:lnTo>
                  <a:pt x="2436" y="2017"/>
                </a:lnTo>
                <a:lnTo>
                  <a:pt x="2468" y="1949"/>
                </a:lnTo>
                <a:lnTo>
                  <a:pt x="2496" y="1877"/>
                </a:lnTo>
                <a:lnTo>
                  <a:pt x="2518" y="1803"/>
                </a:lnTo>
                <a:lnTo>
                  <a:pt x="2534" y="1727"/>
                </a:lnTo>
                <a:lnTo>
                  <a:pt x="2543" y="1649"/>
                </a:lnTo>
                <a:lnTo>
                  <a:pt x="2546" y="1570"/>
                </a:lnTo>
                <a:lnTo>
                  <a:pt x="2543" y="1490"/>
                </a:lnTo>
                <a:lnTo>
                  <a:pt x="2534" y="1412"/>
                </a:lnTo>
                <a:lnTo>
                  <a:pt x="2518" y="1336"/>
                </a:lnTo>
                <a:lnTo>
                  <a:pt x="2496" y="1261"/>
                </a:lnTo>
                <a:lnTo>
                  <a:pt x="2468" y="1190"/>
                </a:lnTo>
                <a:lnTo>
                  <a:pt x="2436" y="1122"/>
                </a:lnTo>
                <a:lnTo>
                  <a:pt x="2399" y="1055"/>
                </a:lnTo>
                <a:lnTo>
                  <a:pt x="2356" y="993"/>
                </a:lnTo>
                <a:lnTo>
                  <a:pt x="2308" y="933"/>
                </a:lnTo>
                <a:lnTo>
                  <a:pt x="2257" y="878"/>
                </a:lnTo>
                <a:lnTo>
                  <a:pt x="2202" y="826"/>
                </a:lnTo>
                <a:lnTo>
                  <a:pt x="2143" y="779"/>
                </a:lnTo>
                <a:lnTo>
                  <a:pt x="2081" y="737"/>
                </a:lnTo>
                <a:lnTo>
                  <a:pt x="2014" y="699"/>
                </a:lnTo>
                <a:lnTo>
                  <a:pt x="1946" y="667"/>
                </a:lnTo>
                <a:lnTo>
                  <a:pt x="1874" y="639"/>
                </a:lnTo>
                <a:lnTo>
                  <a:pt x="1800" y="617"/>
                </a:lnTo>
                <a:lnTo>
                  <a:pt x="1724" y="601"/>
                </a:lnTo>
                <a:lnTo>
                  <a:pt x="1647" y="592"/>
                </a:lnTo>
                <a:lnTo>
                  <a:pt x="1567" y="589"/>
                </a:lnTo>
                <a:close/>
                <a:moveTo>
                  <a:pt x="1437" y="0"/>
                </a:moveTo>
                <a:lnTo>
                  <a:pt x="1697" y="0"/>
                </a:lnTo>
                <a:lnTo>
                  <a:pt x="1697" y="400"/>
                </a:lnTo>
                <a:lnTo>
                  <a:pt x="1783" y="412"/>
                </a:lnTo>
                <a:lnTo>
                  <a:pt x="1866" y="431"/>
                </a:lnTo>
                <a:lnTo>
                  <a:pt x="1947" y="455"/>
                </a:lnTo>
                <a:lnTo>
                  <a:pt x="2025" y="484"/>
                </a:lnTo>
                <a:lnTo>
                  <a:pt x="2101" y="519"/>
                </a:lnTo>
                <a:lnTo>
                  <a:pt x="2173" y="559"/>
                </a:lnTo>
                <a:lnTo>
                  <a:pt x="2242" y="605"/>
                </a:lnTo>
                <a:lnTo>
                  <a:pt x="2307" y="653"/>
                </a:lnTo>
                <a:lnTo>
                  <a:pt x="2370" y="707"/>
                </a:lnTo>
                <a:lnTo>
                  <a:pt x="2428" y="766"/>
                </a:lnTo>
                <a:lnTo>
                  <a:pt x="2481" y="827"/>
                </a:lnTo>
                <a:lnTo>
                  <a:pt x="2531" y="893"/>
                </a:lnTo>
                <a:lnTo>
                  <a:pt x="2575" y="962"/>
                </a:lnTo>
                <a:lnTo>
                  <a:pt x="2616" y="1034"/>
                </a:lnTo>
                <a:lnTo>
                  <a:pt x="2650" y="1110"/>
                </a:lnTo>
                <a:lnTo>
                  <a:pt x="2680" y="1188"/>
                </a:lnTo>
                <a:lnTo>
                  <a:pt x="2704" y="1269"/>
                </a:lnTo>
                <a:lnTo>
                  <a:pt x="2722" y="1352"/>
                </a:lnTo>
                <a:lnTo>
                  <a:pt x="2734" y="1439"/>
                </a:lnTo>
                <a:lnTo>
                  <a:pt x="3134" y="1439"/>
                </a:lnTo>
                <a:lnTo>
                  <a:pt x="3134" y="1700"/>
                </a:lnTo>
                <a:lnTo>
                  <a:pt x="2734" y="1700"/>
                </a:lnTo>
                <a:lnTo>
                  <a:pt x="2722" y="1785"/>
                </a:lnTo>
                <a:lnTo>
                  <a:pt x="2704" y="1868"/>
                </a:lnTo>
                <a:lnTo>
                  <a:pt x="2680" y="1950"/>
                </a:lnTo>
                <a:lnTo>
                  <a:pt x="2650" y="2028"/>
                </a:lnTo>
                <a:lnTo>
                  <a:pt x="2616" y="2104"/>
                </a:lnTo>
                <a:lnTo>
                  <a:pt x="2575" y="2176"/>
                </a:lnTo>
                <a:lnTo>
                  <a:pt x="2531" y="2245"/>
                </a:lnTo>
                <a:lnTo>
                  <a:pt x="2481" y="2312"/>
                </a:lnTo>
                <a:lnTo>
                  <a:pt x="2428" y="2373"/>
                </a:lnTo>
                <a:lnTo>
                  <a:pt x="2370" y="2431"/>
                </a:lnTo>
                <a:lnTo>
                  <a:pt x="2307" y="2485"/>
                </a:lnTo>
                <a:lnTo>
                  <a:pt x="2242" y="2534"/>
                </a:lnTo>
                <a:lnTo>
                  <a:pt x="2173" y="2579"/>
                </a:lnTo>
                <a:lnTo>
                  <a:pt x="2101" y="2620"/>
                </a:lnTo>
                <a:lnTo>
                  <a:pt x="2025" y="2654"/>
                </a:lnTo>
                <a:lnTo>
                  <a:pt x="1947" y="2684"/>
                </a:lnTo>
                <a:lnTo>
                  <a:pt x="1866" y="2708"/>
                </a:lnTo>
                <a:lnTo>
                  <a:pt x="1783" y="2727"/>
                </a:lnTo>
                <a:lnTo>
                  <a:pt x="1697" y="2738"/>
                </a:lnTo>
                <a:lnTo>
                  <a:pt x="1697" y="3139"/>
                </a:lnTo>
                <a:lnTo>
                  <a:pt x="1437" y="3139"/>
                </a:lnTo>
                <a:lnTo>
                  <a:pt x="1437" y="2738"/>
                </a:lnTo>
                <a:lnTo>
                  <a:pt x="1350" y="2727"/>
                </a:lnTo>
                <a:lnTo>
                  <a:pt x="1267" y="2708"/>
                </a:lnTo>
                <a:lnTo>
                  <a:pt x="1186" y="2684"/>
                </a:lnTo>
                <a:lnTo>
                  <a:pt x="1108" y="2654"/>
                </a:lnTo>
                <a:lnTo>
                  <a:pt x="1033" y="2620"/>
                </a:lnTo>
                <a:lnTo>
                  <a:pt x="961" y="2579"/>
                </a:lnTo>
                <a:lnTo>
                  <a:pt x="891" y="2534"/>
                </a:lnTo>
                <a:lnTo>
                  <a:pt x="826" y="2485"/>
                </a:lnTo>
                <a:lnTo>
                  <a:pt x="764" y="2431"/>
                </a:lnTo>
                <a:lnTo>
                  <a:pt x="706" y="2373"/>
                </a:lnTo>
                <a:lnTo>
                  <a:pt x="652" y="2312"/>
                </a:lnTo>
                <a:lnTo>
                  <a:pt x="603" y="2245"/>
                </a:lnTo>
                <a:lnTo>
                  <a:pt x="558" y="2176"/>
                </a:lnTo>
                <a:lnTo>
                  <a:pt x="518" y="2104"/>
                </a:lnTo>
                <a:lnTo>
                  <a:pt x="483" y="2028"/>
                </a:lnTo>
                <a:lnTo>
                  <a:pt x="454" y="1950"/>
                </a:lnTo>
                <a:lnTo>
                  <a:pt x="430" y="1868"/>
                </a:lnTo>
                <a:lnTo>
                  <a:pt x="411" y="1785"/>
                </a:lnTo>
                <a:lnTo>
                  <a:pt x="399" y="1700"/>
                </a:lnTo>
                <a:lnTo>
                  <a:pt x="0" y="1700"/>
                </a:lnTo>
                <a:lnTo>
                  <a:pt x="0" y="1439"/>
                </a:lnTo>
                <a:lnTo>
                  <a:pt x="399" y="1439"/>
                </a:lnTo>
                <a:lnTo>
                  <a:pt x="411" y="1352"/>
                </a:lnTo>
                <a:lnTo>
                  <a:pt x="430" y="1269"/>
                </a:lnTo>
                <a:lnTo>
                  <a:pt x="454" y="1188"/>
                </a:lnTo>
                <a:lnTo>
                  <a:pt x="483" y="1110"/>
                </a:lnTo>
                <a:lnTo>
                  <a:pt x="518" y="1034"/>
                </a:lnTo>
                <a:lnTo>
                  <a:pt x="558" y="962"/>
                </a:lnTo>
                <a:lnTo>
                  <a:pt x="603" y="893"/>
                </a:lnTo>
                <a:lnTo>
                  <a:pt x="652" y="827"/>
                </a:lnTo>
                <a:lnTo>
                  <a:pt x="706" y="766"/>
                </a:lnTo>
                <a:lnTo>
                  <a:pt x="764" y="707"/>
                </a:lnTo>
                <a:lnTo>
                  <a:pt x="826" y="653"/>
                </a:lnTo>
                <a:lnTo>
                  <a:pt x="891" y="605"/>
                </a:lnTo>
                <a:lnTo>
                  <a:pt x="961" y="559"/>
                </a:lnTo>
                <a:lnTo>
                  <a:pt x="1033" y="519"/>
                </a:lnTo>
                <a:lnTo>
                  <a:pt x="1108" y="484"/>
                </a:lnTo>
                <a:lnTo>
                  <a:pt x="1186" y="455"/>
                </a:lnTo>
                <a:lnTo>
                  <a:pt x="1267" y="431"/>
                </a:lnTo>
                <a:lnTo>
                  <a:pt x="1350" y="412"/>
                </a:lnTo>
                <a:lnTo>
                  <a:pt x="1437" y="400"/>
                </a:lnTo>
                <a:lnTo>
                  <a:pt x="1437" y="0"/>
                </a:lnTo>
                <a:close/>
              </a:path>
            </a:pathLst>
          </a:custGeom>
          <a:solidFill>
            <a:schemeClr val="accent3"/>
          </a:solidFill>
          <a:ln w="0">
            <a:noFill/>
            <a:prstDash val="solid"/>
            <a:round/>
            <a:headEnd/>
            <a:tailEnd/>
          </a:ln>
        </p:spPr>
        <p:txBody>
          <a:bodyPr vert="horz" wrap="square" lIns="68579" tIns="34289" rIns="68579" bIns="34289" numCol="1" anchor="t" anchorCtr="0" compatLnSpc="1">
            <a:prstTxWarp prst="textNoShape">
              <a:avLst/>
            </a:prstTxWarp>
          </a:bodyPr>
          <a:lstStyle/>
          <a:p>
            <a:endParaRPr lang="en-US"/>
          </a:p>
        </p:txBody>
      </p:sp>
      <p:sp>
        <p:nvSpPr>
          <p:cNvPr id="18" name="Freeform 16"/>
          <p:cNvSpPr>
            <a:spLocks noEditPoints="1"/>
          </p:cNvSpPr>
          <p:nvPr/>
        </p:nvSpPr>
        <p:spPr bwMode="auto">
          <a:xfrm>
            <a:off x="7668817" y="2032398"/>
            <a:ext cx="310754" cy="310754"/>
          </a:xfrm>
          <a:custGeom>
            <a:avLst/>
            <a:gdLst>
              <a:gd name="T0" fmla="*/ 1732 w 3134"/>
              <a:gd name="T1" fmla="*/ 1073 h 3139"/>
              <a:gd name="T2" fmla="*/ 1917 w 3134"/>
              <a:gd name="T3" fmla="*/ 1181 h 3139"/>
              <a:gd name="T4" fmla="*/ 2042 w 3134"/>
              <a:gd name="T5" fmla="*/ 1354 h 3139"/>
              <a:gd name="T6" fmla="*/ 2089 w 3134"/>
              <a:gd name="T7" fmla="*/ 1570 h 3139"/>
              <a:gd name="T8" fmla="*/ 2042 w 3134"/>
              <a:gd name="T9" fmla="*/ 1785 h 3139"/>
              <a:gd name="T10" fmla="*/ 1917 w 3134"/>
              <a:gd name="T11" fmla="*/ 1958 h 3139"/>
              <a:gd name="T12" fmla="*/ 1732 w 3134"/>
              <a:gd name="T13" fmla="*/ 2066 h 3139"/>
              <a:gd name="T14" fmla="*/ 1510 w 3134"/>
              <a:gd name="T15" fmla="*/ 2089 h 3139"/>
              <a:gd name="T16" fmla="*/ 1303 w 3134"/>
              <a:gd name="T17" fmla="*/ 2021 h 3139"/>
              <a:gd name="T18" fmla="*/ 1145 w 3134"/>
              <a:gd name="T19" fmla="*/ 1878 h 3139"/>
              <a:gd name="T20" fmla="*/ 1056 w 3134"/>
              <a:gd name="T21" fmla="*/ 1681 h 3139"/>
              <a:gd name="T22" fmla="*/ 1056 w 3134"/>
              <a:gd name="T23" fmla="*/ 1458 h 3139"/>
              <a:gd name="T24" fmla="*/ 1145 w 3134"/>
              <a:gd name="T25" fmla="*/ 1260 h 3139"/>
              <a:gd name="T26" fmla="*/ 1303 w 3134"/>
              <a:gd name="T27" fmla="*/ 1117 h 3139"/>
              <a:gd name="T28" fmla="*/ 1510 w 3134"/>
              <a:gd name="T29" fmla="*/ 1049 h 3139"/>
              <a:gd name="T30" fmla="*/ 1410 w 3134"/>
              <a:gd name="T31" fmla="*/ 601 h 3139"/>
              <a:gd name="T32" fmla="*/ 1119 w 3134"/>
              <a:gd name="T33" fmla="*/ 699 h 3139"/>
              <a:gd name="T34" fmla="*/ 877 w 3134"/>
              <a:gd name="T35" fmla="*/ 878 h 3139"/>
              <a:gd name="T36" fmla="*/ 698 w 3134"/>
              <a:gd name="T37" fmla="*/ 1122 h 3139"/>
              <a:gd name="T38" fmla="*/ 600 w 3134"/>
              <a:gd name="T39" fmla="*/ 1412 h 3139"/>
              <a:gd name="T40" fmla="*/ 600 w 3134"/>
              <a:gd name="T41" fmla="*/ 1727 h 3139"/>
              <a:gd name="T42" fmla="*/ 698 w 3134"/>
              <a:gd name="T43" fmla="*/ 2017 h 3139"/>
              <a:gd name="T44" fmla="*/ 877 w 3134"/>
              <a:gd name="T45" fmla="*/ 2261 h 3139"/>
              <a:gd name="T46" fmla="*/ 1119 w 3134"/>
              <a:gd name="T47" fmla="*/ 2440 h 3139"/>
              <a:gd name="T48" fmla="*/ 1410 w 3134"/>
              <a:gd name="T49" fmla="*/ 2537 h 3139"/>
              <a:gd name="T50" fmla="*/ 1724 w 3134"/>
              <a:gd name="T51" fmla="*/ 2537 h 3139"/>
              <a:gd name="T52" fmla="*/ 2014 w 3134"/>
              <a:gd name="T53" fmla="*/ 2440 h 3139"/>
              <a:gd name="T54" fmla="*/ 2257 w 3134"/>
              <a:gd name="T55" fmla="*/ 2261 h 3139"/>
              <a:gd name="T56" fmla="*/ 2436 w 3134"/>
              <a:gd name="T57" fmla="*/ 2017 h 3139"/>
              <a:gd name="T58" fmla="*/ 2534 w 3134"/>
              <a:gd name="T59" fmla="*/ 1727 h 3139"/>
              <a:gd name="T60" fmla="*/ 2534 w 3134"/>
              <a:gd name="T61" fmla="*/ 1412 h 3139"/>
              <a:gd name="T62" fmla="*/ 2436 w 3134"/>
              <a:gd name="T63" fmla="*/ 1122 h 3139"/>
              <a:gd name="T64" fmla="*/ 2257 w 3134"/>
              <a:gd name="T65" fmla="*/ 878 h 3139"/>
              <a:gd name="T66" fmla="*/ 2014 w 3134"/>
              <a:gd name="T67" fmla="*/ 699 h 3139"/>
              <a:gd name="T68" fmla="*/ 1724 w 3134"/>
              <a:gd name="T69" fmla="*/ 601 h 3139"/>
              <a:gd name="T70" fmla="*/ 1697 w 3134"/>
              <a:gd name="T71" fmla="*/ 0 h 3139"/>
              <a:gd name="T72" fmla="*/ 1947 w 3134"/>
              <a:gd name="T73" fmla="*/ 455 h 3139"/>
              <a:gd name="T74" fmla="*/ 2242 w 3134"/>
              <a:gd name="T75" fmla="*/ 605 h 3139"/>
              <a:gd name="T76" fmla="*/ 2481 w 3134"/>
              <a:gd name="T77" fmla="*/ 827 h 3139"/>
              <a:gd name="T78" fmla="*/ 2650 w 3134"/>
              <a:gd name="T79" fmla="*/ 1110 h 3139"/>
              <a:gd name="T80" fmla="*/ 2734 w 3134"/>
              <a:gd name="T81" fmla="*/ 1439 h 3139"/>
              <a:gd name="T82" fmla="*/ 2722 w 3134"/>
              <a:gd name="T83" fmla="*/ 1785 h 3139"/>
              <a:gd name="T84" fmla="*/ 2616 w 3134"/>
              <a:gd name="T85" fmla="*/ 2104 h 3139"/>
              <a:gd name="T86" fmla="*/ 2428 w 3134"/>
              <a:gd name="T87" fmla="*/ 2373 h 3139"/>
              <a:gd name="T88" fmla="*/ 2173 w 3134"/>
              <a:gd name="T89" fmla="*/ 2579 h 3139"/>
              <a:gd name="T90" fmla="*/ 1866 w 3134"/>
              <a:gd name="T91" fmla="*/ 2708 h 3139"/>
              <a:gd name="T92" fmla="*/ 1437 w 3134"/>
              <a:gd name="T93" fmla="*/ 3139 h 3139"/>
              <a:gd name="T94" fmla="*/ 1186 w 3134"/>
              <a:gd name="T95" fmla="*/ 2684 h 3139"/>
              <a:gd name="T96" fmla="*/ 891 w 3134"/>
              <a:gd name="T97" fmla="*/ 2534 h 3139"/>
              <a:gd name="T98" fmla="*/ 652 w 3134"/>
              <a:gd name="T99" fmla="*/ 2312 h 3139"/>
              <a:gd name="T100" fmla="*/ 483 w 3134"/>
              <a:gd name="T101" fmla="*/ 2028 h 3139"/>
              <a:gd name="T102" fmla="*/ 399 w 3134"/>
              <a:gd name="T103" fmla="*/ 1700 h 3139"/>
              <a:gd name="T104" fmla="*/ 411 w 3134"/>
              <a:gd name="T105" fmla="*/ 1352 h 3139"/>
              <a:gd name="T106" fmla="*/ 518 w 3134"/>
              <a:gd name="T107" fmla="*/ 1034 h 3139"/>
              <a:gd name="T108" fmla="*/ 706 w 3134"/>
              <a:gd name="T109" fmla="*/ 766 h 3139"/>
              <a:gd name="T110" fmla="*/ 961 w 3134"/>
              <a:gd name="T111" fmla="*/ 559 h 3139"/>
              <a:gd name="T112" fmla="*/ 1267 w 3134"/>
              <a:gd name="T113" fmla="*/ 431 h 3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34" h="3139">
                <a:moveTo>
                  <a:pt x="1567" y="1046"/>
                </a:moveTo>
                <a:lnTo>
                  <a:pt x="1624" y="1049"/>
                </a:lnTo>
                <a:lnTo>
                  <a:pt x="1679" y="1058"/>
                </a:lnTo>
                <a:lnTo>
                  <a:pt x="1732" y="1073"/>
                </a:lnTo>
                <a:lnTo>
                  <a:pt x="1783" y="1092"/>
                </a:lnTo>
                <a:lnTo>
                  <a:pt x="1830" y="1117"/>
                </a:lnTo>
                <a:lnTo>
                  <a:pt x="1875" y="1147"/>
                </a:lnTo>
                <a:lnTo>
                  <a:pt x="1917" y="1181"/>
                </a:lnTo>
                <a:lnTo>
                  <a:pt x="1955" y="1218"/>
                </a:lnTo>
                <a:lnTo>
                  <a:pt x="1988" y="1260"/>
                </a:lnTo>
                <a:lnTo>
                  <a:pt x="2017" y="1305"/>
                </a:lnTo>
                <a:lnTo>
                  <a:pt x="2042" y="1354"/>
                </a:lnTo>
                <a:lnTo>
                  <a:pt x="2063" y="1403"/>
                </a:lnTo>
                <a:lnTo>
                  <a:pt x="2078" y="1458"/>
                </a:lnTo>
                <a:lnTo>
                  <a:pt x="2086" y="1513"/>
                </a:lnTo>
                <a:lnTo>
                  <a:pt x="2089" y="1570"/>
                </a:lnTo>
                <a:lnTo>
                  <a:pt x="2086" y="1626"/>
                </a:lnTo>
                <a:lnTo>
                  <a:pt x="2078" y="1681"/>
                </a:lnTo>
                <a:lnTo>
                  <a:pt x="2063" y="1734"/>
                </a:lnTo>
                <a:lnTo>
                  <a:pt x="2042" y="1785"/>
                </a:lnTo>
                <a:lnTo>
                  <a:pt x="2017" y="1833"/>
                </a:lnTo>
                <a:lnTo>
                  <a:pt x="1988" y="1878"/>
                </a:lnTo>
                <a:lnTo>
                  <a:pt x="1955" y="1919"/>
                </a:lnTo>
                <a:lnTo>
                  <a:pt x="1917" y="1958"/>
                </a:lnTo>
                <a:lnTo>
                  <a:pt x="1875" y="1991"/>
                </a:lnTo>
                <a:lnTo>
                  <a:pt x="1830" y="2021"/>
                </a:lnTo>
                <a:lnTo>
                  <a:pt x="1783" y="2046"/>
                </a:lnTo>
                <a:lnTo>
                  <a:pt x="1732" y="2066"/>
                </a:lnTo>
                <a:lnTo>
                  <a:pt x="1679" y="2081"/>
                </a:lnTo>
                <a:lnTo>
                  <a:pt x="1624" y="2089"/>
                </a:lnTo>
                <a:lnTo>
                  <a:pt x="1567" y="2092"/>
                </a:lnTo>
                <a:lnTo>
                  <a:pt x="1510" y="2089"/>
                </a:lnTo>
                <a:lnTo>
                  <a:pt x="1454" y="2081"/>
                </a:lnTo>
                <a:lnTo>
                  <a:pt x="1401" y="2066"/>
                </a:lnTo>
                <a:lnTo>
                  <a:pt x="1350" y="2046"/>
                </a:lnTo>
                <a:lnTo>
                  <a:pt x="1303" y="2021"/>
                </a:lnTo>
                <a:lnTo>
                  <a:pt x="1258" y="1991"/>
                </a:lnTo>
                <a:lnTo>
                  <a:pt x="1216" y="1958"/>
                </a:lnTo>
                <a:lnTo>
                  <a:pt x="1179" y="1919"/>
                </a:lnTo>
                <a:lnTo>
                  <a:pt x="1145" y="1878"/>
                </a:lnTo>
                <a:lnTo>
                  <a:pt x="1116" y="1833"/>
                </a:lnTo>
                <a:lnTo>
                  <a:pt x="1091" y="1785"/>
                </a:lnTo>
                <a:lnTo>
                  <a:pt x="1071" y="1734"/>
                </a:lnTo>
                <a:lnTo>
                  <a:pt x="1056" y="1681"/>
                </a:lnTo>
                <a:lnTo>
                  <a:pt x="1047" y="1626"/>
                </a:lnTo>
                <a:lnTo>
                  <a:pt x="1044" y="1570"/>
                </a:lnTo>
                <a:lnTo>
                  <a:pt x="1047" y="1513"/>
                </a:lnTo>
                <a:lnTo>
                  <a:pt x="1056" y="1458"/>
                </a:lnTo>
                <a:lnTo>
                  <a:pt x="1071" y="1403"/>
                </a:lnTo>
                <a:lnTo>
                  <a:pt x="1091" y="1354"/>
                </a:lnTo>
                <a:lnTo>
                  <a:pt x="1116" y="1305"/>
                </a:lnTo>
                <a:lnTo>
                  <a:pt x="1145" y="1260"/>
                </a:lnTo>
                <a:lnTo>
                  <a:pt x="1179" y="1218"/>
                </a:lnTo>
                <a:lnTo>
                  <a:pt x="1216" y="1181"/>
                </a:lnTo>
                <a:lnTo>
                  <a:pt x="1258" y="1147"/>
                </a:lnTo>
                <a:lnTo>
                  <a:pt x="1303" y="1117"/>
                </a:lnTo>
                <a:lnTo>
                  <a:pt x="1350" y="1092"/>
                </a:lnTo>
                <a:lnTo>
                  <a:pt x="1401" y="1073"/>
                </a:lnTo>
                <a:lnTo>
                  <a:pt x="1454" y="1058"/>
                </a:lnTo>
                <a:lnTo>
                  <a:pt x="1510" y="1049"/>
                </a:lnTo>
                <a:lnTo>
                  <a:pt x="1567" y="1046"/>
                </a:lnTo>
                <a:close/>
                <a:moveTo>
                  <a:pt x="1567" y="589"/>
                </a:moveTo>
                <a:lnTo>
                  <a:pt x="1488" y="592"/>
                </a:lnTo>
                <a:lnTo>
                  <a:pt x="1410" y="601"/>
                </a:lnTo>
                <a:lnTo>
                  <a:pt x="1333" y="617"/>
                </a:lnTo>
                <a:lnTo>
                  <a:pt x="1259" y="639"/>
                </a:lnTo>
                <a:lnTo>
                  <a:pt x="1188" y="667"/>
                </a:lnTo>
                <a:lnTo>
                  <a:pt x="1119" y="699"/>
                </a:lnTo>
                <a:lnTo>
                  <a:pt x="1053" y="737"/>
                </a:lnTo>
                <a:lnTo>
                  <a:pt x="991" y="779"/>
                </a:lnTo>
                <a:lnTo>
                  <a:pt x="932" y="826"/>
                </a:lnTo>
                <a:lnTo>
                  <a:pt x="877" y="878"/>
                </a:lnTo>
                <a:lnTo>
                  <a:pt x="825" y="933"/>
                </a:lnTo>
                <a:lnTo>
                  <a:pt x="778" y="993"/>
                </a:lnTo>
                <a:lnTo>
                  <a:pt x="735" y="1055"/>
                </a:lnTo>
                <a:lnTo>
                  <a:pt x="698" y="1122"/>
                </a:lnTo>
                <a:lnTo>
                  <a:pt x="665" y="1190"/>
                </a:lnTo>
                <a:lnTo>
                  <a:pt x="638" y="1261"/>
                </a:lnTo>
                <a:lnTo>
                  <a:pt x="616" y="1336"/>
                </a:lnTo>
                <a:lnTo>
                  <a:pt x="600" y="1412"/>
                </a:lnTo>
                <a:lnTo>
                  <a:pt x="591" y="1490"/>
                </a:lnTo>
                <a:lnTo>
                  <a:pt x="588" y="1570"/>
                </a:lnTo>
                <a:lnTo>
                  <a:pt x="591" y="1649"/>
                </a:lnTo>
                <a:lnTo>
                  <a:pt x="600" y="1727"/>
                </a:lnTo>
                <a:lnTo>
                  <a:pt x="616" y="1803"/>
                </a:lnTo>
                <a:lnTo>
                  <a:pt x="638" y="1877"/>
                </a:lnTo>
                <a:lnTo>
                  <a:pt x="665" y="1949"/>
                </a:lnTo>
                <a:lnTo>
                  <a:pt x="698" y="2017"/>
                </a:lnTo>
                <a:lnTo>
                  <a:pt x="735" y="2084"/>
                </a:lnTo>
                <a:lnTo>
                  <a:pt x="778" y="2146"/>
                </a:lnTo>
                <a:lnTo>
                  <a:pt x="825" y="2206"/>
                </a:lnTo>
                <a:lnTo>
                  <a:pt x="877" y="2261"/>
                </a:lnTo>
                <a:lnTo>
                  <a:pt x="932" y="2313"/>
                </a:lnTo>
                <a:lnTo>
                  <a:pt x="991" y="2360"/>
                </a:lnTo>
                <a:lnTo>
                  <a:pt x="1053" y="2402"/>
                </a:lnTo>
                <a:lnTo>
                  <a:pt x="1119" y="2440"/>
                </a:lnTo>
                <a:lnTo>
                  <a:pt x="1188" y="2473"/>
                </a:lnTo>
                <a:lnTo>
                  <a:pt x="1259" y="2500"/>
                </a:lnTo>
                <a:lnTo>
                  <a:pt x="1333" y="2522"/>
                </a:lnTo>
                <a:lnTo>
                  <a:pt x="1410" y="2537"/>
                </a:lnTo>
                <a:lnTo>
                  <a:pt x="1488" y="2547"/>
                </a:lnTo>
                <a:lnTo>
                  <a:pt x="1567" y="2550"/>
                </a:lnTo>
                <a:lnTo>
                  <a:pt x="1647" y="2547"/>
                </a:lnTo>
                <a:lnTo>
                  <a:pt x="1724" y="2537"/>
                </a:lnTo>
                <a:lnTo>
                  <a:pt x="1800" y="2522"/>
                </a:lnTo>
                <a:lnTo>
                  <a:pt x="1874" y="2500"/>
                </a:lnTo>
                <a:lnTo>
                  <a:pt x="1946" y="2473"/>
                </a:lnTo>
                <a:lnTo>
                  <a:pt x="2014" y="2440"/>
                </a:lnTo>
                <a:lnTo>
                  <a:pt x="2081" y="2402"/>
                </a:lnTo>
                <a:lnTo>
                  <a:pt x="2143" y="2360"/>
                </a:lnTo>
                <a:lnTo>
                  <a:pt x="2202" y="2313"/>
                </a:lnTo>
                <a:lnTo>
                  <a:pt x="2257" y="2261"/>
                </a:lnTo>
                <a:lnTo>
                  <a:pt x="2308" y="2206"/>
                </a:lnTo>
                <a:lnTo>
                  <a:pt x="2356" y="2146"/>
                </a:lnTo>
                <a:lnTo>
                  <a:pt x="2399" y="2084"/>
                </a:lnTo>
                <a:lnTo>
                  <a:pt x="2436" y="2017"/>
                </a:lnTo>
                <a:lnTo>
                  <a:pt x="2468" y="1949"/>
                </a:lnTo>
                <a:lnTo>
                  <a:pt x="2496" y="1877"/>
                </a:lnTo>
                <a:lnTo>
                  <a:pt x="2518" y="1803"/>
                </a:lnTo>
                <a:lnTo>
                  <a:pt x="2534" y="1727"/>
                </a:lnTo>
                <a:lnTo>
                  <a:pt x="2543" y="1649"/>
                </a:lnTo>
                <a:lnTo>
                  <a:pt x="2546" y="1570"/>
                </a:lnTo>
                <a:lnTo>
                  <a:pt x="2543" y="1490"/>
                </a:lnTo>
                <a:lnTo>
                  <a:pt x="2534" y="1412"/>
                </a:lnTo>
                <a:lnTo>
                  <a:pt x="2518" y="1336"/>
                </a:lnTo>
                <a:lnTo>
                  <a:pt x="2496" y="1261"/>
                </a:lnTo>
                <a:lnTo>
                  <a:pt x="2468" y="1190"/>
                </a:lnTo>
                <a:lnTo>
                  <a:pt x="2436" y="1122"/>
                </a:lnTo>
                <a:lnTo>
                  <a:pt x="2399" y="1055"/>
                </a:lnTo>
                <a:lnTo>
                  <a:pt x="2356" y="993"/>
                </a:lnTo>
                <a:lnTo>
                  <a:pt x="2308" y="933"/>
                </a:lnTo>
                <a:lnTo>
                  <a:pt x="2257" y="878"/>
                </a:lnTo>
                <a:lnTo>
                  <a:pt x="2202" y="826"/>
                </a:lnTo>
                <a:lnTo>
                  <a:pt x="2143" y="779"/>
                </a:lnTo>
                <a:lnTo>
                  <a:pt x="2081" y="737"/>
                </a:lnTo>
                <a:lnTo>
                  <a:pt x="2014" y="699"/>
                </a:lnTo>
                <a:lnTo>
                  <a:pt x="1946" y="667"/>
                </a:lnTo>
                <a:lnTo>
                  <a:pt x="1874" y="639"/>
                </a:lnTo>
                <a:lnTo>
                  <a:pt x="1800" y="617"/>
                </a:lnTo>
                <a:lnTo>
                  <a:pt x="1724" y="601"/>
                </a:lnTo>
                <a:lnTo>
                  <a:pt x="1647" y="592"/>
                </a:lnTo>
                <a:lnTo>
                  <a:pt x="1567" y="589"/>
                </a:lnTo>
                <a:close/>
                <a:moveTo>
                  <a:pt x="1437" y="0"/>
                </a:moveTo>
                <a:lnTo>
                  <a:pt x="1697" y="0"/>
                </a:lnTo>
                <a:lnTo>
                  <a:pt x="1697" y="400"/>
                </a:lnTo>
                <a:lnTo>
                  <a:pt x="1783" y="412"/>
                </a:lnTo>
                <a:lnTo>
                  <a:pt x="1866" y="431"/>
                </a:lnTo>
                <a:lnTo>
                  <a:pt x="1947" y="455"/>
                </a:lnTo>
                <a:lnTo>
                  <a:pt x="2025" y="484"/>
                </a:lnTo>
                <a:lnTo>
                  <a:pt x="2101" y="519"/>
                </a:lnTo>
                <a:lnTo>
                  <a:pt x="2173" y="559"/>
                </a:lnTo>
                <a:lnTo>
                  <a:pt x="2242" y="605"/>
                </a:lnTo>
                <a:lnTo>
                  <a:pt x="2307" y="653"/>
                </a:lnTo>
                <a:lnTo>
                  <a:pt x="2370" y="707"/>
                </a:lnTo>
                <a:lnTo>
                  <a:pt x="2428" y="766"/>
                </a:lnTo>
                <a:lnTo>
                  <a:pt x="2481" y="827"/>
                </a:lnTo>
                <a:lnTo>
                  <a:pt x="2531" y="893"/>
                </a:lnTo>
                <a:lnTo>
                  <a:pt x="2575" y="962"/>
                </a:lnTo>
                <a:lnTo>
                  <a:pt x="2616" y="1034"/>
                </a:lnTo>
                <a:lnTo>
                  <a:pt x="2650" y="1110"/>
                </a:lnTo>
                <a:lnTo>
                  <a:pt x="2680" y="1188"/>
                </a:lnTo>
                <a:lnTo>
                  <a:pt x="2704" y="1269"/>
                </a:lnTo>
                <a:lnTo>
                  <a:pt x="2722" y="1352"/>
                </a:lnTo>
                <a:lnTo>
                  <a:pt x="2734" y="1439"/>
                </a:lnTo>
                <a:lnTo>
                  <a:pt x="3134" y="1439"/>
                </a:lnTo>
                <a:lnTo>
                  <a:pt x="3134" y="1700"/>
                </a:lnTo>
                <a:lnTo>
                  <a:pt x="2734" y="1700"/>
                </a:lnTo>
                <a:lnTo>
                  <a:pt x="2722" y="1785"/>
                </a:lnTo>
                <a:lnTo>
                  <a:pt x="2704" y="1868"/>
                </a:lnTo>
                <a:lnTo>
                  <a:pt x="2680" y="1950"/>
                </a:lnTo>
                <a:lnTo>
                  <a:pt x="2650" y="2028"/>
                </a:lnTo>
                <a:lnTo>
                  <a:pt x="2616" y="2104"/>
                </a:lnTo>
                <a:lnTo>
                  <a:pt x="2575" y="2176"/>
                </a:lnTo>
                <a:lnTo>
                  <a:pt x="2531" y="2245"/>
                </a:lnTo>
                <a:lnTo>
                  <a:pt x="2481" y="2312"/>
                </a:lnTo>
                <a:lnTo>
                  <a:pt x="2428" y="2373"/>
                </a:lnTo>
                <a:lnTo>
                  <a:pt x="2370" y="2431"/>
                </a:lnTo>
                <a:lnTo>
                  <a:pt x="2307" y="2485"/>
                </a:lnTo>
                <a:lnTo>
                  <a:pt x="2242" y="2534"/>
                </a:lnTo>
                <a:lnTo>
                  <a:pt x="2173" y="2579"/>
                </a:lnTo>
                <a:lnTo>
                  <a:pt x="2101" y="2620"/>
                </a:lnTo>
                <a:lnTo>
                  <a:pt x="2025" y="2654"/>
                </a:lnTo>
                <a:lnTo>
                  <a:pt x="1947" y="2684"/>
                </a:lnTo>
                <a:lnTo>
                  <a:pt x="1866" y="2708"/>
                </a:lnTo>
                <a:lnTo>
                  <a:pt x="1783" y="2727"/>
                </a:lnTo>
                <a:lnTo>
                  <a:pt x="1697" y="2738"/>
                </a:lnTo>
                <a:lnTo>
                  <a:pt x="1697" y="3139"/>
                </a:lnTo>
                <a:lnTo>
                  <a:pt x="1437" y="3139"/>
                </a:lnTo>
                <a:lnTo>
                  <a:pt x="1437" y="2738"/>
                </a:lnTo>
                <a:lnTo>
                  <a:pt x="1350" y="2727"/>
                </a:lnTo>
                <a:lnTo>
                  <a:pt x="1267" y="2708"/>
                </a:lnTo>
                <a:lnTo>
                  <a:pt x="1186" y="2684"/>
                </a:lnTo>
                <a:lnTo>
                  <a:pt x="1108" y="2654"/>
                </a:lnTo>
                <a:lnTo>
                  <a:pt x="1033" y="2620"/>
                </a:lnTo>
                <a:lnTo>
                  <a:pt x="961" y="2579"/>
                </a:lnTo>
                <a:lnTo>
                  <a:pt x="891" y="2534"/>
                </a:lnTo>
                <a:lnTo>
                  <a:pt x="826" y="2485"/>
                </a:lnTo>
                <a:lnTo>
                  <a:pt x="764" y="2431"/>
                </a:lnTo>
                <a:lnTo>
                  <a:pt x="706" y="2373"/>
                </a:lnTo>
                <a:lnTo>
                  <a:pt x="652" y="2312"/>
                </a:lnTo>
                <a:lnTo>
                  <a:pt x="603" y="2245"/>
                </a:lnTo>
                <a:lnTo>
                  <a:pt x="558" y="2176"/>
                </a:lnTo>
                <a:lnTo>
                  <a:pt x="518" y="2104"/>
                </a:lnTo>
                <a:lnTo>
                  <a:pt x="483" y="2028"/>
                </a:lnTo>
                <a:lnTo>
                  <a:pt x="454" y="1950"/>
                </a:lnTo>
                <a:lnTo>
                  <a:pt x="430" y="1868"/>
                </a:lnTo>
                <a:lnTo>
                  <a:pt x="411" y="1785"/>
                </a:lnTo>
                <a:lnTo>
                  <a:pt x="399" y="1700"/>
                </a:lnTo>
                <a:lnTo>
                  <a:pt x="0" y="1700"/>
                </a:lnTo>
                <a:lnTo>
                  <a:pt x="0" y="1439"/>
                </a:lnTo>
                <a:lnTo>
                  <a:pt x="399" y="1439"/>
                </a:lnTo>
                <a:lnTo>
                  <a:pt x="411" y="1352"/>
                </a:lnTo>
                <a:lnTo>
                  <a:pt x="430" y="1269"/>
                </a:lnTo>
                <a:lnTo>
                  <a:pt x="454" y="1188"/>
                </a:lnTo>
                <a:lnTo>
                  <a:pt x="483" y="1110"/>
                </a:lnTo>
                <a:lnTo>
                  <a:pt x="518" y="1034"/>
                </a:lnTo>
                <a:lnTo>
                  <a:pt x="558" y="962"/>
                </a:lnTo>
                <a:lnTo>
                  <a:pt x="603" y="893"/>
                </a:lnTo>
                <a:lnTo>
                  <a:pt x="652" y="827"/>
                </a:lnTo>
                <a:lnTo>
                  <a:pt x="706" y="766"/>
                </a:lnTo>
                <a:lnTo>
                  <a:pt x="764" y="707"/>
                </a:lnTo>
                <a:lnTo>
                  <a:pt x="826" y="653"/>
                </a:lnTo>
                <a:lnTo>
                  <a:pt x="891" y="605"/>
                </a:lnTo>
                <a:lnTo>
                  <a:pt x="961" y="559"/>
                </a:lnTo>
                <a:lnTo>
                  <a:pt x="1033" y="519"/>
                </a:lnTo>
                <a:lnTo>
                  <a:pt x="1108" y="484"/>
                </a:lnTo>
                <a:lnTo>
                  <a:pt x="1186" y="455"/>
                </a:lnTo>
                <a:lnTo>
                  <a:pt x="1267" y="431"/>
                </a:lnTo>
                <a:lnTo>
                  <a:pt x="1350" y="412"/>
                </a:lnTo>
                <a:lnTo>
                  <a:pt x="1437" y="400"/>
                </a:lnTo>
                <a:lnTo>
                  <a:pt x="1437" y="0"/>
                </a:lnTo>
                <a:close/>
              </a:path>
            </a:pathLst>
          </a:custGeom>
          <a:solidFill>
            <a:schemeClr val="accent4"/>
          </a:solidFill>
          <a:ln w="0">
            <a:noFill/>
            <a:prstDash val="solid"/>
            <a:round/>
            <a:headEnd/>
            <a:tailEnd/>
          </a:ln>
        </p:spPr>
        <p:txBody>
          <a:bodyPr vert="horz" wrap="square" lIns="68579" tIns="34289" rIns="68579" bIns="34289" numCol="1" anchor="t" anchorCtr="0" compatLnSpc="1">
            <a:prstTxWarp prst="textNoShape">
              <a:avLst/>
            </a:prstTxWarp>
          </a:bodyPr>
          <a:lstStyle/>
          <a:p>
            <a:endParaRPr lang="en-US"/>
          </a:p>
        </p:txBody>
      </p:sp>
      <p:sp>
        <p:nvSpPr>
          <p:cNvPr id="26" name="Freeform 21"/>
          <p:cNvSpPr>
            <a:spLocks noEditPoints="1"/>
          </p:cNvSpPr>
          <p:nvPr/>
        </p:nvSpPr>
        <p:spPr bwMode="auto">
          <a:xfrm>
            <a:off x="7974807" y="3433764"/>
            <a:ext cx="310754" cy="310754"/>
          </a:xfrm>
          <a:custGeom>
            <a:avLst/>
            <a:gdLst>
              <a:gd name="T0" fmla="*/ 1732 w 3134"/>
              <a:gd name="T1" fmla="*/ 1073 h 3139"/>
              <a:gd name="T2" fmla="*/ 1917 w 3134"/>
              <a:gd name="T3" fmla="*/ 1181 h 3139"/>
              <a:gd name="T4" fmla="*/ 2042 w 3134"/>
              <a:gd name="T5" fmla="*/ 1354 h 3139"/>
              <a:gd name="T6" fmla="*/ 2089 w 3134"/>
              <a:gd name="T7" fmla="*/ 1570 h 3139"/>
              <a:gd name="T8" fmla="*/ 2042 w 3134"/>
              <a:gd name="T9" fmla="*/ 1785 h 3139"/>
              <a:gd name="T10" fmla="*/ 1917 w 3134"/>
              <a:gd name="T11" fmla="*/ 1958 h 3139"/>
              <a:gd name="T12" fmla="*/ 1732 w 3134"/>
              <a:gd name="T13" fmla="*/ 2066 h 3139"/>
              <a:gd name="T14" fmla="*/ 1510 w 3134"/>
              <a:gd name="T15" fmla="*/ 2089 h 3139"/>
              <a:gd name="T16" fmla="*/ 1303 w 3134"/>
              <a:gd name="T17" fmla="*/ 2021 h 3139"/>
              <a:gd name="T18" fmla="*/ 1145 w 3134"/>
              <a:gd name="T19" fmla="*/ 1878 h 3139"/>
              <a:gd name="T20" fmla="*/ 1056 w 3134"/>
              <a:gd name="T21" fmla="*/ 1681 h 3139"/>
              <a:gd name="T22" fmla="*/ 1056 w 3134"/>
              <a:gd name="T23" fmla="*/ 1458 h 3139"/>
              <a:gd name="T24" fmla="*/ 1145 w 3134"/>
              <a:gd name="T25" fmla="*/ 1260 h 3139"/>
              <a:gd name="T26" fmla="*/ 1303 w 3134"/>
              <a:gd name="T27" fmla="*/ 1117 h 3139"/>
              <a:gd name="T28" fmla="*/ 1510 w 3134"/>
              <a:gd name="T29" fmla="*/ 1049 h 3139"/>
              <a:gd name="T30" fmla="*/ 1410 w 3134"/>
              <a:gd name="T31" fmla="*/ 601 h 3139"/>
              <a:gd name="T32" fmla="*/ 1119 w 3134"/>
              <a:gd name="T33" fmla="*/ 699 h 3139"/>
              <a:gd name="T34" fmla="*/ 877 w 3134"/>
              <a:gd name="T35" fmla="*/ 878 h 3139"/>
              <a:gd name="T36" fmla="*/ 698 w 3134"/>
              <a:gd name="T37" fmla="*/ 1122 h 3139"/>
              <a:gd name="T38" fmla="*/ 600 w 3134"/>
              <a:gd name="T39" fmla="*/ 1412 h 3139"/>
              <a:gd name="T40" fmla="*/ 600 w 3134"/>
              <a:gd name="T41" fmla="*/ 1727 h 3139"/>
              <a:gd name="T42" fmla="*/ 698 w 3134"/>
              <a:gd name="T43" fmla="*/ 2017 h 3139"/>
              <a:gd name="T44" fmla="*/ 877 w 3134"/>
              <a:gd name="T45" fmla="*/ 2261 h 3139"/>
              <a:gd name="T46" fmla="*/ 1119 w 3134"/>
              <a:gd name="T47" fmla="*/ 2440 h 3139"/>
              <a:gd name="T48" fmla="*/ 1410 w 3134"/>
              <a:gd name="T49" fmla="*/ 2537 h 3139"/>
              <a:gd name="T50" fmla="*/ 1724 w 3134"/>
              <a:gd name="T51" fmla="*/ 2537 h 3139"/>
              <a:gd name="T52" fmla="*/ 2014 w 3134"/>
              <a:gd name="T53" fmla="*/ 2440 h 3139"/>
              <a:gd name="T54" fmla="*/ 2257 w 3134"/>
              <a:gd name="T55" fmla="*/ 2261 h 3139"/>
              <a:gd name="T56" fmla="*/ 2436 w 3134"/>
              <a:gd name="T57" fmla="*/ 2017 h 3139"/>
              <a:gd name="T58" fmla="*/ 2534 w 3134"/>
              <a:gd name="T59" fmla="*/ 1727 h 3139"/>
              <a:gd name="T60" fmla="*/ 2534 w 3134"/>
              <a:gd name="T61" fmla="*/ 1412 h 3139"/>
              <a:gd name="T62" fmla="*/ 2436 w 3134"/>
              <a:gd name="T63" fmla="*/ 1122 h 3139"/>
              <a:gd name="T64" fmla="*/ 2257 w 3134"/>
              <a:gd name="T65" fmla="*/ 878 h 3139"/>
              <a:gd name="T66" fmla="*/ 2014 w 3134"/>
              <a:gd name="T67" fmla="*/ 699 h 3139"/>
              <a:gd name="T68" fmla="*/ 1724 w 3134"/>
              <a:gd name="T69" fmla="*/ 601 h 3139"/>
              <a:gd name="T70" fmla="*/ 1697 w 3134"/>
              <a:gd name="T71" fmla="*/ 0 h 3139"/>
              <a:gd name="T72" fmla="*/ 1947 w 3134"/>
              <a:gd name="T73" fmla="*/ 455 h 3139"/>
              <a:gd name="T74" fmla="*/ 2242 w 3134"/>
              <a:gd name="T75" fmla="*/ 605 h 3139"/>
              <a:gd name="T76" fmla="*/ 2481 w 3134"/>
              <a:gd name="T77" fmla="*/ 827 h 3139"/>
              <a:gd name="T78" fmla="*/ 2650 w 3134"/>
              <a:gd name="T79" fmla="*/ 1110 h 3139"/>
              <a:gd name="T80" fmla="*/ 2734 w 3134"/>
              <a:gd name="T81" fmla="*/ 1439 h 3139"/>
              <a:gd name="T82" fmla="*/ 2722 w 3134"/>
              <a:gd name="T83" fmla="*/ 1785 h 3139"/>
              <a:gd name="T84" fmla="*/ 2616 w 3134"/>
              <a:gd name="T85" fmla="*/ 2104 h 3139"/>
              <a:gd name="T86" fmla="*/ 2428 w 3134"/>
              <a:gd name="T87" fmla="*/ 2373 h 3139"/>
              <a:gd name="T88" fmla="*/ 2173 w 3134"/>
              <a:gd name="T89" fmla="*/ 2579 h 3139"/>
              <a:gd name="T90" fmla="*/ 1866 w 3134"/>
              <a:gd name="T91" fmla="*/ 2708 h 3139"/>
              <a:gd name="T92" fmla="*/ 1437 w 3134"/>
              <a:gd name="T93" fmla="*/ 3139 h 3139"/>
              <a:gd name="T94" fmla="*/ 1186 w 3134"/>
              <a:gd name="T95" fmla="*/ 2684 h 3139"/>
              <a:gd name="T96" fmla="*/ 891 w 3134"/>
              <a:gd name="T97" fmla="*/ 2534 h 3139"/>
              <a:gd name="T98" fmla="*/ 652 w 3134"/>
              <a:gd name="T99" fmla="*/ 2312 h 3139"/>
              <a:gd name="T100" fmla="*/ 483 w 3134"/>
              <a:gd name="T101" fmla="*/ 2028 h 3139"/>
              <a:gd name="T102" fmla="*/ 399 w 3134"/>
              <a:gd name="T103" fmla="*/ 1700 h 3139"/>
              <a:gd name="T104" fmla="*/ 411 w 3134"/>
              <a:gd name="T105" fmla="*/ 1352 h 3139"/>
              <a:gd name="T106" fmla="*/ 518 w 3134"/>
              <a:gd name="T107" fmla="*/ 1034 h 3139"/>
              <a:gd name="T108" fmla="*/ 706 w 3134"/>
              <a:gd name="T109" fmla="*/ 766 h 3139"/>
              <a:gd name="T110" fmla="*/ 961 w 3134"/>
              <a:gd name="T111" fmla="*/ 559 h 3139"/>
              <a:gd name="T112" fmla="*/ 1267 w 3134"/>
              <a:gd name="T113" fmla="*/ 431 h 3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34" h="3139">
                <a:moveTo>
                  <a:pt x="1567" y="1046"/>
                </a:moveTo>
                <a:lnTo>
                  <a:pt x="1624" y="1049"/>
                </a:lnTo>
                <a:lnTo>
                  <a:pt x="1679" y="1058"/>
                </a:lnTo>
                <a:lnTo>
                  <a:pt x="1732" y="1073"/>
                </a:lnTo>
                <a:lnTo>
                  <a:pt x="1783" y="1092"/>
                </a:lnTo>
                <a:lnTo>
                  <a:pt x="1830" y="1117"/>
                </a:lnTo>
                <a:lnTo>
                  <a:pt x="1875" y="1147"/>
                </a:lnTo>
                <a:lnTo>
                  <a:pt x="1917" y="1181"/>
                </a:lnTo>
                <a:lnTo>
                  <a:pt x="1955" y="1218"/>
                </a:lnTo>
                <a:lnTo>
                  <a:pt x="1988" y="1260"/>
                </a:lnTo>
                <a:lnTo>
                  <a:pt x="2017" y="1305"/>
                </a:lnTo>
                <a:lnTo>
                  <a:pt x="2042" y="1354"/>
                </a:lnTo>
                <a:lnTo>
                  <a:pt x="2063" y="1403"/>
                </a:lnTo>
                <a:lnTo>
                  <a:pt x="2078" y="1458"/>
                </a:lnTo>
                <a:lnTo>
                  <a:pt x="2086" y="1513"/>
                </a:lnTo>
                <a:lnTo>
                  <a:pt x="2089" y="1570"/>
                </a:lnTo>
                <a:lnTo>
                  <a:pt x="2086" y="1626"/>
                </a:lnTo>
                <a:lnTo>
                  <a:pt x="2078" y="1681"/>
                </a:lnTo>
                <a:lnTo>
                  <a:pt x="2063" y="1734"/>
                </a:lnTo>
                <a:lnTo>
                  <a:pt x="2042" y="1785"/>
                </a:lnTo>
                <a:lnTo>
                  <a:pt x="2017" y="1833"/>
                </a:lnTo>
                <a:lnTo>
                  <a:pt x="1988" y="1878"/>
                </a:lnTo>
                <a:lnTo>
                  <a:pt x="1955" y="1919"/>
                </a:lnTo>
                <a:lnTo>
                  <a:pt x="1917" y="1958"/>
                </a:lnTo>
                <a:lnTo>
                  <a:pt x="1875" y="1991"/>
                </a:lnTo>
                <a:lnTo>
                  <a:pt x="1830" y="2021"/>
                </a:lnTo>
                <a:lnTo>
                  <a:pt x="1783" y="2046"/>
                </a:lnTo>
                <a:lnTo>
                  <a:pt x="1732" y="2066"/>
                </a:lnTo>
                <a:lnTo>
                  <a:pt x="1679" y="2081"/>
                </a:lnTo>
                <a:lnTo>
                  <a:pt x="1624" y="2089"/>
                </a:lnTo>
                <a:lnTo>
                  <a:pt x="1567" y="2092"/>
                </a:lnTo>
                <a:lnTo>
                  <a:pt x="1510" y="2089"/>
                </a:lnTo>
                <a:lnTo>
                  <a:pt x="1454" y="2081"/>
                </a:lnTo>
                <a:lnTo>
                  <a:pt x="1401" y="2066"/>
                </a:lnTo>
                <a:lnTo>
                  <a:pt x="1350" y="2046"/>
                </a:lnTo>
                <a:lnTo>
                  <a:pt x="1303" y="2021"/>
                </a:lnTo>
                <a:lnTo>
                  <a:pt x="1258" y="1991"/>
                </a:lnTo>
                <a:lnTo>
                  <a:pt x="1216" y="1958"/>
                </a:lnTo>
                <a:lnTo>
                  <a:pt x="1179" y="1919"/>
                </a:lnTo>
                <a:lnTo>
                  <a:pt x="1145" y="1878"/>
                </a:lnTo>
                <a:lnTo>
                  <a:pt x="1116" y="1833"/>
                </a:lnTo>
                <a:lnTo>
                  <a:pt x="1091" y="1785"/>
                </a:lnTo>
                <a:lnTo>
                  <a:pt x="1071" y="1734"/>
                </a:lnTo>
                <a:lnTo>
                  <a:pt x="1056" y="1681"/>
                </a:lnTo>
                <a:lnTo>
                  <a:pt x="1047" y="1626"/>
                </a:lnTo>
                <a:lnTo>
                  <a:pt x="1044" y="1570"/>
                </a:lnTo>
                <a:lnTo>
                  <a:pt x="1047" y="1513"/>
                </a:lnTo>
                <a:lnTo>
                  <a:pt x="1056" y="1458"/>
                </a:lnTo>
                <a:lnTo>
                  <a:pt x="1071" y="1403"/>
                </a:lnTo>
                <a:lnTo>
                  <a:pt x="1091" y="1354"/>
                </a:lnTo>
                <a:lnTo>
                  <a:pt x="1116" y="1305"/>
                </a:lnTo>
                <a:lnTo>
                  <a:pt x="1145" y="1260"/>
                </a:lnTo>
                <a:lnTo>
                  <a:pt x="1179" y="1218"/>
                </a:lnTo>
                <a:lnTo>
                  <a:pt x="1216" y="1181"/>
                </a:lnTo>
                <a:lnTo>
                  <a:pt x="1258" y="1147"/>
                </a:lnTo>
                <a:lnTo>
                  <a:pt x="1303" y="1117"/>
                </a:lnTo>
                <a:lnTo>
                  <a:pt x="1350" y="1092"/>
                </a:lnTo>
                <a:lnTo>
                  <a:pt x="1401" y="1073"/>
                </a:lnTo>
                <a:lnTo>
                  <a:pt x="1454" y="1058"/>
                </a:lnTo>
                <a:lnTo>
                  <a:pt x="1510" y="1049"/>
                </a:lnTo>
                <a:lnTo>
                  <a:pt x="1567" y="1046"/>
                </a:lnTo>
                <a:close/>
                <a:moveTo>
                  <a:pt x="1567" y="589"/>
                </a:moveTo>
                <a:lnTo>
                  <a:pt x="1488" y="592"/>
                </a:lnTo>
                <a:lnTo>
                  <a:pt x="1410" y="601"/>
                </a:lnTo>
                <a:lnTo>
                  <a:pt x="1333" y="617"/>
                </a:lnTo>
                <a:lnTo>
                  <a:pt x="1259" y="639"/>
                </a:lnTo>
                <a:lnTo>
                  <a:pt x="1188" y="667"/>
                </a:lnTo>
                <a:lnTo>
                  <a:pt x="1119" y="699"/>
                </a:lnTo>
                <a:lnTo>
                  <a:pt x="1053" y="737"/>
                </a:lnTo>
                <a:lnTo>
                  <a:pt x="991" y="779"/>
                </a:lnTo>
                <a:lnTo>
                  <a:pt x="932" y="826"/>
                </a:lnTo>
                <a:lnTo>
                  <a:pt x="877" y="878"/>
                </a:lnTo>
                <a:lnTo>
                  <a:pt x="825" y="933"/>
                </a:lnTo>
                <a:lnTo>
                  <a:pt x="778" y="993"/>
                </a:lnTo>
                <a:lnTo>
                  <a:pt x="735" y="1055"/>
                </a:lnTo>
                <a:lnTo>
                  <a:pt x="698" y="1122"/>
                </a:lnTo>
                <a:lnTo>
                  <a:pt x="665" y="1190"/>
                </a:lnTo>
                <a:lnTo>
                  <a:pt x="638" y="1261"/>
                </a:lnTo>
                <a:lnTo>
                  <a:pt x="616" y="1336"/>
                </a:lnTo>
                <a:lnTo>
                  <a:pt x="600" y="1412"/>
                </a:lnTo>
                <a:lnTo>
                  <a:pt x="591" y="1490"/>
                </a:lnTo>
                <a:lnTo>
                  <a:pt x="588" y="1570"/>
                </a:lnTo>
                <a:lnTo>
                  <a:pt x="591" y="1649"/>
                </a:lnTo>
                <a:lnTo>
                  <a:pt x="600" y="1727"/>
                </a:lnTo>
                <a:lnTo>
                  <a:pt x="616" y="1803"/>
                </a:lnTo>
                <a:lnTo>
                  <a:pt x="638" y="1877"/>
                </a:lnTo>
                <a:lnTo>
                  <a:pt x="665" y="1949"/>
                </a:lnTo>
                <a:lnTo>
                  <a:pt x="698" y="2017"/>
                </a:lnTo>
                <a:lnTo>
                  <a:pt x="735" y="2084"/>
                </a:lnTo>
                <a:lnTo>
                  <a:pt x="778" y="2146"/>
                </a:lnTo>
                <a:lnTo>
                  <a:pt x="825" y="2206"/>
                </a:lnTo>
                <a:lnTo>
                  <a:pt x="877" y="2261"/>
                </a:lnTo>
                <a:lnTo>
                  <a:pt x="932" y="2313"/>
                </a:lnTo>
                <a:lnTo>
                  <a:pt x="991" y="2360"/>
                </a:lnTo>
                <a:lnTo>
                  <a:pt x="1053" y="2402"/>
                </a:lnTo>
                <a:lnTo>
                  <a:pt x="1119" y="2440"/>
                </a:lnTo>
                <a:lnTo>
                  <a:pt x="1188" y="2473"/>
                </a:lnTo>
                <a:lnTo>
                  <a:pt x="1259" y="2500"/>
                </a:lnTo>
                <a:lnTo>
                  <a:pt x="1333" y="2522"/>
                </a:lnTo>
                <a:lnTo>
                  <a:pt x="1410" y="2537"/>
                </a:lnTo>
                <a:lnTo>
                  <a:pt x="1488" y="2547"/>
                </a:lnTo>
                <a:lnTo>
                  <a:pt x="1567" y="2550"/>
                </a:lnTo>
                <a:lnTo>
                  <a:pt x="1647" y="2547"/>
                </a:lnTo>
                <a:lnTo>
                  <a:pt x="1724" y="2537"/>
                </a:lnTo>
                <a:lnTo>
                  <a:pt x="1800" y="2522"/>
                </a:lnTo>
                <a:lnTo>
                  <a:pt x="1874" y="2500"/>
                </a:lnTo>
                <a:lnTo>
                  <a:pt x="1946" y="2473"/>
                </a:lnTo>
                <a:lnTo>
                  <a:pt x="2014" y="2440"/>
                </a:lnTo>
                <a:lnTo>
                  <a:pt x="2081" y="2402"/>
                </a:lnTo>
                <a:lnTo>
                  <a:pt x="2143" y="2360"/>
                </a:lnTo>
                <a:lnTo>
                  <a:pt x="2202" y="2313"/>
                </a:lnTo>
                <a:lnTo>
                  <a:pt x="2257" y="2261"/>
                </a:lnTo>
                <a:lnTo>
                  <a:pt x="2308" y="2206"/>
                </a:lnTo>
                <a:lnTo>
                  <a:pt x="2356" y="2146"/>
                </a:lnTo>
                <a:lnTo>
                  <a:pt x="2399" y="2084"/>
                </a:lnTo>
                <a:lnTo>
                  <a:pt x="2436" y="2017"/>
                </a:lnTo>
                <a:lnTo>
                  <a:pt x="2468" y="1949"/>
                </a:lnTo>
                <a:lnTo>
                  <a:pt x="2496" y="1877"/>
                </a:lnTo>
                <a:lnTo>
                  <a:pt x="2518" y="1803"/>
                </a:lnTo>
                <a:lnTo>
                  <a:pt x="2534" y="1727"/>
                </a:lnTo>
                <a:lnTo>
                  <a:pt x="2543" y="1649"/>
                </a:lnTo>
                <a:lnTo>
                  <a:pt x="2546" y="1570"/>
                </a:lnTo>
                <a:lnTo>
                  <a:pt x="2543" y="1490"/>
                </a:lnTo>
                <a:lnTo>
                  <a:pt x="2534" y="1412"/>
                </a:lnTo>
                <a:lnTo>
                  <a:pt x="2518" y="1336"/>
                </a:lnTo>
                <a:lnTo>
                  <a:pt x="2496" y="1261"/>
                </a:lnTo>
                <a:lnTo>
                  <a:pt x="2468" y="1190"/>
                </a:lnTo>
                <a:lnTo>
                  <a:pt x="2436" y="1122"/>
                </a:lnTo>
                <a:lnTo>
                  <a:pt x="2399" y="1055"/>
                </a:lnTo>
                <a:lnTo>
                  <a:pt x="2356" y="993"/>
                </a:lnTo>
                <a:lnTo>
                  <a:pt x="2308" y="933"/>
                </a:lnTo>
                <a:lnTo>
                  <a:pt x="2257" y="878"/>
                </a:lnTo>
                <a:lnTo>
                  <a:pt x="2202" y="826"/>
                </a:lnTo>
                <a:lnTo>
                  <a:pt x="2143" y="779"/>
                </a:lnTo>
                <a:lnTo>
                  <a:pt x="2081" y="737"/>
                </a:lnTo>
                <a:lnTo>
                  <a:pt x="2014" y="699"/>
                </a:lnTo>
                <a:lnTo>
                  <a:pt x="1946" y="667"/>
                </a:lnTo>
                <a:lnTo>
                  <a:pt x="1874" y="639"/>
                </a:lnTo>
                <a:lnTo>
                  <a:pt x="1800" y="617"/>
                </a:lnTo>
                <a:lnTo>
                  <a:pt x="1724" y="601"/>
                </a:lnTo>
                <a:lnTo>
                  <a:pt x="1647" y="592"/>
                </a:lnTo>
                <a:lnTo>
                  <a:pt x="1567" y="589"/>
                </a:lnTo>
                <a:close/>
                <a:moveTo>
                  <a:pt x="1437" y="0"/>
                </a:moveTo>
                <a:lnTo>
                  <a:pt x="1697" y="0"/>
                </a:lnTo>
                <a:lnTo>
                  <a:pt x="1697" y="400"/>
                </a:lnTo>
                <a:lnTo>
                  <a:pt x="1783" y="412"/>
                </a:lnTo>
                <a:lnTo>
                  <a:pt x="1866" y="431"/>
                </a:lnTo>
                <a:lnTo>
                  <a:pt x="1947" y="455"/>
                </a:lnTo>
                <a:lnTo>
                  <a:pt x="2025" y="484"/>
                </a:lnTo>
                <a:lnTo>
                  <a:pt x="2101" y="519"/>
                </a:lnTo>
                <a:lnTo>
                  <a:pt x="2173" y="559"/>
                </a:lnTo>
                <a:lnTo>
                  <a:pt x="2242" y="605"/>
                </a:lnTo>
                <a:lnTo>
                  <a:pt x="2307" y="653"/>
                </a:lnTo>
                <a:lnTo>
                  <a:pt x="2370" y="707"/>
                </a:lnTo>
                <a:lnTo>
                  <a:pt x="2428" y="766"/>
                </a:lnTo>
                <a:lnTo>
                  <a:pt x="2481" y="827"/>
                </a:lnTo>
                <a:lnTo>
                  <a:pt x="2531" y="893"/>
                </a:lnTo>
                <a:lnTo>
                  <a:pt x="2575" y="962"/>
                </a:lnTo>
                <a:lnTo>
                  <a:pt x="2616" y="1034"/>
                </a:lnTo>
                <a:lnTo>
                  <a:pt x="2650" y="1110"/>
                </a:lnTo>
                <a:lnTo>
                  <a:pt x="2680" y="1188"/>
                </a:lnTo>
                <a:lnTo>
                  <a:pt x="2704" y="1269"/>
                </a:lnTo>
                <a:lnTo>
                  <a:pt x="2722" y="1352"/>
                </a:lnTo>
                <a:lnTo>
                  <a:pt x="2734" y="1439"/>
                </a:lnTo>
                <a:lnTo>
                  <a:pt x="3134" y="1439"/>
                </a:lnTo>
                <a:lnTo>
                  <a:pt x="3134" y="1700"/>
                </a:lnTo>
                <a:lnTo>
                  <a:pt x="2734" y="1700"/>
                </a:lnTo>
                <a:lnTo>
                  <a:pt x="2722" y="1785"/>
                </a:lnTo>
                <a:lnTo>
                  <a:pt x="2704" y="1868"/>
                </a:lnTo>
                <a:lnTo>
                  <a:pt x="2680" y="1950"/>
                </a:lnTo>
                <a:lnTo>
                  <a:pt x="2650" y="2028"/>
                </a:lnTo>
                <a:lnTo>
                  <a:pt x="2616" y="2104"/>
                </a:lnTo>
                <a:lnTo>
                  <a:pt x="2575" y="2176"/>
                </a:lnTo>
                <a:lnTo>
                  <a:pt x="2531" y="2245"/>
                </a:lnTo>
                <a:lnTo>
                  <a:pt x="2481" y="2312"/>
                </a:lnTo>
                <a:lnTo>
                  <a:pt x="2428" y="2373"/>
                </a:lnTo>
                <a:lnTo>
                  <a:pt x="2370" y="2431"/>
                </a:lnTo>
                <a:lnTo>
                  <a:pt x="2307" y="2485"/>
                </a:lnTo>
                <a:lnTo>
                  <a:pt x="2242" y="2534"/>
                </a:lnTo>
                <a:lnTo>
                  <a:pt x="2173" y="2579"/>
                </a:lnTo>
                <a:lnTo>
                  <a:pt x="2101" y="2620"/>
                </a:lnTo>
                <a:lnTo>
                  <a:pt x="2025" y="2654"/>
                </a:lnTo>
                <a:lnTo>
                  <a:pt x="1947" y="2684"/>
                </a:lnTo>
                <a:lnTo>
                  <a:pt x="1866" y="2708"/>
                </a:lnTo>
                <a:lnTo>
                  <a:pt x="1783" y="2727"/>
                </a:lnTo>
                <a:lnTo>
                  <a:pt x="1697" y="2738"/>
                </a:lnTo>
                <a:lnTo>
                  <a:pt x="1697" y="3139"/>
                </a:lnTo>
                <a:lnTo>
                  <a:pt x="1437" y="3139"/>
                </a:lnTo>
                <a:lnTo>
                  <a:pt x="1437" y="2738"/>
                </a:lnTo>
                <a:lnTo>
                  <a:pt x="1350" y="2727"/>
                </a:lnTo>
                <a:lnTo>
                  <a:pt x="1267" y="2708"/>
                </a:lnTo>
                <a:lnTo>
                  <a:pt x="1186" y="2684"/>
                </a:lnTo>
                <a:lnTo>
                  <a:pt x="1108" y="2654"/>
                </a:lnTo>
                <a:lnTo>
                  <a:pt x="1033" y="2620"/>
                </a:lnTo>
                <a:lnTo>
                  <a:pt x="961" y="2579"/>
                </a:lnTo>
                <a:lnTo>
                  <a:pt x="891" y="2534"/>
                </a:lnTo>
                <a:lnTo>
                  <a:pt x="826" y="2485"/>
                </a:lnTo>
                <a:lnTo>
                  <a:pt x="764" y="2431"/>
                </a:lnTo>
                <a:lnTo>
                  <a:pt x="706" y="2373"/>
                </a:lnTo>
                <a:lnTo>
                  <a:pt x="652" y="2312"/>
                </a:lnTo>
                <a:lnTo>
                  <a:pt x="603" y="2245"/>
                </a:lnTo>
                <a:lnTo>
                  <a:pt x="558" y="2176"/>
                </a:lnTo>
                <a:lnTo>
                  <a:pt x="518" y="2104"/>
                </a:lnTo>
                <a:lnTo>
                  <a:pt x="483" y="2028"/>
                </a:lnTo>
                <a:lnTo>
                  <a:pt x="454" y="1950"/>
                </a:lnTo>
                <a:lnTo>
                  <a:pt x="430" y="1868"/>
                </a:lnTo>
                <a:lnTo>
                  <a:pt x="411" y="1785"/>
                </a:lnTo>
                <a:lnTo>
                  <a:pt x="399" y="1700"/>
                </a:lnTo>
                <a:lnTo>
                  <a:pt x="0" y="1700"/>
                </a:lnTo>
                <a:lnTo>
                  <a:pt x="0" y="1439"/>
                </a:lnTo>
                <a:lnTo>
                  <a:pt x="399" y="1439"/>
                </a:lnTo>
                <a:lnTo>
                  <a:pt x="411" y="1352"/>
                </a:lnTo>
                <a:lnTo>
                  <a:pt x="430" y="1269"/>
                </a:lnTo>
                <a:lnTo>
                  <a:pt x="454" y="1188"/>
                </a:lnTo>
                <a:lnTo>
                  <a:pt x="483" y="1110"/>
                </a:lnTo>
                <a:lnTo>
                  <a:pt x="518" y="1034"/>
                </a:lnTo>
                <a:lnTo>
                  <a:pt x="558" y="962"/>
                </a:lnTo>
                <a:lnTo>
                  <a:pt x="603" y="893"/>
                </a:lnTo>
                <a:lnTo>
                  <a:pt x="652" y="827"/>
                </a:lnTo>
                <a:lnTo>
                  <a:pt x="706" y="766"/>
                </a:lnTo>
                <a:lnTo>
                  <a:pt x="764" y="707"/>
                </a:lnTo>
                <a:lnTo>
                  <a:pt x="826" y="653"/>
                </a:lnTo>
                <a:lnTo>
                  <a:pt x="891" y="605"/>
                </a:lnTo>
                <a:lnTo>
                  <a:pt x="961" y="559"/>
                </a:lnTo>
                <a:lnTo>
                  <a:pt x="1033" y="519"/>
                </a:lnTo>
                <a:lnTo>
                  <a:pt x="1108" y="484"/>
                </a:lnTo>
                <a:lnTo>
                  <a:pt x="1186" y="455"/>
                </a:lnTo>
                <a:lnTo>
                  <a:pt x="1267" y="431"/>
                </a:lnTo>
                <a:lnTo>
                  <a:pt x="1350" y="412"/>
                </a:lnTo>
                <a:lnTo>
                  <a:pt x="1437" y="400"/>
                </a:lnTo>
                <a:lnTo>
                  <a:pt x="1437" y="0"/>
                </a:lnTo>
                <a:close/>
              </a:path>
            </a:pathLst>
          </a:custGeom>
          <a:solidFill>
            <a:schemeClr val="accent6"/>
          </a:solidFill>
          <a:ln w="0">
            <a:noFill/>
            <a:prstDash val="solid"/>
            <a:round/>
            <a:headEnd/>
            <a:tailEnd/>
          </a:ln>
        </p:spPr>
        <p:txBody>
          <a:bodyPr vert="horz" wrap="square" lIns="68579" tIns="34289" rIns="68579" bIns="34289" numCol="1" anchor="t" anchorCtr="0" compatLnSpc="1">
            <a:prstTxWarp prst="textNoShape">
              <a:avLst/>
            </a:prstTxWarp>
          </a:bodyPr>
          <a:lstStyle/>
          <a:p>
            <a:endParaRPr lang="en-US"/>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56</a:t>
            </a:fld>
            <a:endParaRPr lang="en-US"/>
          </a:p>
        </p:txBody>
      </p:sp>
    </p:spTree>
    <p:extLst>
      <p:ext uri="{BB962C8B-B14F-4D97-AF65-F5344CB8AC3E}">
        <p14:creationId xmlns:p14="http://schemas.microsoft.com/office/powerpoint/2010/main" val="2063969284"/>
      </p:ext>
    </p:extLst>
  </p:cSld>
  <p:clrMapOvr>
    <a:masterClrMapping/>
  </p:clrMapOvr>
  <mc:AlternateContent xmlns:mc="http://schemas.openxmlformats.org/markup-compatibility/2006" xmlns:p14="http://schemas.microsoft.com/office/powerpoint/2010/main">
    <mc:Choice Requires="p14">
      <p:transition spd="slow" p14:dur="2000" advClick="0" advTm="3000">
        <p14:window dir="ver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childTnLst>
                          </p:cTn>
                        </p:par>
                        <p:par>
                          <p:cTn id="10" fill="hold">
                            <p:stCondLst>
                              <p:cond delay="300"/>
                            </p:stCondLst>
                            <p:childTnLst>
                              <p:par>
                                <p:cTn id="11" presetID="30"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320" decel="100000"/>
                                        <p:tgtEl>
                                          <p:spTgt spid="17"/>
                                        </p:tgtEl>
                                      </p:cBhvr>
                                    </p:animEffect>
                                    <p:anim calcmode="lin" valueType="num">
                                      <p:cBhvr>
                                        <p:cTn id="14" dur="320" decel="100000" fill="hold"/>
                                        <p:tgtEl>
                                          <p:spTgt spid="17"/>
                                        </p:tgtEl>
                                        <p:attrNameLst>
                                          <p:attrName>style.rotation</p:attrName>
                                        </p:attrNameLst>
                                      </p:cBhvr>
                                      <p:tavLst>
                                        <p:tav tm="0">
                                          <p:val>
                                            <p:fltVal val="-90"/>
                                          </p:val>
                                        </p:tav>
                                        <p:tav tm="100000">
                                          <p:val>
                                            <p:fltVal val="0"/>
                                          </p:val>
                                        </p:tav>
                                      </p:tavLst>
                                    </p:anim>
                                    <p:anim calcmode="lin" valueType="num">
                                      <p:cBhvr>
                                        <p:cTn id="15" dur="320" decel="100000" fill="hold"/>
                                        <p:tgtEl>
                                          <p:spTgt spid="17"/>
                                        </p:tgtEl>
                                        <p:attrNameLst>
                                          <p:attrName>ppt_x</p:attrName>
                                        </p:attrNameLst>
                                      </p:cBhvr>
                                      <p:tavLst>
                                        <p:tav tm="0">
                                          <p:val>
                                            <p:strVal val="#ppt_x+0.4"/>
                                          </p:val>
                                        </p:tav>
                                        <p:tav tm="100000">
                                          <p:val>
                                            <p:strVal val="#ppt_x-0.05"/>
                                          </p:val>
                                        </p:tav>
                                      </p:tavLst>
                                    </p:anim>
                                    <p:anim calcmode="lin" valueType="num">
                                      <p:cBhvr>
                                        <p:cTn id="16" dur="320" decel="100000" fill="hold"/>
                                        <p:tgtEl>
                                          <p:spTgt spid="17"/>
                                        </p:tgtEl>
                                        <p:attrNameLst>
                                          <p:attrName>ppt_y</p:attrName>
                                        </p:attrNameLst>
                                      </p:cBhvr>
                                      <p:tavLst>
                                        <p:tav tm="0">
                                          <p:val>
                                            <p:strVal val="#ppt_y-0.4"/>
                                          </p:val>
                                        </p:tav>
                                        <p:tav tm="100000">
                                          <p:val>
                                            <p:strVal val="#ppt_y+0.1"/>
                                          </p:val>
                                        </p:tav>
                                      </p:tavLst>
                                    </p:anim>
                                    <p:anim calcmode="lin" valueType="num">
                                      <p:cBhvr>
                                        <p:cTn id="17" dur="80" accel="100000" fill="hold">
                                          <p:stCondLst>
                                            <p:cond delay="320"/>
                                          </p:stCondLst>
                                        </p:cTn>
                                        <p:tgtEl>
                                          <p:spTgt spid="17"/>
                                        </p:tgtEl>
                                        <p:attrNameLst>
                                          <p:attrName>ppt_x</p:attrName>
                                        </p:attrNameLst>
                                      </p:cBhvr>
                                      <p:tavLst>
                                        <p:tav tm="0">
                                          <p:val>
                                            <p:strVal val="#ppt_x-0.05"/>
                                          </p:val>
                                        </p:tav>
                                        <p:tav tm="100000">
                                          <p:val>
                                            <p:strVal val="#ppt_x"/>
                                          </p:val>
                                        </p:tav>
                                      </p:tavLst>
                                    </p:anim>
                                    <p:anim calcmode="lin" valueType="num">
                                      <p:cBhvr>
                                        <p:cTn id="18" dur="80" accel="100000" fill="hold">
                                          <p:stCondLst>
                                            <p:cond delay="320"/>
                                          </p:stCondLst>
                                        </p:cTn>
                                        <p:tgtEl>
                                          <p:spTgt spid="17"/>
                                        </p:tgtEl>
                                        <p:attrNameLst>
                                          <p:attrName>ppt_y</p:attrName>
                                        </p:attrNameLst>
                                      </p:cBhvr>
                                      <p:tavLst>
                                        <p:tav tm="0">
                                          <p:val>
                                            <p:strVal val="#ppt_y+0.1"/>
                                          </p:val>
                                        </p:tav>
                                        <p:tav tm="100000">
                                          <p:val>
                                            <p:strVal val="#ppt_y"/>
                                          </p:val>
                                        </p:tav>
                                      </p:tavLst>
                                    </p:anim>
                                  </p:childTnLst>
                                </p:cTn>
                              </p:par>
                            </p:childTnLst>
                          </p:cTn>
                        </p:par>
                        <p:par>
                          <p:cTn id="19" fill="hold">
                            <p:stCondLst>
                              <p:cond delay="700"/>
                            </p:stCondLst>
                            <p:childTnLst>
                              <p:par>
                                <p:cTn id="20" presetID="2" presetClass="entr" presetSubtype="1"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300" fill="hold"/>
                                        <p:tgtEl>
                                          <p:spTgt spid="22"/>
                                        </p:tgtEl>
                                        <p:attrNameLst>
                                          <p:attrName>ppt_x</p:attrName>
                                        </p:attrNameLst>
                                      </p:cBhvr>
                                      <p:tavLst>
                                        <p:tav tm="0">
                                          <p:val>
                                            <p:strVal val="#ppt_x"/>
                                          </p:val>
                                        </p:tav>
                                        <p:tav tm="100000">
                                          <p:val>
                                            <p:strVal val="#ppt_x"/>
                                          </p:val>
                                        </p:tav>
                                      </p:tavLst>
                                    </p:anim>
                                    <p:anim calcmode="lin" valueType="num">
                                      <p:cBhvr additive="base">
                                        <p:cTn id="23" dur="300" fill="hold"/>
                                        <p:tgtEl>
                                          <p:spTgt spid="22"/>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1" presetClass="entr" presetSubtype="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heel(1)">
                                      <p:cBhvr>
                                        <p:cTn id="27" dur="400"/>
                                        <p:tgtEl>
                                          <p:spTgt spid="8"/>
                                        </p:tgtEl>
                                      </p:cBhvr>
                                    </p:animEffect>
                                  </p:childTnLst>
                                </p:cTn>
                              </p:par>
                            </p:childTnLst>
                          </p:cTn>
                        </p:par>
                        <p:par>
                          <p:cTn id="28" fill="hold">
                            <p:stCondLst>
                              <p:cond delay="1400"/>
                            </p:stCondLst>
                            <p:childTnLst>
                              <p:par>
                                <p:cTn id="29" presetID="21" presetClass="entr" presetSubtype="1"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heel(1)">
                                      <p:cBhvr>
                                        <p:cTn id="31" dur="400"/>
                                        <p:tgtEl>
                                          <p:spTgt spid="12"/>
                                        </p:tgtEl>
                                      </p:cBhvr>
                                    </p:animEffect>
                                  </p:childTnLst>
                                </p:cTn>
                              </p:par>
                            </p:childTnLst>
                          </p:cTn>
                        </p:par>
                        <p:par>
                          <p:cTn id="32" fill="hold">
                            <p:stCondLst>
                              <p:cond delay="1800"/>
                            </p:stCondLst>
                            <p:childTnLst>
                              <p:par>
                                <p:cTn id="33" presetID="21" presetClass="entr" presetSubtype="1"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heel(1)">
                                      <p:cBhvr>
                                        <p:cTn id="35" dur="400"/>
                                        <p:tgtEl>
                                          <p:spTgt spid="18"/>
                                        </p:tgtEl>
                                      </p:cBhvr>
                                    </p:animEffect>
                                  </p:childTnLst>
                                </p:cTn>
                              </p:par>
                            </p:childTnLst>
                          </p:cTn>
                        </p:par>
                        <p:par>
                          <p:cTn id="36" fill="hold">
                            <p:stCondLst>
                              <p:cond delay="2200"/>
                            </p:stCondLst>
                            <p:childTnLst>
                              <p:par>
                                <p:cTn id="37" presetID="21" presetClass="entr" presetSubtype="1"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heel(1)">
                                      <p:cBhvr>
                                        <p:cTn id="39" dur="4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22" grpId="0"/>
      <p:bldP spid="8" grpId="0" animBg="1"/>
      <p:bldP spid="12" grpId="0" animBg="1"/>
      <p:bldP spid="18" grpId="0" animBg="1"/>
      <p:bldP spid="2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Skupina 3"/>
          <p:cNvGrpSpPr/>
          <p:nvPr/>
        </p:nvGrpSpPr>
        <p:grpSpPr>
          <a:xfrm>
            <a:off x="4603813" y="1770120"/>
            <a:ext cx="4175125" cy="2312987"/>
            <a:chOff x="4603750" y="1770063"/>
            <a:chExt cx="4175125" cy="2312987"/>
          </a:xfrm>
        </p:grpSpPr>
        <p:sp>
          <p:nvSpPr>
            <p:cNvPr id="27" name="Freeform 8"/>
            <p:cNvSpPr>
              <a:spLocks/>
            </p:cNvSpPr>
            <p:nvPr/>
          </p:nvSpPr>
          <p:spPr bwMode="auto">
            <a:xfrm>
              <a:off x="4603750" y="2009775"/>
              <a:ext cx="1579563" cy="2073275"/>
            </a:xfrm>
            <a:custGeom>
              <a:avLst/>
              <a:gdLst>
                <a:gd name="T0" fmla="*/ 293 w 1991"/>
                <a:gd name="T1" fmla="*/ 31 h 2612"/>
                <a:gd name="T2" fmla="*/ 465 w 1991"/>
                <a:gd name="T3" fmla="*/ 81 h 2612"/>
                <a:gd name="T4" fmla="*/ 593 w 1991"/>
                <a:gd name="T5" fmla="*/ 67 h 2612"/>
                <a:gd name="T6" fmla="*/ 694 w 1991"/>
                <a:gd name="T7" fmla="*/ 67 h 2612"/>
                <a:gd name="T8" fmla="*/ 899 w 1991"/>
                <a:gd name="T9" fmla="*/ 110 h 2612"/>
                <a:gd name="T10" fmla="*/ 1072 w 1991"/>
                <a:gd name="T11" fmla="*/ 102 h 2612"/>
                <a:gd name="T12" fmla="*/ 1193 w 1991"/>
                <a:gd name="T13" fmla="*/ 61 h 2612"/>
                <a:gd name="T14" fmla="*/ 1269 w 1991"/>
                <a:gd name="T15" fmla="*/ 197 h 2612"/>
                <a:gd name="T16" fmla="*/ 1260 w 1991"/>
                <a:gd name="T17" fmla="*/ 271 h 2612"/>
                <a:gd name="T18" fmla="*/ 1233 w 1991"/>
                <a:gd name="T19" fmla="*/ 316 h 2612"/>
                <a:gd name="T20" fmla="*/ 1125 w 1991"/>
                <a:gd name="T21" fmla="*/ 336 h 2612"/>
                <a:gd name="T22" fmla="*/ 1077 w 1991"/>
                <a:gd name="T23" fmla="*/ 477 h 2612"/>
                <a:gd name="T24" fmla="*/ 1179 w 1991"/>
                <a:gd name="T25" fmla="*/ 542 h 2612"/>
                <a:gd name="T26" fmla="*/ 1254 w 1991"/>
                <a:gd name="T27" fmla="*/ 608 h 2612"/>
                <a:gd name="T28" fmla="*/ 1298 w 1991"/>
                <a:gd name="T29" fmla="*/ 632 h 2612"/>
                <a:gd name="T30" fmla="*/ 1323 w 1991"/>
                <a:gd name="T31" fmla="*/ 541 h 2612"/>
                <a:gd name="T32" fmla="*/ 1303 w 1991"/>
                <a:gd name="T33" fmla="*/ 402 h 2612"/>
                <a:gd name="T34" fmla="*/ 1383 w 1991"/>
                <a:gd name="T35" fmla="*/ 349 h 2612"/>
                <a:gd name="T36" fmla="*/ 1455 w 1991"/>
                <a:gd name="T37" fmla="*/ 428 h 2612"/>
                <a:gd name="T38" fmla="*/ 1519 w 1991"/>
                <a:gd name="T39" fmla="*/ 385 h 2612"/>
                <a:gd name="T40" fmla="*/ 1585 w 1991"/>
                <a:gd name="T41" fmla="*/ 498 h 2612"/>
                <a:gd name="T42" fmla="*/ 1691 w 1991"/>
                <a:gd name="T43" fmla="*/ 711 h 2612"/>
                <a:gd name="T44" fmla="*/ 1670 w 1991"/>
                <a:gd name="T45" fmla="*/ 770 h 2612"/>
                <a:gd name="T46" fmla="*/ 1537 w 1991"/>
                <a:gd name="T47" fmla="*/ 829 h 2612"/>
                <a:gd name="T48" fmla="*/ 1383 w 1991"/>
                <a:gd name="T49" fmla="*/ 943 h 2612"/>
                <a:gd name="T50" fmla="*/ 1278 w 1991"/>
                <a:gd name="T51" fmla="*/ 1124 h 2612"/>
                <a:gd name="T52" fmla="*/ 1236 w 1991"/>
                <a:gd name="T53" fmla="*/ 1161 h 2612"/>
                <a:gd name="T54" fmla="*/ 1069 w 1991"/>
                <a:gd name="T55" fmla="*/ 1112 h 2612"/>
                <a:gd name="T56" fmla="*/ 1046 w 1991"/>
                <a:gd name="T57" fmla="*/ 1243 h 2612"/>
                <a:gd name="T58" fmla="*/ 1128 w 1991"/>
                <a:gd name="T59" fmla="*/ 1240 h 2612"/>
                <a:gd name="T60" fmla="*/ 1185 w 1991"/>
                <a:gd name="T61" fmla="*/ 1258 h 2612"/>
                <a:gd name="T62" fmla="*/ 1226 w 1991"/>
                <a:gd name="T63" fmla="*/ 1335 h 2612"/>
                <a:gd name="T64" fmla="*/ 1329 w 1991"/>
                <a:gd name="T65" fmla="*/ 1399 h 2612"/>
                <a:gd name="T66" fmla="*/ 1501 w 1991"/>
                <a:gd name="T67" fmla="*/ 1391 h 2612"/>
                <a:gd name="T68" fmla="*/ 1650 w 1991"/>
                <a:gd name="T69" fmla="*/ 1451 h 2612"/>
                <a:gd name="T70" fmla="*/ 1774 w 1991"/>
                <a:gd name="T71" fmla="*/ 1572 h 2612"/>
                <a:gd name="T72" fmla="*/ 1912 w 1991"/>
                <a:gd name="T73" fmla="*/ 1615 h 2612"/>
                <a:gd name="T74" fmla="*/ 1981 w 1991"/>
                <a:gd name="T75" fmla="*/ 1736 h 2612"/>
                <a:gd name="T76" fmla="*/ 1904 w 1991"/>
                <a:gd name="T77" fmla="*/ 1926 h 2612"/>
                <a:gd name="T78" fmla="*/ 1789 w 1991"/>
                <a:gd name="T79" fmla="*/ 2045 h 2612"/>
                <a:gd name="T80" fmla="*/ 1655 w 1991"/>
                <a:gd name="T81" fmla="*/ 2204 h 2612"/>
                <a:gd name="T82" fmla="*/ 1517 w 1991"/>
                <a:gd name="T83" fmla="*/ 2340 h 2612"/>
                <a:gd name="T84" fmla="*/ 1498 w 1991"/>
                <a:gd name="T85" fmla="*/ 2497 h 2612"/>
                <a:gd name="T86" fmla="*/ 1521 w 1991"/>
                <a:gd name="T87" fmla="*/ 2607 h 2612"/>
                <a:gd name="T88" fmla="*/ 1369 w 1991"/>
                <a:gd name="T89" fmla="*/ 2512 h 2612"/>
                <a:gd name="T90" fmla="*/ 1383 w 1991"/>
                <a:gd name="T91" fmla="*/ 2280 h 2612"/>
                <a:gd name="T92" fmla="*/ 1411 w 1991"/>
                <a:gd name="T93" fmla="*/ 2027 h 2612"/>
                <a:gd name="T94" fmla="*/ 1382 w 1991"/>
                <a:gd name="T95" fmla="*/ 1851 h 2612"/>
                <a:gd name="T96" fmla="*/ 1274 w 1991"/>
                <a:gd name="T97" fmla="*/ 1684 h 2612"/>
                <a:gd name="T98" fmla="*/ 1288 w 1991"/>
                <a:gd name="T99" fmla="*/ 1482 h 2612"/>
                <a:gd name="T100" fmla="*/ 1134 w 1991"/>
                <a:gd name="T101" fmla="*/ 1381 h 2612"/>
                <a:gd name="T102" fmla="*/ 936 w 1991"/>
                <a:gd name="T103" fmla="*/ 1292 h 2612"/>
                <a:gd name="T104" fmla="*/ 853 w 1991"/>
                <a:gd name="T105" fmla="*/ 1192 h 2612"/>
                <a:gd name="T106" fmla="*/ 815 w 1991"/>
                <a:gd name="T107" fmla="*/ 1219 h 2612"/>
                <a:gd name="T108" fmla="*/ 671 w 1991"/>
                <a:gd name="T109" fmla="*/ 1006 h 2612"/>
                <a:gd name="T110" fmla="*/ 619 w 1991"/>
                <a:gd name="T111" fmla="*/ 745 h 2612"/>
                <a:gd name="T112" fmla="*/ 470 w 1991"/>
                <a:gd name="T113" fmla="*/ 570 h 2612"/>
                <a:gd name="T114" fmla="*/ 367 w 1991"/>
                <a:gd name="T115" fmla="*/ 426 h 2612"/>
                <a:gd name="T116" fmla="*/ 182 w 1991"/>
                <a:gd name="T117" fmla="*/ 469 h 2612"/>
                <a:gd name="T118" fmla="*/ 18 w 1991"/>
                <a:gd name="T119" fmla="*/ 356 h 2612"/>
                <a:gd name="T120" fmla="*/ 11 w 1991"/>
                <a:gd name="T121" fmla="*/ 203 h 2612"/>
                <a:gd name="T122" fmla="*/ 33 w 1991"/>
                <a:gd name="T123" fmla="*/ 100 h 2612"/>
                <a:gd name="T124" fmla="*/ 128 w 1991"/>
                <a:gd name="T125" fmla="*/ 23 h 2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91" h="2612">
                  <a:moveTo>
                    <a:pt x="178" y="0"/>
                  </a:moveTo>
                  <a:lnTo>
                    <a:pt x="195" y="2"/>
                  </a:lnTo>
                  <a:lnTo>
                    <a:pt x="210" y="4"/>
                  </a:lnTo>
                  <a:lnTo>
                    <a:pt x="221" y="7"/>
                  </a:lnTo>
                  <a:lnTo>
                    <a:pt x="236" y="12"/>
                  </a:lnTo>
                  <a:lnTo>
                    <a:pt x="254" y="17"/>
                  </a:lnTo>
                  <a:lnTo>
                    <a:pt x="275" y="22"/>
                  </a:lnTo>
                  <a:lnTo>
                    <a:pt x="293" y="31"/>
                  </a:lnTo>
                  <a:lnTo>
                    <a:pt x="308" y="40"/>
                  </a:lnTo>
                  <a:lnTo>
                    <a:pt x="329" y="46"/>
                  </a:lnTo>
                  <a:lnTo>
                    <a:pt x="355" y="54"/>
                  </a:lnTo>
                  <a:lnTo>
                    <a:pt x="383" y="61"/>
                  </a:lnTo>
                  <a:lnTo>
                    <a:pt x="409" y="67"/>
                  </a:lnTo>
                  <a:lnTo>
                    <a:pt x="432" y="74"/>
                  </a:lnTo>
                  <a:lnTo>
                    <a:pt x="449" y="79"/>
                  </a:lnTo>
                  <a:lnTo>
                    <a:pt x="465" y="81"/>
                  </a:lnTo>
                  <a:lnTo>
                    <a:pt x="480" y="76"/>
                  </a:lnTo>
                  <a:lnTo>
                    <a:pt x="493" y="69"/>
                  </a:lnTo>
                  <a:lnTo>
                    <a:pt x="507" y="63"/>
                  </a:lnTo>
                  <a:lnTo>
                    <a:pt x="521" y="63"/>
                  </a:lnTo>
                  <a:lnTo>
                    <a:pt x="534" y="64"/>
                  </a:lnTo>
                  <a:lnTo>
                    <a:pt x="552" y="66"/>
                  </a:lnTo>
                  <a:lnTo>
                    <a:pt x="571" y="66"/>
                  </a:lnTo>
                  <a:lnTo>
                    <a:pt x="593" y="67"/>
                  </a:lnTo>
                  <a:lnTo>
                    <a:pt x="612" y="66"/>
                  </a:lnTo>
                  <a:lnTo>
                    <a:pt x="629" y="63"/>
                  </a:lnTo>
                  <a:lnTo>
                    <a:pt x="640" y="58"/>
                  </a:lnTo>
                  <a:lnTo>
                    <a:pt x="652" y="54"/>
                  </a:lnTo>
                  <a:lnTo>
                    <a:pt x="663" y="54"/>
                  </a:lnTo>
                  <a:lnTo>
                    <a:pt x="676" y="59"/>
                  </a:lnTo>
                  <a:lnTo>
                    <a:pt x="686" y="64"/>
                  </a:lnTo>
                  <a:lnTo>
                    <a:pt x="694" y="67"/>
                  </a:lnTo>
                  <a:lnTo>
                    <a:pt x="696" y="71"/>
                  </a:lnTo>
                  <a:lnTo>
                    <a:pt x="707" y="76"/>
                  </a:lnTo>
                  <a:lnTo>
                    <a:pt x="727" y="82"/>
                  </a:lnTo>
                  <a:lnTo>
                    <a:pt x="755" y="89"/>
                  </a:lnTo>
                  <a:lnTo>
                    <a:pt x="787" y="95"/>
                  </a:lnTo>
                  <a:lnTo>
                    <a:pt x="825" y="102"/>
                  </a:lnTo>
                  <a:lnTo>
                    <a:pt x="863" y="107"/>
                  </a:lnTo>
                  <a:lnTo>
                    <a:pt x="899" y="110"/>
                  </a:lnTo>
                  <a:lnTo>
                    <a:pt x="931" y="112"/>
                  </a:lnTo>
                  <a:lnTo>
                    <a:pt x="959" y="110"/>
                  </a:lnTo>
                  <a:lnTo>
                    <a:pt x="979" y="107"/>
                  </a:lnTo>
                  <a:lnTo>
                    <a:pt x="1008" y="97"/>
                  </a:lnTo>
                  <a:lnTo>
                    <a:pt x="1031" y="89"/>
                  </a:lnTo>
                  <a:lnTo>
                    <a:pt x="1049" y="87"/>
                  </a:lnTo>
                  <a:lnTo>
                    <a:pt x="1062" y="90"/>
                  </a:lnTo>
                  <a:lnTo>
                    <a:pt x="1072" y="102"/>
                  </a:lnTo>
                  <a:lnTo>
                    <a:pt x="1079" y="108"/>
                  </a:lnTo>
                  <a:lnTo>
                    <a:pt x="1090" y="108"/>
                  </a:lnTo>
                  <a:lnTo>
                    <a:pt x="1105" y="103"/>
                  </a:lnTo>
                  <a:lnTo>
                    <a:pt x="1121" y="95"/>
                  </a:lnTo>
                  <a:lnTo>
                    <a:pt x="1139" y="85"/>
                  </a:lnTo>
                  <a:lnTo>
                    <a:pt x="1159" y="74"/>
                  </a:lnTo>
                  <a:lnTo>
                    <a:pt x="1177" y="66"/>
                  </a:lnTo>
                  <a:lnTo>
                    <a:pt x="1193" y="61"/>
                  </a:lnTo>
                  <a:lnTo>
                    <a:pt x="1211" y="61"/>
                  </a:lnTo>
                  <a:lnTo>
                    <a:pt x="1228" y="71"/>
                  </a:lnTo>
                  <a:lnTo>
                    <a:pt x="1244" y="85"/>
                  </a:lnTo>
                  <a:lnTo>
                    <a:pt x="1257" y="107"/>
                  </a:lnTo>
                  <a:lnTo>
                    <a:pt x="1265" y="130"/>
                  </a:lnTo>
                  <a:lnTo>
                    <a:pt x="1272" y="154"/>
                  </a:lnTo>
                  <a:lnTo>
                    <a:pt x="1272" y="177"/>
                  </a:lnTo>
                  <a:lnTo>
                    <a:pt x="1269" y="197"/>
                  </a:lnTo>
                  <a:lnTo>
                    <a:pt x="1264" y="210"/>
                  </a:lnTo>
                  <a:lnTo>
                    <a:pt x="1259" y="216"/>
                  </a:lnTo>
                  <a:lnTo>
                    <a:pt x="1254" y="223"/>
                  </a:lnTo>
                  <a:lnTo>
                    <a:pt x="1251" y="230"/>
                  </a:lnTo>
                  <a:lnTo>
                    <a:pt x="1247" y="243"/>
                  </a:lnTo>
                  <a:lnTo>
                    <a:pt x="1247" y="254"/>
                  </a:lnTo>
                  <a:lnTo>
                    <a:pt x="1252" y="264"/>
                  </a:lnTo>
                  <a:lnTo>
                    <a:pt x="1260" y="271"/>
                  </a:lnTo>
                  <a:lnTo>
                    <a:pt x="1267" y="277"/>
                  </a:lnTo>
                  <a:lnTo>
                    <a:pt x="1274" y="282"/>
                  </a:lnTo>
                  <a:lnTo>
                    <a:pt x="1275" y="290"/>
                  </a:lnTo>
                  <a:lnTo>
                    <a:pt x="1274" y="298"/>
                  </a:lnTo>
                  <a:lnTo>
                    <a:pt x="1265" y="303"/>
                  </a:lnTo>
                  <a:lnTo>
                    <a:pt x="1254" y="307"/>
                  </a:lnTo>
                  <a:lnTo>
                    <a:pt x="1242" y="310"/>
                  </a:lnTo>
                  <a:lnTo>
                    <a:pt x="1233" y="316"/>
                  </a:lnTo>
                  <a:lnTo>
                    <a:pt x="1220" y="325"/>
                  </a:lnTo>
                  <a:lnTo>
                    <a:pt x="1206" y="328"/>
                  </a:lnTo>
                  <a:lnTo>
                    <a:pt x="1192" y="325"/>
                  </a:lnTo>
                  <a:lnTo>
                    <a:pt x="1174" y="318"/>
                  </a:lnTo>
                  <a:lnTo>
                    <a:pt x="1161" y="315"/>
                  </a:lnTo>
                  <a:lnTo>
                    <a:pt x="1149" y="316"/>
                  </a:lnTo>
                  <a:lnTo>
                    <a:pt x="1138" y="325"/>
                  </a:lnTo>
                  <a:lnTo>
                    <a:pt x="1125" y="336"/>
                  </a:lnTo>
                  <a:lnTo>
                    <a:pt x="1107" y="351"/>
                  </a:lnTo>
                  <a:lnTo>
                    <a:pt x="1090" y="367"/>
                  </a:lnTo>
                  <a:lnTo>
                    <a:pt x="1084" y="382"/>
                  </a:lnTo>
                  <a:lnTo>
                    <a:pt x="1080" y="400"/>
                  </a:lnTo>
                  <a:lnTo>
                    <a:pt x="1079" y="421"/>
                  </a:lnTo>
                  <a:lnTo>
                    <a:pt x="1075" y="447"/>
                  </a:lnTo>
                  <a:lnTo>
                    <a:pt x="1074" y="465"/>
                  </a:lnTo>
                  <a:lnTo>
                    <a:pt x="1077" y="477"/>
                  </a:lnTo>
                  <a:lnTo>
                    <a:pt x="1082" y="485"/>
                  </a:lnTo>
                  <a:lnTo>
                    <a:pt x="1090" y="490"/>
                  </a:lnTo>
                  <a:lnTo>
                    <a:pt x="1100" y="495"/>
                  </a:lnTo>
                  <a:lnTo>
                    <a:pt x="1112" y="500"/>
                  </a:lnTo>
                  <a:lnTo>
                    <a:pt x="1125" y="508"/>
                  </a:lnTo>
                  <a:lnTo>
                    <a:pt x="1143" y="521"/>
                  </a:lnTo>
                  <a:lnTo>
                    <a:pt x="1159" y="532"/>
                  </a:lnTo>
                  <a:lnTo>
                    <a:pt x="1179" y="542"/>
                  </a:lnTo>
                  <a:lnTo>
                    <a:pt x="1198" y="551"/>
                  </a:lnTo>
                  <a:lnTo>
                    <a:pt x="1221" y="552"/>
                  </a:lnTo>
                  <a:lnTo>
                    <a:pt x="1238" y="554"/>
                  </a:lnTo>
                  <a:lnTo>
                    <a:pt x="1246" y="560"/>
                  </a:lnTo>
                  <a:lnTo>
                    <a:pt x="1252" y="570"/>
                  </a:lnTo>
                  <a:lnTo>
                    <a:pt x="1254" y="582"/>
                  </a:lnTo>
                  <a:lnTo>
                    <a:pt x="1254" y="595"/>
                  </a:lnTo>
                  <a:lnTo>
                    <a:pt x="1254" y="608"/>
                  </a:lnTo>
                  <a:lnTo>
                    <a:pt x="1252" y="619"/>
                  </a:lnTo>
                  <a:lnTo>
                    <a:pt x="1254" y="631"/>
                  </a:lnTo>
                  <a:lnTo>
                    <a:pt x="1259" y="639"/>
                  </a:lnTo>
                  <a:lnTo>
                    <a:pt x="1265" y="642"/>
                  </a:lnTo>
                  <a:lnTo>
                    <a:pt x="1275" y="642"/>
                  </a:lnTo>
                  <a:lnTo>
                    <a:pt x="1287" y="644"/>
                  </a:lnTo>
                  <a:lnTo>
                    <a:pt x="1293" y="641"/>
                  </a:lnTo>
                  <a:lnTo>
                    <a:pt x="1298" y="632"/>
                  </a:lnTo>
                  <a:lnTo>
                    <a:pt x="1298" y="621"/>
                  </a:lnTo>
                  <a:lnTo>
                    <a:pt x="1300" y="608"/>
                  </a:lnTo>
                  <a:lnTo>
                    <a:pt x="1300" y="593"/>
                  </a:lnTo>
                  <a:lnTo>
                    <a:pt x="1300" y="578"/>
                  </a:lnTo>
                  <a:lnTo>
                    <a:pt x="1305" y="567"/>
                  </a:lnTo>
                  <a:lnTo>
                    <a:pt x="1311" y="560"/>
                  </a:lnTo>
                  <a:lnTo>
                    <a:pt x="1319" y="552"/>
                  </a:lnTo>
                  <a:lnTo>
                    <a:pt x="1323" y="541"/>
                  </a:lnTo>
                  <a:lnTo>
                    <a:pt x="1321" y="528"/>
                  </a:lnTo>
                  <a:lnTo>
                    <a:pt x="1316" y="511"/>
                  </a:lnTo>
                  <a:lnTo>
                    <a:pt x="1310" y="495"/>
                  </a:lnTo>
                  <a:lnTo>
                    <a:pt x="1301" y="477"/>
                  </a:lnTo>
                  <a:lnTo>
                    <a:pt x="1295" y="459"/>
                  </a:lnTo>
                  <a:lnTo>
                    <a:pt x="1295" y="441"/>
                  </a:lnTo>
                  <a:lnTo>
                    <a:pt x="1298" y="421"/>
                  </a:lnTo>
                  <a:lnTo>
                    <a:pt x="1303" y="402"/>
                  </a:lnTo>
                  <a:lnTo>
                    <a:pt x="1308" y="385"/>
                  </a:lnTo>
                  <a:lnTo>
                    <a:pt x="1308" y="370"/>
                  </a:lnTo>
                  <a:lnTo>
                    <a:pt x="1311" y="357"/>
                  </a:lnTo>
                  <a:lnTo>
                    <a:pt x="1318" y="347"/>
                  </a:lnTo>
                  <a:lnTo>
                    <a:pt x="1329" y="341"/>
                  </a:lnTo>
                  <a:lnTo>
                    <a:pt x="1344" y="339"/>
                  </a:lnTo>
                  <a:lnTo>
                    <a:pt x="1360" y="343"/>
                  </a:lnTo>
                  <a:lnTo>
                    <a:pt x="1383" y="349"/>
                  </a:lnTo>
                  <a:lnTo>
                    <a:pt x="1403" y="359"/>
                  </a:lnTo>
                  <a:lnTo>
                    <a:pt x="1423" y="372"/>
                  </a:lnTo>
                  <a:lnTo>
                    <a:pt x="1431" y="380"/>
                  </a:lnTo>
                  <a:lnTo>
                    <a:pt x="1436" y="387"/>
                  </a:lnTo>
                  <a:lnTo>
                    <a:pt x="1441" y="392"/>
                  </a:lnTo>
                  <a:lnTo>
                    <a:pt x="1444" y="400"/>
                  </a:lnTo>
                  <a:lnTo>
                    <a:pt x="1449" y="411"/>
                  </a:lnTo>
                  <a:lnTo>
                    <a:pt x="1455" y="428"/>
                  </a:lnTo>
                  <a:lnTo>
                    <a:pt x="1462" y="439"/>
                  </a:lnTo>
                  <a:lnTo>
                    <a:pt x="1472" y="442"/>
                  </a:lnTo>
                  <a:lnTo>
                    <a:pt x="1480" y="439"/>
                  </a:lnTo>
                  <a:lnTo>
                    <a:pt x="1490" y="433"/>
                  </a:lnTo>
                  <a:lnTo>
                    <a:pt x="1498" y="421"/>
                  </a:lnTo>
                  <a:lnTo>
                    <a:pt x="1506" y="408"/>
                  </a:lnTo>
                  <a:lnTo>
                    <a:pt x="1513" y="395"/>
                  </a:lnTo>
                  <a:lnTo>
                    <a:pt x="1519" y="385"/>
                  </a:lnTo>
                  <a:lnTo>
                    <a:pt x="1527" y="385"/>
                  </a:lnTo>
                  <a:lnTo>
                    <a:pt x="1535" y="393"/>
                  </a:lnTo>
                  <a:lnTo>
                    <a:pt x="1545" y="408"/>
                  </a:lnTo>
                  <a:lnTo>
                    <a:pt x="1553" y="426"/>
                  </a:lnTo>
                  <a:lnTo>
                    <a:pt x="1563" y="447"/>
                  </a:lnTo>
                  <a:lnTo>
                    <a:pt x="1571" y="467"/>
                  </a:lnTo>
                  <a:lnTo>
                    <a:pt x="1578" y="483"/>
                  </a:lnTo>
                  <a:lnTo>
                    <a:pt x="1585" y="498"/>
                  </a:lnTo>
                  <a:lnTo>
                    <a:pt x="1593" y="513"/>
                  </a:lnTo>
                  <a:lnTo>
                    <a:pt x="1604" y="529"/>
                  </a:lnTo>
                  <a:lnTo>
                    <a:pt x="1621" y="551"/>
                  </a:lnTo>
                  <a:lnTo>
                    <a:pt x="1639" y="577"/>
                  </a:lnTo>
                  <a:lnTo>
                    <a:pt x="1653" y="611"/>
                  </a:lnTo>
                  <a:lnTo>
                    <a:pt x="1668" y="645"/>
                  </a:lnTo>
                  <a:lnTo>
                    <a:pt x="1680" y="682"/>
                  </a:lnTo>
                  <a:lnTo>
                    <a:pt x="1691" y="711"/>
                  </a:lnTo>
                  <a:lnTo>
                    <a:pt x="1701" y="734"/>
                  </a:lnTo>
                  <a:lnTo>
                    <a:pt x="1707" y="749"/>
                  </a:lnTo>
                  <a:lnTo>
                    <a:pt x="1711" y="760"/>
                  </a:lnTo>
                  <a:lnTo>
                    <a:pt x="1707" y="767"/>
                  </a:lnTo>
                  <a:lnTo>
                    <a:pt x="1702" y="772"/>
                  </a:lnTo>
                  <a:lnTo>
                    <a:pt x="1693" y="772"/>
                  </a:lnTo>
                  <a:lnTo>
                    <a:pt x="1683" y="770"/>
                  </a:lnTo>
                  <a:lnTo>
                    <a:pt x="1670" y="770"/>
                  </a:lnTo>
                  <a:lnTo>
                    <a:pt x="1653" y="773"/>
                  </a:lnTo>
                  <a:lnTo>
                    <a:pt x="1635" y="780"/>
                  </a:lnTo>
                  <a:lnTo>
                    <a:pt x="1616" y="788"/>
                  </a:lnTo>
                  <a:lnTo>
                    <a:pt x="1598" y="796"/>
                  </a:lnTo>
                  <a:lnTo>
                    <a:pt x="1585" y="803"/>
                  </a:lnTo>
                  <a:lnTo>
                    <a:pt x="1575" y="809"/>
                  </a:lnTo>
                  <a:lnTo>
                    <a:pt x="1558" y="817"/>
                  </a:lnTo>
                  <a:lnTo>
                    <a:pt x="1537" y="829"/>
                  </a:lnTo>
                  <a:lnTo>
                    <a:pt x="1513" y="842"/>
                  </a:lnTo>
                  <a:lnTo>
                    <a:pt x="1490" y="857"/>
                  </a:lnTo>
                  <a:lnTo>
                    <a:pt x="1465" y="876"/>
                  </a:lnTo>
                  <a:lnTo>
                    <a:pt x="1444" y="891"/>
                  </a:lnTo>
                  <a:lnTo>
                    <a:pt x="1418" y="906"/>
                  </a:lnTo>
                  <a:lnTo>
                    <a:pt x="1403" y="914"/>
                  </a:lnTo>
                  <a:lnTo>
                    <a:pt x="1393" y="927"/>
                  </a:lnTo>
                  <a:lnTo>
                    <a:pt x="1383" y="943"/>
                  </a:lnTo>
                  <a:lnTo>
                    <a:pt x="1375" y="963"/>
                  </a:lnTo>
                  <a:lnTo>
                    <a:pt x="1362" y="988"/>
                  </a:lnTo>
                  <a:lnTo>
                    <a:pt x="1346" y="1014"/>
                  </a:lnTo>
                  <a:lnTo>
                    <a:pt x="1326" y="1040"/>
                  </a:lnTo>
                  <a:lnTo>
                    <a:pt x="1306" y="1065"/>
                  </a:lnTo>
                  <a:lnTo>
                    <a:pt x="1292" y="1088"/>
                  </a:lnTo>
                  <a:lnTo>
                    <a:pt x="1282" y="1107"/>
                  </a:lnTo>
                  <a:lnTo>
                    <a:pt x="1278" y="1124"/>
                  </a:lnTo>
                  <a:lnTo>
                    <a:pt x="1278" y="1140"/>
                  </a:lnTo>
                  <a:lnTo>
                    <a:pt x="1278" y="1155"/>
                  </a:lnTo>
                  <a:lnTo>
                    <a:pt x="1277" y="1168"/>
                  </a:lnTo>
                  <a:lnTo>
                    <a:pt x="1272" y="1178"/>
                  </a:lnTo>
                  <a:lnTo>
                    <a:pt x="1264" y="1184"/>
                  </a:lnTo>
                  <a:lnTo>
                    <a:pt x="1254" y="1183"/>
                  </a:lnTo>
                  <a:lnTo>
                    <a:pt x="1246" y="1174"/>
                  </a:lnTo>
                  <a:lnTo>
                    <a:pt x="1236" y="1161"/>
                  </a:lnTo>
                  <a:lnTo>
                    <a:pt x="1229" y="1147"/>
                  </a:lnTo>
                  <a:lnTo>
                    <a:pt x="1221" y="1133"/>
                  </a:lnTo>
                  <a:lnTo>
                    <a:pt x="1213" y="1122"/>
                  </a:lnTo>
                  <a:lnTo>
                    <a:pt x="1197" y="1112"/>
                  </a:lnTo>
                  <a:lnTo>
                    <a:pt x="1174" y="1104"/>
                  </a:lnTo>
                  <a:lnTo>
                    <a:pt x="1144" y="1101"/>
                  </a:lnTo>
                  <a:lnTo>
                    <a:pt x="1108" y="1102"/>
                  </a:lnTo>
                  <a:lnTo>
                    <a:pt x="1069" y="1112"/>
                  </a:lnTo>
                  <a:lnTo>
                    <a:pt x="1051" y="1120"/>
                  </a:lnTo>
                  <a:lnTo>
                    <a:pt x="1039" y="1133"/>
                  </a:lnTo>
                  <a:lnTo>
                    <a:pt x="1033" y="1150"/>
                  </a:lnTo>
                  <a:lnTo>
                    <a:pt x="1030" y="1168"/>
                  </a:lnTo>
                  <a:lnTo>
                    <a:pt x="1031" y="1187"/>
                  </a:lnTo>
                  <a:lnTo>
                    <a:pt x="1035" y="1207"/>
                  </a:lnTo>
                  <a:lnTo>
                    <a:pt x="1039" y="1225"/>
                  </a:lnTo>
                  <a:lnTo>
                    <a:pt x="1046" y="1243"/>
                  </a:lnTo>
                  <a:lnTo>
                    <a:pt x="1051" y="1256"/>
                  </a:lnTo>
                  <a:lnTo>
                    <a:pt x="1054" y="1266"/>
                  </a:lnTo>
                  <a:lnTo>
                    <a:pt x="1061" y="1273"/>
                  </a:lnTo>
                  <a:lnTo>
                    <a:pt x="1071" y="1274"/>
                  </a:lnTo>
                  <a:lnTo>
                    <a:pt x="1084" y="1269"/>
                  </a:lnTo>
                  <a:lnTo>
                    <a:pt x="1098" y="1261"/>
                  </a:lnTo>
                  <a:lnTo>
                    <a:pt x="1113" y="1251"/>
                  </a:lnTo>
                  <a:lnTo>
                    <a:pt x="1128" y="1240"/>
                  </a:lnTo>
                  <a:lnTo>
                    <a:pt x="1139" y="1230"/>
                  </a:lnTo>
                  <a:lnTo>
                    <a:pt x="1149" y="1220"/>
                  </a:lnTo>
                  <a:lnTo>
                    <a:pt x="1157" y="1214"/>
                  </a:lnTo>
                  <a:lnTo>
                    <a:pt x="1166" y="1215"/>
                  </a:lnTo>
                  <a:lnTo>
                    <a:pt x="1174" y="1222"/>
                  </a:lnTo>
                  <a:lnTo>
                    <a:pt x="1179" y="1232"/>
                  </a:lnTo>
                  <a:lnTo>
                    <a:pt x="1184" y="1245"/>
                  </a:lnTo>
                  <a:lnTo>
                    <a:pt x="1185" y="1258"/>
                  </a:lnTo>
                  <a:lnTo>
                    <a:pt x="1185" y="1273"/>
                  </a:lnTo>
                  <a:lnTo>
                    <a:pt x="1184" y="1287"/>
                  </a:lnTo>
                  <a:lnTo>
                    <a:pt x="1184" y="1300"/>
                  </a:lnTo>
                  <a:lnTo>
                    <a:pt x="1185" y="1312"/>
                  </a:lnTo>
                  <a:lnTo>
                    <a:pt x="1190" y="1320"/>
                  </a:lnTo>
                  <a:lnTo>
                    <a:pt x="1200" y="1325"/>
                  </a:lnTo>
                  <a:lnTo>
                    <a:pt x="1215" y="1330"/>
                  </a:lnTo>
                  <a:lnTo>
                    <a:pt x="1226" y="1335"/>
                  </a:lnTo>
                  <a:lnTo>
                    <a:pt x="1236" y="1345"/>
                  </a:lnTo>
                  <a:lnTo>
                    <a:pt x="1246" y="1358"/>
                  </a:lnTo>
                  <a:lnTo>
                    <a:pt x="1257" y="1379"/>
                  </a:lnTo>
                  <a:lnTo>
                    <a:pt x="1267" y="1394"/>
                  </a:lnTo>
                  <a:lnTo>
                    <a:pt x="1280" y="1402"/>
                  </a:lnTo>
                  <a:lnTo>
                    <a:pt x="1295" y="1405"/>
                  </a:lnTo>
                  <a:lnTo>
                    <a:pt x="1311" y="1404"/>
                  </a:lnTo>
                  <a:lnTo>
                    <a:pt x="1329" y="1399"/>
                  </a:lnTo>
                  <a:lnTo>
                    <a:pt x="1346" y="1391"/>
                  </a:lnTo>
                  <a:lnTo>
                    <a:pt x="1362" y="1379"/>
                  </a:lnTo>
                  <a:lnTo>
                    <a:pt x="1377" y="1374"/>
                  </a:lnTo>
                  <a:lnTo>
                    <a:pt x="1396" y="1373"/>
                  </a:lnTo>
                  <a:lnTo>
                    <a:pt x="1421" y="1374"/>
                  </a:lnTo>
                  <a:lnTo>
                    <a:pt x="1447" y="1377"/>
                  </a:lnTo>
                  <a:lnTo>
                    <a:pt x="1475" y="1384"/>
                  </a:lnTo>
                  <a:lnTo>
                    <a:pt x="1501" y="1391"/>
                  </a:lnTo>
                  <a:lnTo>
                    <a:pt x="1527" y="1399"/>
                  </a:lnTo>
                  <a:lnTo>
                    <a:pt x="1549" y="1405"/>
                  </a:lnTo>
                  <a:lnTo>
                    <a:pt x="1565" y="1412"/>
                  </a:lnTo>
                  <a:lnTo>
                    <a:pt x="1576" y="1417"/>
                  </a:lnTo>
                  <a:lnTo>
                    <a:pt x="1593" y="1423"/>
                  </a:lnTo>
                  <a:lnTo>
                    <a:pt x="1611" y="1430"/>
                  </a:lnTo>
                  <a:lnTo>
                    <a:pt x="1632" y="1440"/>
                  </a:lnTo>
                  <a:lnTo>
                    <a:pt x="1650" y="1451"/>
                  </a:lnTo>
                  <a:lnTo>
                    <a:pt x="1666" y="1466"/>
                  </a:lnTo>
                  <a:lnTo>
                    <a:pt x="1676" y="1479"/>
                  </a:lnTo>
                  <a:lnTo>
                    <a:pt x="1691" y="1494"/>
                  </a:lnTo>
                  <a:lnTo>
                    <a:pt x="1707" y="1510"/>
                  </a:lnTo>
                  <a:lnTo>
                    <a:pt x="1725" y="1526"/>
                  </a:lnTo>
                  <a:lnTo>
                    <a:pt x="1743" y="1544"/>
                  </a:lnTo>
                  <a:lnTo>
                    <a:pt x="1761" y="1559"/>
                  </a:lnTo>
                  <a:lnTo>
                    <a:pt x="1774" y="1572"/>
                  </a:lnTo>
                  <a:lnTo>
                    <a:pt x="1784" y="1582"/>
                  </a:lnTo>
                  <a:lnTo>
                    <a:pt x="1789" y="1585"/>
                  </a:lnTo>
                  <a:lnTo>
                    <a:pt x="1796" y="1587"/>
                  </a:lnTo>
                  <a:lnTo>
                    <a:pt x="1812" y="1590"/>
                  </a:lnTo>
                  <a:lnTo>
                    <a:pt x="1832" y="1595"/>
                  </a:lnTo>
                  <a:lnTo>
                    <a:pt x="1858" y="1600"/>
                  </a:lnTo>
                  <a:lnTo>
                    <a:pt x="1886" y="1607"/>
                  </a:lnTo>
                  <a:lnTo>
                    <a:pt x="1912" y="1615"/>
                  </a:lnTo>
                  <a:lnTo>
                    <a:pt x="1938" y="1623"/>
                  </a:lnTo>
                  <a:lnTo>
                    <a:pt x="1961" y="1633"/>
                  </a:lnTo>
                  <a:lnTo>
                    <a:pt x="1977" y="1643"/>
                  </a:lnTo>
                  <a:lnTo>
                    <a:pt x="1986" y="1654"/>
                  </a:lnTo>
                  <a:lnTo>
                    <a:pt x="1991" y="1671"/>
                  </a:lnTo>
                  <a:lnTo>
                    <a:pt x="1989" y="1690"/>
                  </a:lnTo>
                  <a:lnTo>
                    <a:pt x="1986" y="1711"/>
                  </a:lnTo>
                  <a:lnTo>
                    <a:pt x="1981" y="1736"/>
                  </a:lnTo>
                  <a:lnTo>
                    <a:pt x="1973" y="1761"/>
                  </a:lnTo>
                  <a:lnTo>
                    <a:pt x="1964" y="1785"/>
                  </a:lnTo>
                  <a:lnTo>
                    <a:pt x="1956" y="1810"/>
                  </a:lnTo>
                  <a:lnTo>
                    <a:pt x="1950" y="1833"/>
                  </a:lnTo>
                  <a:lnTo>
                    <a:pt x="1943" y="1852"/>
                  </a:lnTo>
                  <a:lnTo>
                    <a:pt x="1933" y="1880"/>
                  </a:lnTo>
                  <a:lnTo>
                    <a:pt x="1920" y="1905"/>
                  </a:lnTo>
                  <a:lnTo>
                    <a:pt x="1904" y="1926"/>
                  </a:lnTo>
                  <a:lnTo>
                    <a:pt x="1887" y="1944"/>
                  </a:lnTo>
                  <a:lnTo>
                    <a:pt x="1871" y="1957"/>
                  </a:lnTo>
                  <a:lnTo>
                    <a:pt x="1860" y="1967"/>
                  </a:lnTo>
                  <a:lnTo>
                    <a:pt x="1851" y="1973"/>
                  </a:lnTo>
                  <a:lnTo>
                    <a:pt x="1842" y="1987"/>
                  </a:lnTo>
                  <a:lnTo>
                    <a:pt x="1827" y="2003"/>
                  </a:lnTo>
                  <a:lnTo>
                    <a:pt x="1809" y="2023"/>
                  </a:lnTo>
                  <a:lnTo>
                    <a:pt x="1789" y="2045"/>
                  </a:lnTo>
                  <a:lnTo>
                    <a:pt x="1770" y="2070"/>
                  </a:lnTo>
                  <a:lnTo>
                    <a:pt x="1748" y="2095"/>
                  </a:lnTo>
                  <a:lnTo>
                    <a:pt x="1727" y="2119"/>
                  </a:lnTo>
                  <a:lnTo>
                    <a:pt x="1707" y="2142"/>
                  </a:lnTo>
                  <a:lnTo>
                    <a:pt x="1691" y="2163"/>
                  </a:lnTo>
                  <a:lnTo>
                    <a:pt x="1675" y="2181"/>
                  </a:lnTo>
                  <a:lnTo>
                    <a:pt x="1663" y="2196"/>
                  </a:lnTo>
                  <a:lnTo>
                    <a:pt x="1655" y="2204"/>
                  </a:lnTo>
                  <a:lnTo>
                    <a:pt x="1642" y="2219"/>
                  </a:lnTo>
                  <a:lnTo>
                    <a:pt x="1622" y="2237"/>
                  </a:lnTo>
                  <a:lnTo>
                    <a:pt x="1601" y="2255"/>
                  </a:lnTo>
                  <a:lnTo>
                    <a:pt x="1580" y="2275"/>
                  </a:lnTo>
                  <a:lnTo>
                    <a:pt x="1558" y="2294"/>
                  </a:lnTo>
                  <a:lnTo>
                    <a:pt x="1542" y="2311"/>
                  </a:lnTo>
                  <a:lnTo>
                    <a:pt x="1531" y="2322"/>
                  </a:lnTo>
                  <a:lnTo>
                    <a:pt x="1517" y="2340"/>
                  </a:lnTo>
                  <a:lnTo>
                    <a:pt x="1513" y="2357"/>
                  </a:lnTo>
                  <a:lnTo>
                    <a:pt x="1511" y="2376"/>
                  </a:lnTo>
                  <a:lnTo>
                    <a:pt x="1514" y="2398"/>
                  </a:lnTo>
                  <a:lnTo>
                    <a:pt x="1519" y="2419"/>
                  </a:lnTo>
                  <a:lnTo>
                    <a:pt x="1519" y="2437"/>
                  </a:lnTo>
                  <a:lnTo>
                    <a:pt x="1516" y="2455"/>
                  </a:lnTo>
                  <a:lnTo>
                    <a:pt x="1508" y="2475"/>
                  </a:lnTo>
                  <a:lnTo>
                    <a:pt x="1498" y="2497"/>
                  </a:lnTo>
                  <a:lnTo>
                    <a:pt x="1495" y="2522"/>
                  </a:lnTo>
                  <a:lnTo>
                    <a:pt x="1496" y="2547"/>
                  </a:lnTo>
                  <a:lnTo>
                    <a:pt x="1503" y="2571"/>
                  </a:lnTo>
                  <a:lnTo>
                    <a:pt x="1511" y="2584"/>
                  </a:lnTo>
                  <a:lnTo>
                    <a:pt x="1517" y="2592"/>
                  </a:lnTo>
                  <a:lnTo>
                    <a:pt x="1522" y="2599"/>
                  </a:lnTo>
                  <a:lnTo>
                    <a:pt x="1524" y="2604"/>
                  </a:lnTo>
                  <a:lnTo>
                    <a:pt x="1521" y="2607"/>
                  </a:lnTo>
                  <a:lnTo>
                    <a:pt x="1511" y="2610"/>
                  </a:lnTo>
                  <a:lnTo>
                    <a:pt x="1493" y="2612"/>
                  </a:lnTo>
                  <a:lnTo>
                    <a:pt x="1472" y="2609"/>
                  </a:lnTo>
                  <a:lnTo>
                    <a:pt x="1447" y="2601"/>
                  </a:lnTo>
                  <a:lnTo>
                    <a:pt x="1423" y="2584"/>
                  </a:lnTo>
                  <a:lnTo>
                    <a:pt x="1400" y="2563"/>
                  </a:lnTo>
                  <a:lnTo>
                    <a:pt x="1378" y="2535"/>
                  </a:lnTo>
                  <a:lnTo>
                    <a:pt x="1369" y="2512"/>
                  </a:lnTo>
                  <a:lnTo>
                    <a:pt x="1364" y="2486"/>
                  </a:lnTo>
                  <a:lnTo>
                    <a:pt x="1362" y="2456"/>
                  </a:lnTo>
                  <a:lnTo>
                    <a:pt x="1364" y="2425"/>
                  </a:lnTo>
                  <a:lnTo>
                    <a:pt x="1367" y="2393"/>
                  </a:lnTo>
                  <a:lnTo>
                    <a:pt x="1372" y="2360"/>
                  </a:lnTo>
                  <a:lnTo>
                    <a:pt x="1377" y="2330"/>
                  </a:lnTo>
                  <a:lnTo>
                    <a:pt x="1380" y="2303"/>
                  </a:lnTo>
                  <a:lnTo>
                    <a:pt x="1383" y="2280"/>
                  </a:lnTo>
                  <a:lnTo>
                    <a:pt x="1383" y="2262"/>
                  </a:lnTo>
                  <a:lnTo>
                    <a:pt x="1383" y="2244"/>
                  </a:lnTo>
                  <a:lnTo>
                    <a:pt x="1385" y="2216"/>
                  </a:lnTo>
                  <a:lnTo>
                    <a:pt x="1390" y="2183"/>
                  </a:lnTo>
                  <a:lnTo>
                    <a:pt x="1395" y="2145"/>
                  </a:lnTo>
                  <a:lnTo>
                    <a:pt x="1400" y="2106"/>
                  </a:lnTo>
                  <a:lnTo>
                    <a:pt x="1405" y="2065"/>
                  </a:lnTo>
                  <a:lnTo>
                    <a:pt x="1411" y="2027"/>
                  </a:lnTo>
                  <a:lnTo>
                    <a:pt x="1416" y="1995"/>
                  </a:lnTo>
                  <a:lnTo>
                    <a:pt x="1421" y="1967"/>
                  </a:lnTo>
                  <a:lnTo>
                    <a:pt x="1424" y="1947"/>
                  </a:lnTo>
                  <a:lnTo>
                    <a:pt x="1424" y="1923"/>
                  </a:lnTo>
                  <a:lnTo>
                    <a:pt x="1419" y="1901"/>
                  </a:lnTo>
                  <a:lnTo>
                    <a:pt x="1411" y="1882"/>
                  </a:lnTo>
                  <a:lnTo>
                    <a:pt x="1398" y="1865"/>
                  </a:lnTo>
                  <a:lnTo>
                    <a:pt x="1382" y="1851"/>
                  </a:lnTo>
                  <a:lnTo>
                    <a:pt x="1365" y="1838"/>
                  </a:lnTo>
                  <a:lnTo>
                    <a:pt x="1352" y="1824"/>
                  </a:lnTo>
                  <a:lnTo>
                    <a:pt x="1337" y="1803"/>
                  </a:lnTo>
                  <a:lnTo>
                    <a:pt x="1323" y="1779"/>
                  </a:lnTo>
                  <a:lnTo>
                    <a:pt x="1308" y="1752"/>
                  </a:lnTo>
                  <a:lnTo>
                    <a:pt x="1295" y="1725"/>
                  </a:lnTo>
                  <a:lnTo>
                    <a:pt x="1283" y="1702"/>
                  </a:lnTo>
                  <a:lnTo>
                    <a:pt x="1274" y="1684"/>
                  </a:lnTo>
                  <a:lnTo>
                    <a:pt x="1265" y="1657"/>
                  </a:lnTo>
                  <a:lnTo>
                    <a:pt x="1267" y="1630"/>
                  </a:lnTo>
                  <a:lnTo>
                    <a:pt x="1274" y="1603"/>
                  </a:lnTo>
                  <a:lnTo>
                    <a:pt x="1283" y="1576"/>
                  </a:lnTo>
                  <a:lnTo>
                    <a:pt x="1292" y="1549"/>
                  </a:lnTo>
                  <a:lnTo>
                    <a:pt x="1296" y="1525"/>
                  </a:lnTo>
                  <a:lnTo>
                    <a:pt x="1296" y="1502"/>
                  </a:lnTo>
                  <a:lnTo>
                    <a:pt x="1288" y="1482"/>
                  </a:lnTo>
                  <a:lnTo>
                    <a:pt x="1278" y="1471"/>
                  </a:lnTo>
                  <a:lnTo>
                    <a:pt x="1262" y="1456"/>
                  </a:lnTo>
                  <a:lnTo>
                    <a:pt x="1241" y="1443"/>
                  </a:lnTo>
                  <a:lnTo>
                    <a:pt x="1220" y="1430"/>
                  </a:lnTo>
                  <a:lnTo>
                    <a:pt x="1200" y="1418"/>
                  </a:lnTo>
                  <a:lnTo>
                    <a:pt x="1184" y="1410"/>
                  </a:lnTo>
                  <a:lnTo>
                    <a:pt x="1157" y="1397"/>
                  </a:lnTo>
                  <a:lnTo>
                    <a:pt x="1134" y="1381"/>
                  </a:lnTo>
                  <a:lnTo>
                    <a:pt x="1110" y="1359"/>
                  </a:lnTo>
                  <a:lnTo>
                    <a:pt x="1093" y="1348"/>
                  </a:lnTo>
                  <a:lnTo>
                    <a:pt x="1075" y="1338"/>
                  </a:lnTo>
                  <a:lnTo>
                    <a:pt x="1051" y="1332"/>
                  </a:lnTo>
                  <a:lnTo>
                    <a:pt x="1023" y="1325"/>
                  </a:lnTo>
                  <a:lnTo>
                    <a:pt x="987" y="1317"/>
                  </a:lnTo>
                  <a:lnTo>
                    <a:pt x="961" y="1307"/>
                  </a:lnTo>
                  <a:lnTo>
                    <a:pt x="936" y="1292"/>
                  </a:lnTo>
                  <a:lnTo>
                    <a:pt x="917" y="1273"/>
                  </a:lnTo>
                  <a:lnTo>
                    <a:pt x="899" y="1251"/>
                  </a:lnTo>
                  <a:lnTo>
                    <a:pt x="886" y="1230"/>
                  </a:lnTo>
                  <a:lnTo>
                    <a:pt x="874" y="1210"/>
                  </a:lnTo>
                  <a:lnTo>
                    <a:pt x="866" y="1196"/>
                  </a:lnTo>
                  <a:lnTo>
                    <a:pt x="859" y="1189"/>
                  </a:lnTo>
                  <a:lnTo>
                    <a:pt x="856" y="1187"/>
                  </a:lnTo>
                  <a:lnTo>
                    <a:pt x="853" y="1192"/>
                  </a:lnTo>
                  <a:lnTo>
                    <a:pt x="850" y="1201"/>
                  </a:lnTo>
                  <a:lnTo>
                    <a:pt x="848" y="1214"/>
                  </a:lnTo>
                  <a:lnTo>
                    <a:pt x="846" y="1227"/>
                  </a:lnTo>
                  <a:lnTo>
                    <a:pt x="845" y="1243"/>
                  </a:lnTo>
                  <a:lnTo>
                    <a:pt x="841" y="1248"/>
                  </a:lnTo>
                  <a:lnTo>
                    <a:pt x="835" y="1245"/>
                  </a:lnTo>
                  <a:lnTo>
                    <a:pt x="825" y="1235"/>
                  </a:lnTo>
                  <a:lnTo>
                    <a:pt x="815" y="1219"/>
                  </a:lnTo>
                  <a:lnTo>
                    <a:pt x="800" y="1199"/>
                  </a:lnTo>
                  <a:lnTo>
                    <a:pt x="786" y="1174"/>
                  </a:lnTo>
                  <a:lnTo>
                    <a:pt x="769" y="1148"/>
                  </a:lnTo>
                  <a:lnTo>
                    <a:pt x="751" y="1120"/>
                  </a:lnTo>
                  <a:lnTo>
                    <a:pt x="733" y="1093"/>
                  </a:lnTo>
                  <a:lnTo>
                    <a:pt x="714" y="1066"/>
                  </a:lnTo>
                  <a:lnTo>
                    <a:pt x="694" y="1042"/>
                  </a:lnTo>
                  <a:lnTo>
                    <a:pt x="671" y="1006"/>
                  </a:lnTo>
                  <a:lnTo>
                    <a:pt x="652" y="968"/>
                  </a:lnTo>
                  <a:lnTo>
                    <a:pt x="638" y="927"/>
                  </a:lnTo>
                  <a:lnTo>
                    <a:pt x="630" y="888"/>
                  </a:lnTo>
                  <a:lnTo>
                    <a:pt x="624" y="849"/>
                  </a:lnTo>
                  <a:lnTo>
                    <a:pt x="620" y="814"/>
                  </a:lnTo>
                  <a:lnTo>
                    <a:pt x="620" y="785"/>
                  </a:lnTo>
                  <a:lnTo>
                    <a:pt x="620" y="763"/>
                  </a:lnTo>
                  <a:lnTo>
                    <a:pt x="619" y="745"/>
                  </a:lnTo>
                  <a:lnTo>
                    <a:pt x="612" y="722"/>
                  </a:lnTo>
                  <a:lnTo>
                    <a:pt x="601" y="698"/>
                  </a:lnTo>
                  <a:lnTo>
                    <a:pt x="586" y="672"/>
                  </a:lnTo>
                  <a:lnTo>
                    <a:pt x="566" y="647"/>
                  </a:lnTo>
                  <a:lnTo>
                    <a:pt x="545" y="623"/>
                  </a:lnTo>
                  <a:lnTo>
                    <a:pt x="521" y="603"/>
                  </a:lnTo>
                  <a:lnTo>
                    <a:pt x="496" y="587"/>
                  </a:lnTo>
                  <a:lnTo>
                    <a:pt x="470" y="570"/>
                  </a:lnTo>
                  <a:lnTo>
                    <a:pt x="449" y="552"/>
                  </a:lnTo>
                  <a:lnTo>
                    <a:pt x="434" y="532"/>
                  </a:lnTo>
                  <a:lnTo>
                    <a:pt x="421" y="511"/>
                  </a:lnTo>
                  <a:lnTo>
                    <a:pt x="411" y="490"/>
                  </a:lnTo>
                  <a:lnTo>
                    <a:pt x="403" y="470"/>
                  </a:lnTo>
                  <a:lnTo>
                    <a:pt x="395" y="452"/>
                  </a:lnTo>
                  <a:lnTo>
                    <a:pt x="383" y="436"/>
                  </a:lnTo>
                  <a:lnTo>
                    <a:pt x="367" y="426"/>
                  </a:lnTo>
                  <a:lnTo>
                    <a:pt x="347" y="421"/>
                  </a:lnTo>
                  <a:lnTo>
                    <a:pt x="326" y="421"/>
                  </a:lnTo>
                  <a:lnTo>
                    <a:pt x="303" y="426"/>
                  </a:lnTo>
                  <a:lnTo>
                    <a:pt x="282" y="434"/>
                  </a:lnTo>
                  <a:lnTo>
                    <a:pt x="262" y="447"/>
                  </a:lnTo>
                  <a:lnTo>
                    <a:pt x="237" y="462"/>
                  </a:lnTo>
                  <a:lnTo>
                    <a:pt x="211" y="469"/>
                  </a:lnTo>
                  <a:lnTo>
                    <a:pt x="182" y="469"/>
                  </a:lnTo>
                  <a:lnTo>
                    <a:pt x="149" y="465"/>
                  </a:lnTo>
                  <a:lnTo>
                    <a:pt x="113" y="456"/>
                  </a:lnTo>
                  <a:lnTo>
                    <a:pt x="77" y="446"/>
                  </a:lnTo>
                  <a:lnTo>
                    <a:pt x="56" y="436"/>
                  </a:lnTo>
                  <a:lnTo>
                    <a:pt x="41" y="420"/>
                  </a:lnTo>
                  <a:lnTo>
                    <a:pt x="29" y="402"/>
                  </a:lnTo>
                  <a:lnTo>
                    <a:pt x="23" y="379"/>
                  </a:lnTo>
                  <a:lnTo>
                    <a:pt x="18" y="356"/>
                  </a:lnTo>
                  <a:lnTo>
                    <a:pt x="15" y="331"/>
                  </a:lnTo>
                  <a:lnTo>
                    <a:pt x="13" y="308"/>
                  </a:lnTo>
                  <a:lnTo>
                    <a:pt x="10" y="285"/>
                  </a:lnTo>
                  <a:lnTo>
                    <a:pt x="8" y="266"/>
                  </a:lnTo>
                  <a:lnTo>
                    <a:pt x="3" y="249"/>
                  </a:lnTo>
                  <a:lnTo>
                    <a:pt x="0" y="233"/>
                  </a:lnTo>
                  <a:lnTo>
                    <a:pt x="3" y="218"/>
                  </a:lnTo>
                  <a:lnTo>
                    <a:pt x="11" y="203"/>
                  </a:lnTo>
                  <a:lnTo>
                    <a:pt x="21" y="190"/>
                  </a:lnTo>
                  <a:lnTo>
                    <a:pt x="31" y="177"/>
                  </a:lnTo>
                  <a:lnTo>
                    <a:pt x="39" y="164"/>
                  </a:lnTo>
                  <a:lnTo>
                    <a:pt x="43" y="149"/>
                  </a:lnTo>
                  <a:lnTo>
                    <a:pt x="38" y="135"/>
                  </a:lnTo>
                  <a:lnTo>
                    <a:pt x="31" y="120"/>
                  </a:lnTo>
                  <a:lnTo>
                    <a:pt x="29" y="108"/>
                  </a:lnTo>
                  <a:lnTo>
                    <a:pt x="33" y="100"/>
                  </a:lnTo>
                  <a:lnTo>
                    <a:pt x="38" y="95"/>
                  </a:lnTo>
                  <a:lnTo>
                    <a:pt x="44" y="89"/>
                  </a:lnTo>
                  <a:lnTo>
                    <a:pt x="54" y="84"/>
                  </a:lnTo>
                  <a:lnTo>
                    <a:pt x="62" y="76"/>
                  </a:lnTo>
                  <a:lnTo>
                    <a:pt x="77" y="64"/>
                  </a:lnTo>
                  <a:lnTo>
                    <a:pt x="95" y="49"/>
                  </a:lnTo>
                  <a:lnTo>
                    <a:pt x="113" y="36"/>
                  </a:lnTo>
                  <a:lnTo>
                    <a:pt x="128" y="23"/>
                  </a:lnTo>
                  <a:lnTo>
                    <a:pt x="138" y="12"/>
                  </a:lnTo>
                  <a:lnTo>
                    <a:pt x="147" y="5"/>
                  </a:lnTo>
                  <a:lnTo>
                    <a:pt x="160" y="2"/>
                  </a:lnTo>
                  <a:lnTo>
                    <a:pt x="178" y="0"/>
                  </a:lnTo>
                  <a:close/>
                </a:path>
              </a:pathLst>
            </a:custGeom>
            <a:solidFill>
              <a:schemeClr val="accent4"/>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9" name="Freeform 10"/>
            <p:cNvSpPr>
              <a:spLocks/>
            </p:cNvSpPr>
            <p:nvPr/>
          </p:nvSpPr>
          <p:spPr bwMode="auto">
            <a:xfrm>
              <a:off x="6359525" y="1770063"/>
              <a:ext cx="2419350" cy="1955800"/>
            </a:xfrm>
            <a:custGeom>
              <a:avLst/>
              <a:gdLst>
                <a:gd name="T0" fmla="*/ 2093 w 3048"/>
                <a:gd name="T1" fmla="*/ 158 h 2465"/>
                <a:gd name="T2" fmla="*/ 2450 w 3048"/>
                <a:gd name="T3" fmla="*/ 233 h 2465"/>
                <a:gd name="T4" fmla="*/ 2720 w 3048"/>
                <a:gd name="T5" fmla="*/ 313 h 2465"/>
                <a:gd name="T6" fmla="*/ 2979 w 3048"/>
                <a:gd name="T7" fmla="*/ 433 h 2465"/>
                <a:gd name="T8" fmla="*/ 2995 w 3048"/>
                <a:gd name="T9" fmla="*/ 583 h 2465"/>
                <a:gd name="T10" fmla="*/ 2895 w 3048"/>
                <a:gd name="T11" fmla="*/ 618 h 2465"/>
                <a:gd name="T12" fmla="*/ 2676 w 3048"/>
                <a:gd name="T13" fmla="*/ 763 h 2465"/>
                <a:gd name="T14" fmla="*/ 2532 w 3048"/>
                <a:gd name="T15" fmla="*/ 1022 h 2465"/>
                <a:gd name="T16" fmla="*/ 2520 w 3048"/>
                <a:gd name="T17" fmla="*/ 860 h 2465"/>
                <a:gd name="T18" fmla="*/ 2319 w 3048"/>
                <a:gd name="T19" fmla="*/ 854 h 2465"/>
                <a:gd name="T20" fmla="*/ 2339 w 3048"/>
                <a:gd name="T21" fmla="*/ 1003 h 2465"/>
                <a:gd name="T22" fmla="*/ 2182 w 3048"/>
                <a:gd name="T23" fmla="*/ 1204 h 2465"/>
                <a:gd name="T24" fmla="*/ 2095 w 3048"/>
                <a:gd name="T25" fmla="*/ 1332 h 2465"/>
                <a:gd name="T26" fmla="*/ 2056 w 3048"/>
                <a:gd name="T27" fmla="*/ 1246 h 2465"/>
                <a:gd name="T28" fmla="*/ 2028 w 3048"/>
                <a:gd name="T29" fmla="*/ 1495 h 2465"/>
                <a:gd name="T30" fmla="*/ 1848 w 3048"/>
                <a:gd name="T31" fmla="*/ 1594 h 2465"/>
                <a:gd name="T32" fmla="*/ 1800 w 3048"/>
                <a:gd name="T33" fmla="*/ 1746 h 2465"/>
                <a:gd name="T34" fmla="*/ 1710 w 3048"/>
                <a:gd name="T35" fmla="*/ 1754 h 2465"/>
                <a:gd name="T36" fmla="*/ 1650 w 3048"/>
                <a:gd name="T37" fmla="*/ 1621 h 2465"/>
                <a:gd name="T38" fmla="*/ 1514 w 3048"/>
                <a:gd name="T39" fmla="*/ 1612 h 2465"/>
                <a:gd name="T40" fmla="*/ 1375 w 3048"/>
                <a:gd name="T41" fmla="*/ 1769 h 2465"/>
                <a:gd name="T42" fmla="*/ 1216 w 3048"/>
                <a:gd name="T43" fmla="*/ 1523 h 2465"/>
                <a:gd name="T44" fmla="*/ 990 w 3048"/>
                <a:gd name="T45" fmla="*/ 1433 h 2465"/>
                <a:gd name="T46" fmla="*/ 1101 w 3048"/>
                <a:gd name="T47" fmla="*/ 1585 h 2465"/>
                <a:gd name="T48" fmla="*/ 852 w 3048"/>
                <a:gd name="T49" fmla="*/ 1587 h 2465"/>
                <a:gd name="T50" fmla="*/ 807 w 3048"/>
                <a:gd name="T51" fmla="*/ 1569 h 2465"/>
                <a:gd name="T52" fmla="*/ 1010 w 3048"/>
                <a:gd name="T53" fmla="*/ 1692 h 2465"/>
                <a:gd name="T54" fmla="*/ 906 w 3048"/>
                <a:gd name="T55" fmla="*/ 1903 h 2465"/>
                <a:gd name="T56" fmla="*/ 849 w 3048"/>
                <a:gd name="T57" fmla="*/ 2155 h 2465"/>
                <a:gd name="T58" fmla="*/ 707 w 3048"/>
                <a:gd name="T59" fmla="*/ 2380 h 2465"/>
                <a:gd name="T60" fmla="*/ 499 w 3048"/>
                <a:gd name="T61" fmla="*/ 2427 h 2465"/>
                <a:gd name="T62" fmla="*/ 433 w 3048"/>
                <a:gd name="T63" fmla="*/ 2068 h 2465"/>
                <a:gd name="T64" fmla="*/ 361 w 3048"/>
                <a:gd name="T65" fmla="*/ 1823 h 2465"/>
                <a:gd name="T66" fmla="*/ 32 w 3048"/>
                <a:gd name="T67" fmla="*/ 1718 h 2465"/>
                <a:gd name="T68" fmla="*/ 78 w 3048"/>
                <a:gd name="T69" fmla="*/ 1409 h 2465"/>
                <a:gd name="T70" fmla="*/ 271 w 3048"/>
                <a:gd name="T71" fmla="*/ 1289 h 2465"/>
                <a:gd name="T72" fmla="*/ 517 w 3048"/>
                <a:gd name="T73" fmla="*/ 1371 h 2465"/>
                <a:gd name="T74" fmla="*/ 771 w 3048"/>
                <a:gd name="T75" fmla="*/ 1338 h 2465"/>
                <a:gd name="T76" fmla="*/ 645 w 3048"/>
                <a:gd name="T77" fmla="*/ 1258 h 2465"/>
                <a:gd name="T78" fmla="*/ 564 w 3048"/>
                <a:gd name="T79" fmla="*/ 1263 h 2465"/>
                <a:gd name="T80" fmla="*/ 463 w 3048"/>
                <a:gd name="T81" fmla="*/ 1253 h 2465"/>
                <a:gd name="T82" fmla="*/ 332 w 3048"/>
                <a:gd name="T83" fmla="*/ 1155 h 2465"/>
                <a:gd name="T84" fmla="*/ 157 w 3048"/>
                <a:gd name="T85" fmla="*/ 1299 h 2465"/>
                <a:gd name="T86" fmla="*/ 149 w 3048"/>
                <a:gd name="T87" fmla="*/ 1137 h 2465"/>
                <a:gd name="T88" fmla="*/ 198 w 3048"/>
                <a:gd name="T89" fmla="*/ 1053 h 2465"/>
                <a:gd name="T90" fmla="*/ 297 w 3048"/>
                <a:gd name="T91" fmla="*/ 973 h 2465"/>
                <a:gd name="T92" fmla="*/ 482 w 3048"/>
                <a:gd name="T93" fmla="*/ 906 h 2465"/>
                <a:gd name="T94" fmla="*/ 571 w 3048"/>
                <a:gd name="T95" fmla="*/ 762 h 2465"/>
                <a:gd name="T96" fmla="*/ 440 w 3048"/>
                <a:gd name="T97" fmla="*/ 844 h 2465"/>
                <a:gd name="T98" fmla="*/ 327 w 3048"/>
                <a:gd name="T99" fmla="*/ 700 h 2465"/>
                <a:gd name="T100" fmla="*/ 487 w 3048"/>
                <a:gd name="T101" fmla="*/ 457 h 2465"/>
                <a:gd name="T102" fmla="*/ 702 w 3048"/>
                <a:gd name="T103" fmla="*/ 323 h 2465"/>
                <a:gd name="T104" fmla="*/ 866 w 3048"/>
                <a:gd name="T105" fmla="*/ 457 h 2465"/>
                <a:gd name="T106" fmla="*/ 1031 w 3048"/>
                <a:gd name="T107" fmla="*/ 443 h 2465"/>
                <a:gd name="T108" fmla="*/ 1232 w 3048"/>
                <a:gd name="T109" fmla="*/ 348 h 2465"/>
                <a:gd name="T110" fmla="*/ 1373 w 3048"/>
                <a:gd name="T111" fmla="*/ 285 h 2465"/>
                <a:gd name="T112" fmla="*/ 1463 w 3048"/>
                <a:gd name="T113" fmla="*/ 271 h 2465"/>
                <a:gd name="T114" fmla="*/ 1527 w 3048"/>
                <a:gd name="T115" fmla="*/ 146 h 2465"/>
                <a:gd name="T116" fmla="*/ 1769 w 3048"/>
                <a:gd name="T117" fmla="*/ 10 h 2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48" h="2465">
                  <a:moveTo>
                    <a:pt x="1853" y="0"/>
                  </a:moveTo>
                  <a:lnTo>
                    <a:pt x="1882" y="4"/>
                  </a:lnTo>
                  <a:lnTo>
                    <a:pt x="1910" y="15"/>
                  </a:lnTo>
                  <a:lnTo>
                    <a:pt x="1933" y="28"/>
                  </a:lnTo>
                  <a:lnTo>
                    <a:pt x="1956" y="46"/>
                  </a:lnTo>
                  <a:lnTo>
                    <a:pt x="1977" y="66"/>
                  </a:lnTo>
                  <a:lnTo>
                    <a:pt x="1997" y="86"/>
                  </a:lnTo>
                  <a:lnTo>
                    <a:pt x="2015" y="105"/>
                  </a:lnTo>
                  <a:lnTo>
                    <a:pt x="2033" y="123"/>
                  </a:lnTo>
                  <a:lnTo>
                    <a:pt x="2051" y="136"/>
                  </a:lnTo>
                  <a:lnTo>
                    <a:pt x="2067" y="148"/>
                  </a:lnTo>
                  <a:lnTo>
                    <a:pt x="2093" y="158"/>
                  </a:lnTo>
                  <a:lnTo>
                    <a:pt x="2123" y="167"/>
                  </a:lnTo>
                  <a:lnTo>
                    <a:pt x="2155" y="177"/>
                  </a:lnTo>
                  <a:lnTo>
                    <a:pt x="2191" y="185"/>
                  </a:lnTo>
                  <a:lnTo>
                    <a:pt x="2226" y="194"/>
                  </a:lnTo>
                  <a:lnTo>
                    <a:pt x="2259" y="200"/>
                  </a:lnTo>
                  <a:lnTo>
                    <a:pt x="2286" y="207"/>
                  </a:lnTo>
                  <a:lnTo>
                    <a:pt x="2311" y="210"/>
                  </a:lnTo>
                  <a:lnTo>
                    <a:pt x="2327" y="212"/>
                  </a:lnTo>
                  <a:lnTo>
                    <a:pt x="2355" y="213"/>
                  </a:lnTo>
                  <a:lnTo>
                    <a:pt x="2385" y="218"/>
                  </a:lnTo>
                  <a:lnTo>
                    <a:pt x="2417" y="225"/>
                  </a:lnTo>
                  <a:lnTo>
                    <a:pt x="2450" y="233"/>
                  </a:lnTo>
                  <a:lnTo>
                    <a:pt x="2481" y="241"/>
                  </a:lnTo>
                  <a:lnTo>
                    <a:pt x="2511" y="249"/>
                  </a:lnTo>
                  <a:lnTo>
                    <a:pt x="2534" y="257"/>
                  </a:lnTo>
                  <a:lnTo>
                    <a:pt x="2552" y="264"/>
                  </a:lnTo>
                  <a:lnTo>
                    <a:pt x="2561" y="269"/>
                  </a:lnTo>
                  <a:lnTo>
                    <a:pt x="2573" y="274"/>
                  </a:lnTo>
                  <a:lnTo>
                    <a:pt x="2589" y="280"/>
                  </a:lnTo>
                  <a:lnTo>
                    <a:pt x="2612" y="290"/>
                  </a:lnTo>
                  <a:lnTo>
                    <a:pt x="2638" y="298"/>
                  </a:lnTo>
                  <a:lnTo>
                    <a:pt x="2666" y="307"/>
                  </a:lnTo>
                  <a:lnTo>
                    <a:pt x="2694" y="312"/>
                  </a:lnTo>
                  <a:lnTo>
                    <a:pt x="2720" y="313"/>
                  </a:lnTo>
                  <a:lnTo>
                    <a:pt x="2745" y="310"/>
                  </a:lnTo>
                  <a:lnTo>
                    <a:pt x="2764" y="310"/>
                  </a:lnTo>
                  <a:lnTo>
                    <a:pt x="2789" y="315"/>
                  </a:lnTo>
                  <a:lnTo>
                    <a:pt x="2815" y="326"/>
                  </a:lnTo>
                  <a:lnTo>
                    <a:pt x="2841" y="339"/>
                  </a:lnTo>
                  <a:lnTo>
                    <a:pt x="2869" y="356"/>
                  </a:lnTo>
                  <a:lnTo>
                    <a:pt x="2895" y="372"/>
                  </a:lnTo>
                  <a:lnTo>
                    <a:pt x="2920" y="388"/>
                  </a:lnTo>
                  <a:lnTo>
                    <a:pt x="2941" y="403"/>
                  </a:lnTo>
                  <a:lnTo>
                    <a:pt x="2956" y="416"/>
                  </a:lnTo>
                  <a:lnTo>
                    <a:pt x="2967" y="423"/>
                  </a:lnTo>
                  <a:lnTo>
                    <a:pt x="2979" y="433"/>
                  </a:lnTo>
                  <a:lnTo>
                    <a:pt x="2992" y="443"/>
                  </a:lnTo>
                  <a:lnTo>
                    <a:pt x="3008" y="456"/>
                  </a:lnTo>
                  <a:lnTo>
                    <a:pt x="3021" y="470"/>
                  </a:lnTo>
                  <a:lnTo>
                    <a:pt x="3034" y="483"/>
                  </a:lnTo>
                  <a:lnTo>
                    <a:pt x="3044" y="497"/>
                  </a:lnTo>
                  <a:lnTo>
                    <a:pt x="3048" y="506"/>
                  </a:lnTo>
                  <a:lnTo>
                    <a:pt x="3046" y="518"/>
                  </a:lnTo>
                  <a:lnTo>
                    <a:pt x="3039" y="531"/>
                  </a:lnTo>
                  <a:lnTo>
                    <a:pt x="3028" y="546"/>
                  </a:lnTo>
                  <a:lnTo>
                    <a:pt x="3016" y="559"/>
                  </a:lnTo>
                  <a:lnTo>
                    <a:pt x="3005" y="572"/>
                  </a:lnTo>
                  <a:lnTo>
                    <a:pt x="2995" y="583"/>
                  </a:lnTo>
                  <a:lnTo>
                    <a:pt x="2984" y="588"/>
                  </a:lnTo>
                  <a:lnTo>
                    <a:pt x="2972" y="588"/>
                  </a:lnTo>
                  <a:lnTo>
                    <a:pt x="2958" y="582"/>
                  </a:lnTo>
                  <a:lnTo>
                    <a:pt x="2943" y="574"/>
                  </a:lnTo>
                  <a:lnTo>
                    <a:pt x="2926" y="567"/>
                  </a:lnTo>
                  <a:lnTo>
                    <a:pt x="2908" y="564"/>
                  </a:lnTo>
                  <a:lnTo>
                    <a:pt x="2899" y="565"/>
                  </a:lnTo>
                  <a:lnTo>
                    <a:pt x="2894" y="570"/>
                  </a:lnTo>
                  <a:lnTo>
                    <a:pt x="2892" y="578"/>
                  </a:lnTo>
                  <a:lnTo>
                    <a:pt x="2894" y="590"/>
                  </a:lnTo>
                  <a:lnTo>
                    <a:pt x="2895" y="603"/>
                  </a:lnTo>
                  <a:lnTo>
                    <a:pt x="2895" y="618"/>
                  </a:lnTo>
                  <a:lnTo>
                    <a:pt x="2892" y="634"/>
                  </a:lnTo>
                  <a:lnTo>
                    <a:pt x="2882" y="647"/>
                  </a:lnTo>
                  <a:lnTo>
                    <a:pt x="2866" y="662"/>
                  </a:lnTo>
                  <a:lnTo>
                    <a:pt x="2845" y="675"/>
                  </a:lnTo>
                  <a:lnTo>
                    <a:pt x="2818" y="690"/>
                  </a:lnTo>
                  <a:lnTo>
                    <a:pt x="2791" y="705"/>
                  </a:lnTo>
                  <a:lnTo>
                    <a:pt x="2763" y="718"/>
                  </a:lnTo>
                  <a:lnTo>
                    <a:pt x="2737" y="729"/>
                  </a:lnTo>
                  <a:lnTo>
                    <a:pt x="2717" y="737"/>
                  </a:lnTo>
                  <a:lnTo>
                    <a:pt x="2701" y="745"/>
                  </a:lnTo>
                  <a:lnTo>
                    <a:pt x="2686" y="754"/>
                  </a:lnTo>
                  <a:lnTo>
                    <a:pt x="2676" y="763"/>
                  </a:lnTo>
                  <a:lnTo>
                    <a:pt x="2669" y="773"/>
                  </a:lnTo>
                  <a:lnTo>
                    <a:pt x="2666" y="785"/>
                  </a:lnTo>
                  <a:lnTo>
                    <a:pt x="2665" y="801"/>
                  </a:lnTo>
                  <a:lnTo>
                    <a:pt x="2660" y="822"/>
                  </a:lnTo>
                  <a:lnTo>
                    <a:pt x="2650" y="844"/>
                  </a:lnTo>
                  <a:lnTo>
                    <a:pt x="2632" y="865"/>
                  </a:lnTo>
                  <a:lnTo>
                    <a:pt x="2609" y="888"/>
                  </a:lnTo>
                  <a:lnTo>
                    <a:pt x="2586" y="916"/>
                  </a:lnTo>
                  <a:lnTo>
                    <a:pt x="2566" y="948"/>
                  </a:lnTo>
                  <a:lnTo>
                    <a:pt x="2552" y="981"/>
                  </a:lnTo>
                  <a:lnTo>
                    <a:pt x="2537" y="1012"/>
                  </a:lnTo>
                  <a:lnTo>
                    <a:pt x="2532" y="1022"/>
                  </a:lnTo>
                  <a:lnTo>
                    <a:pt x="2527" y="1022"/>
                  </a:lnTo>
                  <a:lnTo>
                    <a:pt x="2524" y="1016"/>
                  </a:lnTo>
                  <a:lnTo>
                    <a:pt x="2522" y="1003"/>
                  </a:lnTo>
                  <a:lnTo>
                    <a:pt x="2520" y="988"/>
                  </a:lnTo>
                  <a:lnTo>
                    <a:pt x="2519" y="970"/>
                  </a:lnTo>
                  <a:lnTo>
                    <a:pt x="2519" y="953"/>
                  </a:lnTo>
                  <a:lnTo>
                    <a:pt x="2519" y="940"/>
                  </a:lnTo>
                  <a:lnTo>
                    <a:pt x="2519" y="929"/>
                  </a:lnTo>
                  <a:lnTo>
                    <a:pt x="2519" y="916"/>
                  </a:lnTo>
                  <a:lnTo>
                    <a:pt x="2520" y="898"/>
                  </a:lnTo>
                  <a:lnTo>
                    <a:pt x="2520" y="880"/>
                  </a:lnTo>
                  <a:lnTo>
                    <a:pt x="2520" y="860"/>
                  </a:lnTo>
                  <a:lnTo>
                    <a:pt x="2517" y="840"/>
                  </a:lnTo>
                  <a:lnTo>
                    <a:pt x="2514" y="821"/>
                  </a:lnTo>
                  <a:lnTo>
                    <a:pt x="2506" y="804"/>
                  </a:lnTo>
                  <a:lnTo>
                    <a:pt x="2494" y="790"/>
                  </a:lnTo>
                  <a:lnTo>
                    <a:pt x="2480" y="780"/>
                  </a:lnTo>
                  <a:lnTo>
                    <a:pt x="2458" y="773"/>
                  </a:lnTo>
                  <a:lnTo>
                    <a:pt x="2432" y="773"/>
                  </a:lnTo>
                  <a:lnTo>
                    <a:pt x="2409" y="780"/>
                  </a:lnTo>
                  <a:lnTo>
                    <a:pt x="2385" y="791"/>
                  </a:lnTo>
                  <a:lnTo>
                    <a:pt x="2360" y="809"/>
                  </a:lnTo>
                  <a:lnTo>
                    <a:pt x="2337" y="831"/>
                  </a:lnTo>
                  <a:lnTo>
                    <a:pt x="2319" y="854"/>
                  </a:lnTo>
                  <a:lnTo>
                    <a:pt x="2311" y="867"/>
                  </a:lnTo>
                  <a:lnTo>
                    <a:pt x="2308" y="876"/>
                  </a:lnTo>
                  <a:lnTo>
                    <a:pt x="2309" y="883"/>
                  </a:lnTo>
                  <a:lnTo>
                    <a:pt x="2314" y="888"/>
                  </a:lnTo>
                  <a:lnTo>
                    <a:pt x="2321" y="893"/>
                  </a:lnTo>
                  <a:lnTo>
                    <a:pt x="2329" y="899"/>
                  </a:lnTo>
                  <a:lnTo>
                    <a:pt x="2339" y="906"/>
                  </a:lnTo>
                  <a:lnTo>
                    <a:pt x="2347" y="916"/>
                  </a:lnTo>
                  <a:lnTo>
                    <a:pt x="2355" y="935"/>
                  </a:lnTo>
                  <a:lnTo>
                    <a:pt x="2354" y="957"/>
                  </a:lnTo>
                  <a:lnTo>
                    <a:pt x="2349" y="980"/>
                  </a:lnTo>
                  <a:lnTo>
                    <a:pt x="2339" y="1003"/>
                  </a:lnTo>
                  <a:lnTo>
                    <a:pt x="2329" y="1027"/>
                  </a:lnTo>
                  <a:lnTo>
                    <a:pt x="2322" y="1042"/>
                  </a:lnTo>
                  <a:lnTo>
                    <a:pt x="2311" y="1060"/>
                  </a:lnTo>
                  <a:lnTo>
                    <a:pt x="2296" y="1079"/>
                  </a:lnTo>
                  <a:lnTo>
                    <a:pt x="2278" y="1099"/>
                  </a:lnTo>
                  <a:lnTo>
                    <a:pt x="2259" y="1120"/>
                  </a:lnTo>
                  <a:lnTo>
                    <a:pt x="2241" y="1140"/>
                  </a:lnTo>
                  <a:lnTo>
                    <a:pt x="2223" y="1158"/>
                  </a:lnTo>
                  <a:lnTo>
                    <a:pt x="2208" y="1173"/>
                  </a:lnTo>
                  <a:lnTo>
                    <a:pt x="2195" y="1186"/>
                  </a:lnTo>
                  <a:lnTo>
                    <a:pt x="2188" y="1192"/>
                  </a:lnTo>
                  <a:lnTo>
                    <a:pt x="2182" y="1204"/>
                  </a:lnTo>
                  <a:lnTo>
                    <a:pt x="2178" y="1220"/>
                  </a:lnTo>
                  <a:lnTo>
                    <a:pt x="2178" y="1240"/>
                  </a:lnTo>
                  <a:lnTo>
                    <a:pt x="2178" y="1260"/>
                  </a:lnTo>
                  <a:lnTo>
                    <a:pt x="2178" y="1279"/>
                  </a:lnTo>
                  <a:lnTo>
                    <a:pt x="2180" y="1294"/>
                  </a:lnTo>
                  <a:lnTo>
                    <a:pt x="2177" y="1304"/>
                  </a:lnTo>
                  <a:lnTo>
                    <a:pt x="2169" y="1312"/>
                  </a:lnTo>
                  <a:lnTo>
                    <a:pt x="2155" y="1317"/>
                  </a:lnTo>
                  <a:lnTo>
                    <a:pt x="2139" y="1320"/>
                  </a:lnTo>
                  <a:lnTo>
                    <a:pt x="2121" y="1325"/>
                  </a:lnTo>
                  <a:lnTo>
                    <a:pt x="2105" y="1330"/>
                  </a:lnTo>
                  <a:lnTo>
                    <a:pt x="2095" y="1332"/>
                  </a:lnTo>
                  <a:lnTo>
                    <a:pt x="2090" y="1327"/>
                  </a:lnTo>
                  <a:lnTo>
                    <a:pt x="2087" y="1317"/>
                  </a:lnTo>
                  <a:lnTo>
                    <a:pt x="2087" y="1305"/>
                  </a:lnTo>
                  <a:lnTo>
                    <a:pt x="2087" y="1291"/>
                  </a:lnTo>
                  <a:lnTo>
                    <a:pt x="2088" y="1276"/>
                  </a:lnTo>
                  <a:lnTo>
                    <a:pt x="2090" y="1261"/>
                  </a:lnTo>
                  <a:lnTo>
                    <a:pt x="2090" y="1250"/>
                  </a:lnTo>
                  <a:lnTo>
                    <a:pt x="2090" y="1240"/>
                  </a:lnTo>
                  <a:lnTo>
                    <a:pt x="2085" y="1232"/>
                  </a:lnTo>
                  <a:lnTo>
                    <a:pt x="2077" y="1232"/>
                  </a:lnTo>
                  <a:lnTo>
                    <a:pt x="2067" y="1237"/>
                  </a:lnTo>
                  <a:lnTo>
                    <a:pt x="2056" y="1246"/>
                  </a:lnTo>
                  <a:lnTo>
                    <a:pt x="2042" y="1260"/>
                  </a:lnTo>
                  <a:lnTo>
                    <a:pt x="2031" y="1274"/>
                  </a:lnTo>
                  <a:lnTo>
                    <a:pt x="2020" y="1292"/>
                  </a:lnTo>
                  <a:lnTo>
                    <a:pt x="2013" y="1310"/>
                  </a:lnTo>
                  <a:lnTo>
                    <a:pt x="2015" y="1328"/>
                  </a:lnTo>
                  <a:lnTo>
                    <a:pt x="2020" y="1348"/>
                  </a:lnTo>
                  <a:lnTo>
                    <a:pt x="2029" y="1369"/>
                  </a:lnTo>
                  <a:lnTo>
                    <a:pt x="2038" y="1394"/>
                  </a:lnTo>
                  <a:lnTo>
                    <a:pt x="2044" y="1422"/>
                  </a:lnTo>
                  <a:lnTo>
                    <a:pt x="2044" y="1453"/>
                  </a:lnTo>
                  <a:lnTo>
                    <a:pt x="2039" y="1476"/>
                  </a:lnTo>
                  <a:lnTo>
                    <a:pt x="2028" y="1495"/>
                  </a:lnTo>
                  <a:lnTo>
                    <a:pt x="2010" y="1512"/>
                  </a:lnTo>
                  <a:lnTo>
                    <a:pt x="1990" y="1525"/>
                  </a:lnTo>
                  <a:lnTo>
                    <a:pt x="1967" y="1536"/>
                  </a:lnTo>
                  <a:lnTo>
                    <a:pt x="1943" y="1545"/>
                  </a:lnTo>
                  <a:lnTo>
                    <a:pt x="1920" y="1551"/>
                  </a:lnTo>
                  <a:lnTo>
                    <a:pt x="1900" y="1556"/>
                  </a:lnTo>
                  <a:lnTo>
                    <a:pt x="1885" y="1559"/>
                  </a:lnTo>
                  <a:lnTo>
                    <a:pt x="1876" y="1561"/>
                  </a:lnTo>
                  <a:lnTo>
                    <a:pt x="1866" y="1564"/>
                  </a:lnTo>
                  <a:lnTo>
                    <a:pt x="1858" y="1571"/>
                  </a:lnTo>
                  <a:lnTo>
                    <a:pt x="1851" y="1581"/>
                  </a:lnTo>
                  <a:lnTo>
                    <a:pt x="1848" y="1594"/>
                  </a:lnTo>
                  <a:lnTo>
                    <a:pt x="1849" y="1610"/>
                  </a:lnTo>
                  <a:lnTo>
                    <a:pt x="1854" y="1630"/>
                  </a:lnTo>
                  <a:lnTo>
                    <a:pt x="1866" y="1653"/>
                  </a:lnTo>
                  <a:lnTo>
                    <a:pt x="1874" y="1671"/>
                  </a:lnTo>
                  <a:lnTo>
                    <a:pt x="1876" y="1685"/>
                  </a:lnTo>
                  <a:lnTo>
                    <a:pt x="1872" y="1697"/>
                  </a:lnTo>
                  <a:lnTo>
                    <a:pt x="1864" y="1707"/>
                  </a:lnTo>
                  <a:lnTo>
                    <a:pt x="1854" y="1715"/>
                  </a:lnTo>
                  <a:lnTo>
                    <a:pt x="1841" y="1723"/>
                  </a:lnTo>
                  <a:lnTo>
                    <a:pt x="1826" y="1730"/>
                  </a:lnTo>
                  <a:lnTo>
                    <a:pt x="1813" y="1738"/>
                  </a:lnTo>
                  <a:lnTo>
                    <a:pt x="1800" y="1746"/>
                  </a:lnTo>
                  <a:lnTo>
                    <a:pt x="1785" y="1754"/>
                  </a:lnTo>
                  <a:lnTo>
                    <a:pt x="1776" y="1756"/>
                  </a:lnTo>
                  <a:lnTo>
                    <a:pt x="1769" y="1752"/>
                  </a:lnTo>
                  <a:lnTo>
                    <a:pt x="1763" y="1744"/>
                  </a:lnTo>
                  <a:lnTo>
                    <a:pt x="1759" y="1736"/>
                  </a:lnTo>
                  <a:lnTo>
                    <a:pt x="1754" y="1726"/>
                  </a:lnTo>
                  <a:lnTo>
                    <a:pt x="1748" y="1716"/>
                  </a:lnTo>
                  <a:lnTo>
                    <a:pt x="1741" y="1710"/>
                  </a:lnTo>
                  <a:lnTo>
                    <a:pt x="1733" y="1713"/>
                  </a:lnTo>
                  <a:lnTo>
                    <a:pt x="1727" y="1725"/>
                  </a:lnTo>
                  <a:lnTo>
                    <a:pt x="1718" y="1738"/>
                  </a:lnTo>
                  <a:lnTo>
                    <a:pt x="1710" y="1754"/>
                  </a:lnTo>
                  <a:lnTo>
                    <a:pt x="1702" y="1767"/>
                  </a:lnTo>
                  <a:lnTo>
                    <a:pt x="1697" y="1772"/>
                  </a:lnTo>
                  <a:lnTo>
                    <a:pt x="1694" y="1769"/>
                  </a:lnTo>
                  <a:lnTo>
                    <a:pt x="1692" y="1759"/>
                  </a:lnTo>
                  <a:lnTo>
                    <a:pt x="1691" y="1744"/>
                  </a:lnTo>
                  <a:lnTo>
                    <a:pt x="1691" y="1728"/>
                  </a:lnTo>
                  <a:lnTo>
                    <a:pt x="1691" y="1710"/>
                  </a:lnTo>
                  <a:lnTo>
                    <a:pt x="1691" y="1692"/>
                  </a:lnTo>
                  <a:lnTo>
                    <a:pt x="1689" y="1677"/>
                  </a:lnTo>
                  <a:lnTo>
                    <a:pt x="1682" y="1661"/>
                  </a:lnTo>
                  <a:lnTo>
                    <a:pt x="1668" y="1641"/>
                  </a:lnTo>
                  <a:lnTo>
                    <a:pt x="1650" y="1621"/>
                  </a:lnTo>
                  <a:lnTo>
                    <a:pt x="1630" y="1602"/>
                  </a:lnTo>
                  <a:lnTo>
                    <a:pt x="1610" y="1584"/>
                  </a:lnTo>
                  <a:lnTo>
                    <a:pt x="1592" y="1569"/>
                  </a:lnTo>
                  <a:lnTo>
                    <a:pt x="1581" y="1556"/>
                  </a:lnTo>
                  <a:lnTo>
                    <a:pt x="1573" y="1549"/>
                  </a:lnTo>
                  <a:lnTo>
                    <a:pt x="1568" y="1549"/>
                  </a:lnTo>
                  <a:lnTo>
                    <a:pt x="1561" y="1554"/>
                  </a:lnTo>
                  <a:lnTo>
                    <a:pt x="1556" y="1563"/>
                  </a:lnTo>
                  <a:lnTo>
                    <a:pt x="1548" y="1574"/>
                  </a:lnTo>
                  <a:lnTo>
                    <a:pt x="1540" y="1585"/>
                  </a:lnTo>
                  <a:lnTo>
                    <a:pt x="1527" y="1599"/>
                  </a:lnTo>
                  <a:lnTo>
                    <a:pt x="1514" y="1612"/>
                  </a:lnTo>
                  <a:lnTo>
                    <a:pt x="1499" y="1631"/>
                  </a:lnTo>
                  <a:lnTo>
                    <a:pt x="1483" y="1654"/>
                  </a:lnTo>
                  <a:lnTo>
                    <a:pt x="1468" y="1679"/>
                  </a:lnTo>
                  <a:lnTo>
                    <a:pt x="1453" y="1703"/>
                  </a:lnTo>
                  <a:lnTo>
                    <a:pt x="1440" y="1726"/>
                  </a:lnTo>
                  <a:lnTo>
                    <a:pt x="1430" y="1748"/>
                  </a:lnTo>
                  <a:lnTo>
                    <a:pt x="1424" y="1762"/>
                  </a:lnTo>
                  <a:lnTo>
                    <a:pt x="1412" y="1780"/>
                  </a:lnTo>
                  <a:lnTo>
                    <a:pt x="1402" y="1788"/>
                  </a:lnTo>
                  <a:lnTo>
                    <a:pt x="1391" y="1787"/>
                  </a:lnTo>
                  <a:lnTo>
                    <a:pt x="1380" y="1779"/>
                  </a:lnTo>
                  <a:lnTo>
                    <a:pt x="1375" y="1769"/>
                  </a:lnTo>
                  <a:lnTo>
                    <a:pt x="1368" y="1752"/>
                  </a:lnTo>
                  <a:lnTo>
                    <a:pt x="1360" y="1731"/>
                  </a:lnTo>
                  <a:lnTo>
                    <a:pt x="1348" y="1705"/>
                  </a:lnTo>
                  <a:lnTo>
                    <a:pt x="1337" y="1679"/>
                  </a:lnTo>
                  <a:lnTo>
                    <a:pt x="1325" y="1651"/>
                  </a:lnTo>
                  <a:lnTo>
                    <a:pt x="1314" y="1625"/>
                  </a:lnTo>
                  <a:lnTo>
                    <a:pt x="1303" y="1602"/>
                  </a:lnTo>
                  <a:lnTo>
                    <a:pt x="1291" y="1584"/>
                  </a:lnTo>
                  <a:lnTo>
                    <a:pt x="1281" y="1572"/>
                  </a:lnTo>
                  <a:lnTo>
                    <a:pt x="1263" y="1558"/>
                  </a:lnTo>
                  <a:lnTo>
                    <a:pt x="1242" y="1541"/>
                  </a:lnTo>
                  <a:lnTo>
                    <a:pt x="1216" y="1523"/>
                  </a:lnTo>
                  <a:lnTo>
                    <a:pt x="1188" y="1507"/>
                  </a:lnTo>
                  <a:lnTo>
                    <a:pt x="1160" y="1495"/>
                  </a:lnTo>
                  <a:lnTo>
                    <a:pt x="1132" y="1489"/>
                  </a:lnTo>
                  <a:lnTo>
                    <a:pt x="1108" y="1486"/>
                  </a:lnTo>
                  <a:lnTo>
                    <a:pt x="1088" y="1479"/>
                  </a:lnTo>
                  <a:lnTo>
                    <a:pt x="1073" y="1472"/>
                  </a:lnTo>
                  <a:lnTo>
                    <a:pt x="1059" y="1463"/>
                  </a:lnTo>
                  <a:lnTo>
                    <a:pt x="1044" y="1454"/>
                  </a:lnTo>
                  <a:lnTo>
                    <a:pt x="1028" y="1446"/>
                  </a:lnTo>
                  <a:lnTo>
                    <a:pt x="1010" y="1440"/>
                  </a:lnTo>
                  <a:lnTo>
                    <a:pt x="998" y="1435"/>
                  </a:lnTo>
                  <a:lnTo>
                    <a:pt x="990" y="1433"/>
                  </a:lnTo>
                  <a:lnTo>
                    <a:pt x="987" y="1438"/>
                  </a:lnTo>
                  <a:lnTo>
                    <a:pt x="985" y="1446"/>
                  </a:lnTo>
                  <a:lnTo>
                    <a:pt x="992" y="1463"/>
                  </a:lnTo>
                  <a:lnTo>
                    <a:pt x="1006" y="1477"/>
                  </a:lnTo>
                  <a:lnTo>
                    <a:pt x="1026" y="1487"/>
                  </a:lnTo>
                  <a:lnTo>
                    <a:pt x="1049" y="1489"/>
                  </a:lnTo>
                  <a:lnTo>
                    <a:pt x="1067" y="1494"/>
                  </a:lnTo>
                  <a:lnTo>
                    <a:pt x="1083" y="1505"/>
                  </a:lnTo>
                  <a:lnTo>
                    <a:pt x="1096" y="1525"/>
                  </a:lnTo>
                  <a:lnTo>
                    <a:pt x="1105" y="1546"/>
                  </a:lnTo>
                  <a:lnTo>
                    <a:pt x="1108" y="1569"/>
                  </a:lnTo>
                  <a:lnTo>
                    <a:pt x="1101" y="1585"/>
                  </a:lnTo>
                  <a:lnTo>
                    <a:pt x="1086" y="1600"/>
                  </a:lnTo>
                  <a:lnTo>
                    <a:pt x="1067" y="1613"/>
                  </a:lnTo>
                  <a:lnTo>
                    <a:pt x="1041" y="1626"/>
                  </a:lnTo>
                  <a:lnTo>
                    <a:pt x="1013" y="1639"/>
                  </a:lnTo>
                  <a:lnTo>
                    <a:pt x="985" y="1649"/>
                  </a:lnTo>
                  <a:lnTo>
                    <a:pt x="957" y="1661"/>
                  </a:lnTo>
                  <a:lnTo>
                    <a:pt x="938" y="1664"/>
                  </a:lnTo>
                  <a:lnTo>
                    <a:pt x="918" y="1659"/>
                  </a:lnTo>
                  <a:lnTo>
                    <a:pt x="900" y="1646"/>
                  </a:lnTo>
                  <a:lnTo>
                    <a:pt x="882" y="1630"/>
                  </a:lnTo>
                  <a:lnTo>
                    <a:pt x="867" y="1608"/>
                  </a:lnTo>
                  <a:lnTo>
                    <a:pt x="852" y="1587"/>
                  </a:lnTo>
                  <a:lnTo>
                    <a:pt x="841" y="1566"/>
                  </a:lnTo>
                  <a:lnTo>
                    <a:pt x="833" y="1546"/>
                  </a:lnTo>
                  <a:lnTo>
                    <a:pt x="826" y="1531"/>
                  </a:lnTo>
                  <a:lnTo>
                    <a:pt x="815" y="1513"/>
                  </a:lnTo>
                  <a:lnTo>
                    <a:pt x="803" y="1502"/>
                  </a:lnTo>
                  <a:lnTo>
                    <a:pt x="792" y="1499"/>
                  </a:lnTo>
                  <a:lnTo>
                    <a:pt x="782" y="1502"/>
                  </a:lnTo>
                  <a:lnTo>
                    <a:pt x="779" y="1510"/>
                  </a:lnTo>
                  <a:lnTo>
                    <a:pt x="782" y="1518"/>
                  </a:lnTo>
                  <a:lnTo>
                    <a:pt x="787" y="1533"/>
                  </a:lnTo>
                  <a:lnTo>
                    <a:pt x="797" y="1549"/>
                  </a:lnTo>
                  <a:lnTo>
                    <a:pt x="807" y="1569"/>
                  </a:lnTo>
                  <a:lnTo>
                    <a:pt x="820" y="1589"/>
                  </a:lnTo>
                  <a:lnTo>
                    <a:pt x="831" y="1610"/>
                  </a:lnTo>
                  <a:lnTo>
                    <a:pt x="843" y="1628"/>
                  </a:lnTo>
                  <a:lnTo>
                    <a:pt x="851" y="1644"/>
                  </a:lnTo>
                  <a:lnTo>
                    <a:pt x="864" y="1661"/>
                  </a:lnTo>
                  <a:lnTo>
                    <a:pt x="880" y="1672"/>
                  </a:lnTo>
                  <a:lnTo>
                    <a:pt x="902" y="1680"/>
                  </a:lnTo>
                  <a:lnTo>
                    <a:pt x="924" y="1685"/>
                  </a:lnTo>
                  <a:lnTo>
                    <a:pt x="949" y="1689"/>
                  </a:lnTo>
                  <a:lnTo>
                    <a:pt x="972" y="1690"/>
                  </a:lnTo>
                  <a:lnTo>
                    <a:pt x="992" y="1692"/>
                  </a:lnTo>
                  <a:lnTo>
                    <a:pt x="1010" y="1692"/>
                  </a:lnTo>
                  <a:lnTo>
                    <a:pt x="1019" y="1697"/>
                  </a:lnTo>
                  <a:lnTo>
                    <a:pt x="1021" y="1703"/>
                  </a:lnTo>
                  <a:lnTo>
                    <a:pt x="1019" y="1715"/>
                  </a:lnTo>
                  <a:lnTo>
                    <a:pt x="1014" y="1731"/>
                  </a:lnTo>
                  <a:lnTo>
                    <a:pt x="1010" y="1751"/>
                  </a:lnTo>
                  <a:lnTo>
                    <a:pt x="1003" y="1769"/>
                  </a:lnTo>
                  <a:lnTo>
                    <a:pt x="992" y="1788"/>
                  </a:lnTo>
                  <a:lnTo>
                    <a:pt x="978" y="1810"/>
                  </a:lnTo>
                  <a:lnTo>
                    <a:pt x="960" y="1834"/>
                  </a:lnTo>
                  <a:lnTo>
                    <a:pt x="942" y="1857"/>
                  </a:lnTo>
                  <a:lnTo>
                    <a:pt x="924" y="1882"/>
                  </a:lnTo>
                  <a:lnTo>
                    <a:pt x="906" y="1903"/>
                  </a:lnTo>
                  <a:lnTo>
                    <a:pt x="890" y="1921"/>
                  </a:lnTo>
                  <a:lnTo>
                    <a:pt x="877" y="1936"/>
                  </a:lnTo>
                  <a:lnTo>
                    <a:pt x="867" y="1947"/>
                  </a:lnTo>
                  <a:lnTo>
                    <a:pt x="861" y="1960"/>
                  </a:lnTo>
                  <a:lnTo>
                    <a:pt x="856" y="1982"/>
                  </a:lnTo>
                  <a:lnTo>
                    <a:pt x="854" y="2006"/>
                  </a:lnTo>
                  <a:lnTo>
                    <a:pt x="852" y="2034"/>
                  </a:lnTo>
                  <a:lnTo>
                    <a:pt x="852" y="2062"/>
                  </a:lnTo>
                  <a:lnTo>
                    <a:pt x="854" y="2091"/>
                  </a:lnTo>
                  <a:lnTo>
                    <a:pt x="854" y="2116"/>
                  </a:lnTo>
                  <a:lnTo>
                    <a:pt x="854" y="2137"/>
                  </a:lnTo>
                  <a:lnTo>
                    <a:pt x="849" y="2155"/>
                  </a:lnTo>
                  <a:lnTo>
                    <a:pt x="841" y="2168"/>
                  </a:lnTo>
                  <a:lnTo>
                    <a:pt x="831" y="2180"/>
                  </a:lnTo>
                  <a:lnTo>
                    <a:pt x="818" y="2188"/>
                  </a:lnTo>
                  <a:lnTo>
                    <a:pt x="803" y="2198"/>
                  </a:lnTo>
                  <a:lnTo>
                    <a:pt x="787" y="2208"/>
                  </a:lnTo>
                  <a:lnTo>
                    <a:pt x="772" y="2221"/>
                  </a:lnTo>
                  <a:lnTo>
                    <a:pt x="757" y="2239"/>
                  </a:lnTo>
                  <a:lnTo>
                    <a:pt x="746" y="2263"/>
                  </a:lnTo>
                  <a:lnTo>
                    <a:pt x="736" y="2291"/>
                  </a:lnTo>
                  <a:lnTo>
                    <a:pt x="728" y="2319"/>
                  </a:lnTo>
                  <a:lnTo>
                    <a:pt x="718" y="2348"/>
                  </a:lnTo>
                  <a:lnTo>
                    <a:pt x="707" y="2380"/>
                  </a:lnTo>
                  <a:lnTo>
                    <a:pt x="694" y="2401"/>
                  </a:lnTo>
                  <a:lnTo>
                    <a:pt x="676" y="2419"/>
                  </a:lnTo>
                  <a:lnTo>
                    <a:pt x="654" y="2434"/>
                  </a:lnTo>
                  <a:lnTo>
                    <a:pt x="630" y="2445"/>
                  </a:lnTo>
                  <a:lnTo>
                    <a:pt x="604" y="2453"/>
                  </a:lnTo>
                  <a:lnTo>
                    <a:pt x="577" y="2460"/>
                  </a:lnTo>
                  <a:lnTo>
                    <a:pt x="550" y="2465"/>
                  </a:lnTo>
                  <a:lnTo>
                    <a:pt x="532" y="2465"/>
                  </a:lnTo>
                  <a:lnTo>
                    <a:pt x="517" y="2461"/>
                  </a:lnTo>
                  <a:lnTo>
                    <a:pt x="509" y="2453"/>
                  </a:lnTo>
                  <a:lnTo>
                    <a:pt x="502" y="2442"/>
                  </a:lnTo>
                  <a:lnTo>
                    <a:pt x="499" y="2427"/>
                  </a:lnTo>
                  <a:lnTo>
                    <a:pt x="497" y="2411"/>
                  </a:lnTo>
                  <a:lnTo>
                    <a:pt x="497" y="2394"/>
                  </a:lnTo>
                  <a:lnTo>
                    <a:pt x="496" y="2376"/>
                  </a:lnTo>
                  <a:lnTo>
                    <a:pt x="494" y="2358"/>
                  </a:lnTo>
                  <a:lnTo>
                    <a:pt x="489" y="2340"/>
                  </a:lnTo>
                  <a:lnTo>
                    <a:pt x="484" y="2314"/>
                  </a:lnTo>
                  <a:lnTo>
                    <a:pt x="478" y="2281"/>
                  </a:lnTo>
                  <a:lnTo>
                    <a:pt x="471" y="2242"/>
                  </a:lnTo>
                  <a:lnTo>
                    <a:pt x="461" y="2199"/>
                  </a:lnTo>
                  <a:lnTo>
                    <a:pt x="453" y="2155"/>
                  </a:lnTo>
                  <a:lnTo>
                    <a:pt x="443" y="2111"/>
                  </a:lnTo>
                  <a:lnTo>
                    <a:pt x="433" y="2068"/>
                  </a:lnTo>
                  <a:lnTo>
                    <a:pt x="424" y="2029"/>
                  </a:lnTo>
                  <a:lnTo>
                    <a:pt x="415" y="1996"/>
                  </a:lnTo>
                  <a:lnTo>
                    <a:pt x="407" y="1970"/>
                  </a:lnTo>
                  <a:lnTo>
                    <a:pt x="401" y="1954"/>
                  </a:lnTo>
                  <a:lnTo>
                    <a:pt x="388" y="1929"/>
                  </a:lnTo>
                  <a:lnTo>
                    <a:pt x="379" y="1911"/>
                  </a:lnTo>
                  <a:lnTo>
                    <a:pt x="376" y="1895"/>
                  </a:lnTo>
                  <a:lnTo>
                    <a:pt x="378" y="1877"/>
                  </a:lnTo>
                  <a:lnTo>
                    <a:pt x="384" y="1856"/>
                  </a:lnTo>
                  <a:lnTo>
                    <a:pt x="384" y="1843"/>
                  </a:lnTo>
                  <a:lnTo>
                    <a:pt x="378" y="1831"/>
                  </a:lnTo>
                  <a:lnTo>
                    <a:pt x="361" y="1823"/>
                  </a:lnTo>
                  <a:lnTo>
                    <a:pt x="338" y="1818"/>
                  </a:lnTo>
                  <a:lnTo>
                    <a:pt x="307" y="1815"/>
                  </a:lnTo>
                  <a:lnTo>
                    <a:pt x="271" y="1815"/>
                  </a:lnTo>
                  <a:lnTo>
                    <a:pt x="227" y="1818"/>
                  </a:lnTo>
                  <a:lnTo>
                    <a:pt x="180" y="1825"/>
                  </a:lnTo>
                  <a:lnTo>
                    <a:pt x="149" y="1826"/>
                  </a:lnTo>
                  <a:lnTo>
                    <a:pt x="122" y="1820"/>
                  </a:lnTo>
                  <a:lnTo>
                    <a:pt x="99" y="1808"/>
                  </a:lnTo>
                  <a:lnTo>
                    <a:pt x="78" y="1790"/>
                  </a:lnTo>
                  <a:lnTo>
                    <a:pt x="60" y="1769"/>
                  </a:lnTo>
                  <a:lnTo>
                    <a:pt x="45" y="1744"/>
                  </a:lnTo>
                  <a:lnTo>
                    <a:pt x="32" y="1718"/>
                  </a:lnTo>
                  <a:lnTo>
                    <a:pt x="22" y="1690"/>
                  </a:lnTo>
                  <a:lnTo>
                    <a:pt x="14" y="1662"/>
                  </a:lnTo>
                  <a:lnTo>
                    <a:pt x="8" y="1636"/>
                  </a:lnTo>
                  <a:lnTo>
                    <a:pt x="3" y="1610"/>
                  </a:lnTo>
                  <a:lnTo>
                    <a:pt x="1" y="1587"/>
                  </a:lnTo>
                  <a:lnTo>
                    <a:pt x="0" y="1567"/>
                  </a:lnTo>
                  <a:lnTo>
                    <a:pt x="3" y="1545"/>
                  </a:lnTo>
                  <a:lnTo>
                    <a:pt x="13" y="1518"/>
                  </a:lnTo>
                  <a:lnTo>
                    <a:pt x="26" y="1490"/>
                  </a:lnTo>
                  <a:lnTo>
                    <a:pt x="42" y="1463"/>
                  </a:lnTo>
                  <a:lnTo>
                    <a:pt x="58" y="1435"/>
                  </a:lnTo>
                  <a:lnTo>
                    <a:pt x="78" y="1409"/>
                  </a:lnTo>
                  <a:lnTo>
                    <a:pt x="94" y="1386"/>
                  </a:lnTo>
                  <a:lnTo>
                    <a:pt x="111" y="1366"/>
                  </a:lnTo>
                  <a:lnTo>
                    <a:pt x="124" y="1351"/>
                  </a:lnTo>
                  <a:lnTo>
                    <a:pt x="131" y="1343"/>
                  </a:lnTo>
                  <a:lnTo>
                    <a:pt x="140" y="1332"/>
                  </a:lnTo>
                  <a:lnTo>
                    <a:pt x="149" y="1323"/>
                  </a:lnTo>
                  <a:lnTo>
                    <a:pt x="158" y="1319"/>
                  </a:lnTo>
                  <a:lnTo>
                    <a:pt x="171" y="1312"/>
                  </a:lnTo>
                  <a:lnTo>
                    <a:pt x="193" y="1305"/>
                  </a:lnTo>
                  <a:lnTo>
                    <a:pt x="212" y="1301"/>
                  </a:lnTo>
                  <a:lnTo>
                    <a:pt x="239" y="1294"/>
                  </a:lnTo>
                  <a:lnTo>
                    <a:pt x="271" y="1289"/>
                  </a:lnTo>
                  <a:lnTo>
                    <a:pt x="306" y="1283"/>
                  </a:lnTo>
                  <a:lnTo>
                    <a:pt x="340" y="1279"/>
                  </a:lnTo>
                  <a:lnTo>
                    <a:pt x="374" y="1279"/>
                  </a:lnTo>
                  <a:lnTo>
                    <a:pt x="404" y="1281"/>
                  </a:lnTo>
                  <a:lnTo>
                    <a:pt x="430" y="1287"/>
                  </a:lnTo>
                  <a:lnTo>
                    <a:pt x="451" y="1299"/>
                  </a:lnTo>
                  <a:lnTo>
                    <a:pt x="464" y="1310"/>
                  </a:lnTo>
                  <a:lnTo>
                    <a:pt x="473" y="1323"/>
                  </a:lnTo>
                  <a:lnTo>
                    <a:pt x="479" y="1335"/>
                  </a:lnTo>
                  <a:lnTo>
                    <a:pt x="487" y="1348"/>
                  </a:lnTo>
                  <a:lnTo>
                    <a:pt x="499" y="1359"/>
                  </a:lnTo>
                  <a:lnTo>
                    <a:pt x="517" y="1371"/>
                  </a:lnTo>
                  <a:lnTo>
                    <a:pt x="541" y="1377"/>
                  </a:lnTo>
                  <a:lnTo>
                    <a:pt x="566" y="1377"/>
                  </a:lnTo>
                  <a:lnTo>
                    <a:pt x="589" y="1373"/>
                  </a:lnTo>
                  <a:lnTo>
                    <a:pt x="613" y="1368"/>
                  </a:lnTo>
                  <a:lnTo>
                    <a:pt x="636" y="1368"/>
                  </a:lnTo>
                  <a:lnTo>
                    <a:pt x="659" y="1374"/>
                  </a:lnTo>
                  <a:lnTo>
                    <a:pt x="684" y="1386"/>
                  </a:lnTo>
                  <a:lnTo>
                    <a:pt x="705" y="1387"/>
                  </a:lnTo>
                  <a:lnTo>
                    <a:pt x="726" y="1382"/>
                  </a:lnTo>
                  <a:lnTo>
                    <a:pt x="744" y="1371"/>
                  </a:lnTo>
                  <a:lnTo>
                    <a:pt x="761" y="1355"/>
                  </a:lnTo>
                  <a:lnTo>
                    <a:pt x="771" y="1338"/>
                  </a:lnTo>
                  <a:lnTo>
                    <a:pt x="774" y="1325"/>
                  </a:lnTo>
                  <a:lnTo>
                    <a:pt x="772" y="1314"/>
                  </a:lnTo>
                  <a:lnTo>
                    <a:pt x="769" y="1302"/>
                  </a:lnTo>
                  <a:lnTo>
                    <a:pt x="762" y="1296"/>
                  </a:lnTo>
                  <a:lnTo>
                    <a:pt x="757" y="1289"/>
                  </a:lnTo>
                  <a:lnTo>
                    <a:pt x="748" y="1286"/>
                  </a:lnTo>
                  <a:lnTo>
                    <a:pt x="731" y="1281"/>
                  </a:lnTo>
                  <a:lnTo>
                    <a:pt x="712" y="1278"/>
                  </a:lnTo>
                  <a:lnTo>
                    <a:pt x="689" y="1273"/>
                  </a:lnTo>
                  <a:lnTo>
                    <a:pt x="669" y="1269"/>
                  </a:lnTo>
                  <a:lnTo>
                    <a:pt x="654" y="1263"/>
                  </a:lnTo>
                  <a:lnTo>
                    <a:pt x="645" y="1258"/>
                  </a:lnTo>
                  <a:lnTo>
                    <a:pt x="636" y="1251"/>
                  </a:lnTo>
                  <a:lnTo>
                    <a:pt x="630" y="1246"/>
                  </a:lnTo>
                  <a:lnTo>
                    <a:pt x="625" y="1245"/>
                  </a:lnTo>
                  <a:lnTo>
                    <a:pt x="620" y="1250"/>
                  </a:lnTo>
                  <a:lnTo>
                    <a:pt x="617" y="1261"/>
                  </a:lnTo>
                  <a:lnTo>
                    <a:pt x="612" y="1273"/>
                  </a:lnTo>
                  <a:lnTo>
                    <a:pt x="604" y="1278"/>
                  </a:lnTo>
                  <a:lnTo>
                    <a:pt x="594" y="1279"/>
                  </a:lnTo>
                  <a:lnTo>
                    <a:pt x="584" y="1278"/>
                  </a:lnTo>
                  <a:lnTo>
                    <a:pt x="576" y="1273"/>
                  </a:lnTo>
                  <a:lnTo>
                    <a:pt x="569" y="1268"/>
                  </a:lnTo>
                  <a:lnTo>
                    <a:pt x="564" y="1263"/>
                  </a:lnTo>
                  <a:lnTo>
                    <a:pt x="559" y="1256"/>
                  </a:lnTo>
                  <a:lnTo>
                    <a:pt x="553" y="1246"/>
                  </a:lnTo>
                  <a:lnTo>
                    <a:pt x="545" y="1238"/>
                  </a:lnTo>
                  <a:lnTo>
                    <a:pt x="536" y="1233"/>
                  </a:lnTo>
                  <a:lnTo>
                    <a:pt x="528" y="1233"/>
                  </a:lnTo>
                  <a:lnTo>
                    <a:pt x="512" y="1242"/>
                  </a:lnTo>
                  <a:lnTo>
                    <a:pt x="494" y="1255"/>
                  </a:lnTo>
                  <a:lnTo>
                    <a:pt x="473" y="1269"/>
                  </a:lnTo>
                  <a:lnTo>
                    <a:pt x="464" y="1273"/>
                  </a:lnTo>
                  <a:lnTo>
                    <a:pt x="461" y="1269"/>
                  </a:lnTo>
                  <a:lnTo>
                    <a:pt x="461" y="1263"/>
                  </a:lnTo>
                  <a:lnTo>
                    <a:pt x="463" y="1253"/>
                  </a:lnTo>
                  <a:lnTo>
                    <a:pt x="466" y="1243"/>
                  </a:lnTo>
                  <a:lnTo>
                    <a:pt x="471" y="1232"/>
                  </a:lnTo>
                  <a:lnTo>
                    <a:pt x="474" y="1224"/>
                  </a:lnTo>
                  <a:lnTo>
                    <a:pt x="471" y="1215"/>
                  </a:lnTo>
                  <a:lnTo>
                    <a:pt x="463" y="1206"/>
                  </a:lnTo>
                  <a:lnTo>
                    <a:pt x="446" y="1194"/>
                  </a:lnTo>
                  <a:lnTo>
                    <a:pt x="428" y="1183"/>
                  </a:lnTo>
                  <a:lnTo>
                    <a:pt x="407" y="1171"/>
                  </a:lnTo>
                  <a:lnTo>
                    <a:pt x="386" y="1161"/>
                  </a:lnTo>
                  <a:lnTo>
                    <a:pt x="365" y="1155"/>
                  </a:lnTo>
                  <a:lnTo>
                    <a:pt x="348" y="1153"/>
                  </a:lnTo>
                  <a:lnTo>
                    <a:pt x="332" y="1155"/>
                  </a:lnTo>
                  <a:lnTo>
                    <a:pt x="317" y="1163"/>
                  </a:lnTo>
                  <a:lnTo>
                    <a:pt x="304" y="1176"/>
                  </a:lnTo>
                  <a:lnTo>
                    <a:pt x="294" y="1191"/>
                  </a:lnTo>
                  <a:lnTo>
                    <a:pt x="284" y="1209"/>
                  </a:lnTo>
                  <a:lnTo>
                    <a:pt x="278" y="1227"/>
                  </a:lnTo>
                  <a:lnTo>
                    <a:pt x="266" y="1243"/>
                  </a:lnTo>
                  <a:lnTo>
                    <a:pt x="250" y="1258"/>
                  </a:lnTo>
                  <a:lnTo>
                    <a:pt x="230" y="1269"/>
                  </a:lnTo>
                  <a:lnTo>
                    <a:pt x="209" y="1279"/>
                  </a:lnTo>
                  <a:lnTo>
                    <a:pt x="189" y="1287"/>
                  </a:lnTo>
                  <a:lnTo>
                    <a:pt x="171" y="1296"/>
                  </a:lnTo>
                  <a:lnTo>
                    <a:pt x="157" y="1299"/>
                  </a:lnTo>
                  <a:lnTo>
                    <a:pt x="144" y="1294"/>
                  </a:lnTo>
                  <a:lnTo>
                    <a:pt x="131" y="1284"/>
                  </a:lnTo>
                  <a:lnTo>
                    <a:pt x="121" y="1269"/>
                  </a:lnTo>
                  <a:lnTo>
                    <a:pt x="114" y="1255"/>
                  </a:lnTo>
                  <a:lnTo>
                    <a:pt x="108" y="1242"/>
                  </a:lnTo>
                  <a:lnTo>
                    <a:pt x="106" y="1224"/>
                  </a:lnTo>
                  <a:lnTo>
                    <a:pt x="109" y="1206"/>
                  </a:lnTo>
                  <a:lnTo>
                    <a:pt x="116" y="1186"/>
                  </a:lnTo>
                  <a:lnTo>
                    <a:pt x="119" y="1163"/>
                  </a:lnTo>
                  <a:lnTo>
                    <a:pt x="124" y="1150"/>
                  </a:lnTo>
                  <a:lnTo>
                    <a:pt x="134" y="1142"/>
                  </a:lnTo>
                  <a:lnTo>
                    <a:pt x="149" y="1137"/>
                  </a:lnTo>
                  <a:lnTo>
                    <a:pt x="165" y="1135"/>
                  </a:lnTo>
                  <a:lnTo>
                    <a:pt x="183" y="1135"/>
                  </a:lnTo>
                  <a:lnTo>
                    <a:pt x="199" y="1135"/>
                  </a:lnTo>
                  <a:lnTo>
                    <a:pt x="216" y="1137"/>
                  </a:lnTo>
                  <a:lnTo>
                    <a:pt x="225" y="1135"/>
                  </a:lnTo>
                  <a:lnTo>
                    <a:pt x="229" y="1129"/>
                  </a:lnTo>
                  <a:lnTo>
                    <a:pt x="230" y="1119"/>
                  </a:lnTo>
                  <a:lnTo>
                    <a:pt x="227" y="1107"/>
                  </a:lnTo>
                  <a:lnTo>
                    <a:pt x="222" y="1094"/>
                  </a:lnTo>
                  <a:lnTo>
                    <a:pt x="214" y="1079"/>
                  </a:lnTo>
                  <a:lnTo>
                    <a:pt x="206" y="1066"/>
                  </a:lnTo>
                  <a:lnTo>
                    <a:pt x="198" y="1053"/>
                  </a:lnTo>
                  <a:lnTo>
                    <a:pt x="189" y="1042"/>
                  </a:lnTo>
                  <a:lnTo>
                    <a:pt x="183" y="1032"/>
                  </a:lnTo>
                  <a:lnTo>
                    <a:pt x="181" y="1025"/>
                  </a:lnTo>
                  <a:lnTo>
                    <a:pt x="186" y="1021"/>
                  </a:lnTo>
                  <a:lnTo>
                    <a:pt x="194" y="1017"/>
                  </a:lnTo>
                  <a:lnTo>
                    <a:pt x="204" y="1016"/>
                  </a:lnTo>
                  <a:lnTo>
                    <a:pt x="217" y="1014"/>
                  </a:lnTo>
                  <a:lnTo>
                    <a:pt x="230" y="1012"/>
                  </a:lnTo>
                  <a:lnTo>
                    <a:pt x="245" y="1009"/>
                  </a:lnTo>
                  <a:lnTo>
                    <a:pt x="261" y="1003"/>
                  </a:lnTo>
                  <a:lnTo>
                    <a:pt x="279" y="989"/>
                  </a:lnTo>
                  <a:lnTo>
                    <a:pt x="297" y="973"/>
                  </a:lnTo>
                  <a:lnTo>
                    <a:pt x="314" y="957"/>
                  </a:lnTo>
                  <a:lnTo>
                    <a:pt x="330" y="940"/>
                  </a:lnTo>
                  <a:lnTo>
                    <a:pt x="343" y="927"/>
                  </a:lnTo>
                  <a:lnTo>
                    <a:pt x="353" y="919"/>
                  </a:lnTo>
                  <a:lnTo>
                    <a:pt x="368" y="904"/>
                  </a:lnTo>
                  <a:lnTo>
                    <a:pt x="381" y="893"/>
                  </a:lnTo>
                  <a:lnTo>
                    <a:pt x="396" y="885"/>
                  </a:lnTo>
                  <a:lnTo>
                    <a:pt x="406" y="885"/>
                  </a:lnTo>
                  <a:lnTo>
                    <a:pt x="420" y="888"/>
                  </a:lnTo>
                  <a:lnTo>
                    <a:pt x="440" y="893"/>
                  </a:lnTo>
                  <a:lnTo>
                    <a:pt x="461" y="899"/>
                  </a:lnTo>
                  <a:lnTo>
                    <a:pt x="482" y="906"/>
                  </a:lnTo>
                  <a:lnTo>
                    <a:pt x="505" y="908"/>
                  </a:lnTo>
                  <a:lnTo>
                    <a:pt x="523" y="906"/>
                  </a:lnTo>
                  <a:lnTo>
                    <a:pt x="538" y="898"/>
                  </a:lnTo>
                  <a:lnTo>
                    <a:pt x="548" y="885"/>
                  </a:lnTo>
                  <a:lnTo>
                    <a:pt x="558" y="870"/>
                  </a:lnTo>
                  <a:lnTo>
                    <a:pt x="564" y="852"/>
                  </a:lnTo>
                  <a:lnTo>
                    <a:pt x="571" y="834"/>
                  </a:lnTo>
                  <a:lnTo>
                    <a:pt x="576" y="817"/>
                  </a:lnTo>
                  <a:lnTo>
                    <a:pt x="581" y="798"/>
                  </a:lnTo>
                  <a:lnTo>
                    <a:pt x="582" y="781"/>
                  </a:lnTo>
                  <a:lnTo>
                    <a:pt x="579" y="770"/>
                  </a:lnTo>
                  <a:lnTo>
                    <a:pt x="571" y="762"/>
                  </a:lnTo>
                  <a:lnTo>
                    <a:pt x="556" y="755"/>
                  </a:lnTo>
                  <a:lnTo>
                    <a:pt x="545" y="755"/>
                  </a:lnTo>
                  <a:lnTo>
                    <a:pt x="536" y="760"/>
                  </a:lnTo>
                  <a:lnTo>
                    <a:pt x="528" y="772"/>
                  </a:lnTo>
                  <a:lnTo>
                    <a:pt x="522" y="788"/>
                  </a:lnTo>
                  <a:lnTo>
                    <a:pt x="514" y="808"/>
                  </a:lnTo>
                  <a:lnTo>
                    <a:pt x="502" y="831"/>
                  </a:lnTo>
                  <a:lnTo>
                    <a:pt x="491" y="845"/>
                  </a:lnTo>
                  <a:lnTo>
                    <a:pt x="479" y="854"/>
                  </a:lnTo>
                  <a:lnTo>
                    <a:pt x="464" y="854"/>
                  </a:lnTo>
                  <a:lnTo>
                    <a:pt x="451" y="850"/>
                  </a:lnTo>
                  <a:lnTo>
                    <a:pt x="440" y="844"/>
                  </a:lnTo>
                  <a:lnTo>
                    <a:pt x="432" y="837"/>
                  </a:lnTo>
                  <a:lnTo>
                    <a:pt x="425" y="832"/>
                  </a:lnTo>
                  <a:lnTo>
                    <a:pt x="420" y="821"/>
                  </a:lnTo>
                  <a:lnTo>
                    <a:pt x="415" y="806"/>
                  </a:lnTo>
                  <a:lnTo>
                    <a:pt x="410" y="786"/>
                  </a:lnTo>
                  <a:lnTo>
                    <a:pt x="406" y="767"/>
                  </a:lnTo>
                  <a:lnTo>
                    <a:pt x="402" y="755"/>
                  </a:lnTo>
                  <a:lnTo>
                    <a:pt x="394" y="749"/>
                  </a:lnTo>
                  <a:lnTo>
                    <a:pt x="383" y="741"/>
                  </a:lnTo>
                  <a:lnTo>
                    <a:pt x="368" y="732"/>
                  </a:lnTo>
                  <a:lnTo>
                    <a:pt x="350" y="719"/>
                  </a:lnTo>
                  <a:lnTo>
                    <a:pt x="327" y="700"/>
                  </a:lnTo>
                  <a:lnTo>
                    <a:pt x="317" y="683"/>
                  </a:lnTo>
                  <a:lnTo>
                    <a:pt x="315" y="667"/>
                  </a:lnTo>
                  <a:lnTo>
                    <a:pt x="320" y="647"/>
                  </a:lnTo>
                  <a:lnTo>
                    <a:pt x="332" y="629"/>
                  </a:lnTo>
                  <a:lnTo>
                    <a:pt x="348" y="608"/>
                  </a:lnTo>
                  <a:lnTo>
                    <a:pt x="368" y="587"/>
                  </a:lnTo>
                  <a:lnTo>
                    <a:pt x="389" y="565"/>
                  </a:lnTo>
                  <a:lnTo>
                    <a:pt x="410" y="544"/>
                  </a:lnTo>
                  <a:lnTo>
                    <a:pt x="428" y="523"/>
                  </a:lnTo>
                  <a:lnTo>
                    <a:pt x="446" y="503"/>
                  </a:lnTo>
                  <a:lnTo>
                    <a:pt x="466" y="482"/>
                  </a:lnTo>
                  <a:lnTo>
                    <a:pt x="487" y="457"/>
                  </a:lnTo>
                  <a:lnTo>
                    <a:pt x="512" y="431"/>
                  </a:lnTo>
                  <a:lnTo>
                    <a:pt x="538" y="406"/>
                  </a:lnTo>
                  <a:lnTo>
                    <a:pt x="563" y="380"/>
                  </a:lnTo>
                  <a:lnTo>
                    <a:pt x="586" y="357"/>
                  </a:lnTo>
                  <a:lnTo>
                    <a:pt x="608" y="338"/>
                  </a:lnTo>
                  <a:lnTo>
                    <a:pt x="628" y="321"/>
                  </a:lnTo>
                  <a:lnTo>
                    <a:pt x="643" y="308"/>
                  </a:lnTo>
                  <a:lnTo>
                    <a:pt x="654" y="302"/>
                  </a:lnTo>
                  <a:lnTo>
                    <a:pt x="669" y="298"/>
                  </a:lnTo>
                  <a:lnTo>
                    <a:pt x="681" y="302"/>
                  </a:lnTo>
                  <a:lnTo>
                    <a:pt x="690" y="310"/>
                  </a:lnTo>
                  <a:lnTo>
                    <a:pt x="702" y="323"/>
                  </a:lnTo>
                  <a:lnTo>
                    <a:pt x="713" y="339"/>
                  </a:lnTo>
                  <a:lnTo>
                    <a:pt x="728" y="356"/>
                  </a:lnTo>
                  <a:lnTo>
                    <a:pt x="741" y="369"/>
                  </a:lnTo>
                  <a:lnTo>
                    <a:pt x="753" y="379"/>
                  </a:lnTo>
                  <a:lnTo>
                    <a:pt x="762" y="384"/>
                  </a:lnTo>
                  <a:lnTo>
                    <a:pt x="772" y="390"/>
                  </a:lnTo>
                  <a:lnTo>
                    <a:pt x="782" y="400"/>
                  </a:lnTo>
                  <a:lnTo>
                    <a:pt x="795" y="415"/>
                  </a:lnTo>
                  <a:lnTo>
                    <a:pt x="815" y="433"/>
                  </a:lnTo>
                  <a:lnTo>
                    <a:pt x="834" y="446"/>
                  </a:lnTo>
                  <a:lnTo>
                    <a:pt x="852" y="452"/>
                  </a:lnTo>
                  <a:lnTo>
                    <a:pt x="866" y="457"/>
                  </a:lnTo>
                  <a:lnTo>
                    <a:pt x="870" y="459"/>
                  </a:lnTo>
                  <a:lnTo>
                    <a:pt x="879" y="456"/>
                  </a:lnTo>
                  <a:lnTo>
                    <a:pt x="887" y="452"/>
                  </a:lnTo>
                  <a:lnTo>
                    <a:pt x="895" y="451"/>
                  </a:lnTo>
                  <a:lnTo>
                    <a:pt x="905" y="452"/>
                  </a:lnTo>
                  <a:lnTo>
                    <a:pt x="918" y="462"/>
                  </a:lnTo>
                  <a:lnTo>
                    <a:pt x="929" y="467"/>
                  </a:lnTo>
                  <a:lnTo>
                    <a:pt x="944" y="467"/>
                  </a:lnTo>
                  <a:lnTo>
                    <a:pt x="964" y="464"/>
                  </a:lnTo>
                  <a:lnTo>
                    <a:pt x="985" y="459"/>
                  </a:lnTo>
                  <a:lnTo>
                    <a:pt x="1008" y="451"/>
                  </a:lnTo>
                  <a:lnTo>
                    <a:pt x="1031" y="443"/>
                  </a:lnTo>
                  <a:lnTo>
                    <a:pt x="1050" y="434"/>
                  </a:lnTo>
                  <a:lnTo>
                    <a:pt x="1068" y="426"/>
                  </a:lnTo>
                  <a:lnTo>
                    <a:pt x="1083" y="420"/>
                  </a:lnTo>
                  <a:lnTo>
                    <a:pt x="1091" y="416"/>
                  </a:lnTo>
                  <a:lnTo>
                    <a:pt x="1105" y="408"/>
                  </a:lnTo>
                  <a:lnTo>
                    <a:pt x="1118" y="400"/>
                  </a:lnTo>
                  <a:lnTo>
                    <a:pt x="1134" y="392"/>
                  </a:lnTo>
                  <a:lnTo>
                    <a:pt x="1155" y="385"/>
                  </a:lnTo>
                  <a:lnTo>
                    <a:pt x="1172" y="380"/>
                  </a:lnTo>
                  <a:lnTo>
                    <a:pt x="1191" y="372"/>
                  </a:lnTo>
                  <a:lnTo>
                    <a:pt x="1213" y="361"/>
                  </a:lnTo>
                  <a:lnTo>
                    <a:pt x="1232" y="348"/>
                  </a:lnTo>
                  <a:lnTo>
                    <a:pt x="1250" y="334"/>
                  </a:lnTo>
                  <a:lnTo>
                    <a:pt x="1263" y="323"/>
                  </a:lnTo>
                  <a:lnTo>
                    <a:pt x="1270" y="313"/>
                  </a:lnTo>
                  <a:lnTo>
                    <a:pt x="1278" y="303"/>
                  </a:lnTo>
                  <a:lnTo>
                    <a:pt x="1291" y="295"/>
                  </a:lnTo>
                  <a:lnTo>
                    <a:pt x="1307" y="290"/>
                  </a:lnTo>
                  <a:lnTo>
                    <a:pt x="1324" y="289"/>
                  </a:lnTo>
                  <a:lnTo>
                    <a:pt x="1339" y="289"/>
                  </a:lnTo>
                  <a:lnTo>
                    <a:pt x="1348" y="292"/>
                  </a:lnTo>
                  <a:lnTo>
                    <a:pt x="1355" y="297"/>
                  </a:lnTo>
                  <a:lnTo>
                    <a:pt x="1365" y="294"/>
                  </a:lnTo>
                  <a:lnTo>
                    <a:pt x="1373" y="285"/>
                  </a:lnTo>
                  <a:lnTo>
                    <a:pt x="1383" y="272"/>
                  </a:lnTo>
                  <a:lnTo>
                    <a:pt x="1389" y="254"/>
                  </a:lnTo>
                  <a:lnTo>
                    <a:pt x="1396" y="244"/>
                  </a:lnTo>
                  <a:lnTo>
                    <a:pt x="1402" y="243"/>
                  </a:lnTo>
                  <a:lnTo>
                    <a:pt x="1411" y="246"/>
                  </a:lnTo>
                  <a:lnTo>
                    <a:pt x="1420" y="254"/>
                  </a:lnTo>
                  <a:lnTo>
                    <a:pt x="1430" y="264"/>
                  </a:lnTo>
                  <a:lnTo>
                    <a:pt x="1440" y="274"/>
                  </a:lnTo>
                  <a:lnTo>
                    <a:pt x="1452" y="282"/>
                  </a:lnTo>
                  <a:lnTo>
                    <a:pt x="1458" y="285"/>
                  </a:lnTo>
                  <a:lnTo>
                    <a:pt x="1463" y="280"/>
                  </a:lnTo>
                  <a:lnTo>
                    <a:pt x="1463" y="271"/>
                  </a:lnTo>
                  <a:lnTo>
                    <a:pt x="1463" y="256"/>
                  </a:lnTo>
                  <a:lnTo>
                    <a:pt x="1461" y="239"/>
                  </a:lnTo>
                  <a:lnTo>
                    <a:pt x="1460" y="223"/>
                  </a:lnTo>
                  <a:lnTo>
                    <a:pt x="1458" y="205"/>
                  </a:lnTo>
                  <a:lnTo>
                    <a:pt x="1456" y="190"/>
                  </a:lnTo>
                  <a:lnTo>
                    <a:pt x="1455" y="177"/>
                  </a:lnTo>
                  <a:lnTo>
                    <a:pt x="1460" y="166"/>
                  </a:lnTo>
                  <a:lnTo>
                    <a:pt x="1468" y="159"/>
                  </a:lnTo>
                  <a:lnTo>
                    <a:pt x="1481" y="154"/>
                  </a:lnTo>
                  <a:lnTo>
                    <a:pt x="1497" y="151"/>
                  </a:lnTo>
                  <a:lnTo>
                    <a:pt x="1512" y="148"/>
                  </a:lnTo>
                  <a:lnTo>
                    <a:pt x="1527" y="146"/>
                  </a:lnTo>
                  <a:lnTo>
                    <a:pt x="1538" y="143"/>
                  </a:lnTo>
                  <a:lnTo>
                    <a:pt x="1551" y="135"/>
                  </a:lnTo>
                  <a:lnTo>
                    <a:pt x="1563" y="120"/>
                  </a:lnTo>
                  <a:lnTo>
                    <a:pt x="1578" y="102"/>
                  </a:lnTo>
                  <a:lnTo>
                    <a:pt x="1594" y="82"/>
                  </a:lnTo>
                  <a:lnTo>
                    <a:pt x="1615" y="61"/>
                  </a:lnTo>
                  <a:lnTo>
                    <a:pt x="1632" y="50"/>
                  </a:lnTo>
                  <a:lnTo>
                    <a:pt x="1655" y="40"/>
                  </a:lnTo>
                  <a:lnTo>
                    <a:pt x="1682" y="32"/>
                  </a:lnTo>
                  <a:lnTo>
                    <a:pt x="1712" y="23"/>
                  </a:lnTo>
                  <a:lnTo>
                    <a:pt x="1741" y="17"/>
                  </a:lnTo>
                  <a:lnTo>
                    <a:pt x="1769" y="10"/>
                  </a:lnTo>
                  <a:lnTo>
                    <a:pt x="1792" y="7"/>
                  </a:lnTo>
                  <a:lnTo>
                    <a:pt x="1810" y="4"/>
                  </a:lnTo>
                  <a:lnTo>
                    <a:pt x="1821" y="2"/>
                  </a:lnTo>
                  <a:lnTo>
                    <a:pt x="1853" y="0"/>
                  </a:lnTo>
                  <a:close/>
                </a:path>
              </a:pathLst>
            </a:custGeom>
            <a:solidFill>
              <a:schemeClr val="accent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0" name="Freeform 11"/>
            <p:cNvSpPr>
              <a:spLocks/>
            </p:cNvSpPr>
            <p:nvPr/>
          </p:nvSpPr>
          <p:spPr bwMode="auto">
            <a:xfrm>
              <a:off x="8078788" y="2609850"/>
              <a:ext cx="182563" cy="266700"/>
            </a:xfrm>
            <a:custGeom>
              <a:avLst/>
              <a:gdLst>
                <a:gd name="T0" fmla="*/ 203 w 229"/>
                <a:gd name="T1" fmla="*/ 0 h 338"/>
                <a:gd name="T2" fmla="*/ 209 w 229"/>
                <a:gd name="T3" fmla="*/ 0 h 338"/>
                <a:gd name="T4" fmla="*/ 214 w 229"/>
                <a:gd name="T5" fmla="*/ 8 h 338"/>
                <a:gd name="T6" fmla="*/ 221 w 229"/>
                <a:gd name="T7" fmla="*/ 26 h 338"/>
                <a:gd name="T8" fmla="*/ 226 w 229"/>
                <a:gd name="T9" fmla="*/ 43 h 338"/>
                <a:gd name="T10" fmla="*/ 229 w 229"/>
                <a:gd name="T11" fmla="*/ 61 h 338"/>
                <a:gd name="T12" fmla="*/ 227 w 229"/>
                <a:gd name="T13" fmla="*/ 77 h 338"/>
                <a:gd name="T14" fmla="*/ 219 w 229"/>
                <a:gd name="T15" fmla="*/ 90 h 338"/>
                <a:gd name="T16" fmla="*/ 209 w 229"/>
                <a:gd name="T17" fmla="*/ 100 h 338"/>
                <a:gd name="T18" fmla="*/ 201 w 229"/>
                <a:gd name="T19" fmla="*/ 108 h 338"/>
                <a:gd name="T20" fmla="*/ 193 w 229"/>
                <a:gd name="T21" fmla="*/ 120 h 338"/>
                <a:gd name="T22" fmla="*/ 188 w 229"/>
                <a:gd name="T23" fmla="*/ 134 h 338"/>
                <a:gd name="T24" fmla="*/ 185 w 229"/>
                <a:gd name="T25" fmla="*/ 157 h 338"/>
                <a:gd name="T26" fmla="*/ 185 w 229"/>
                <a:gd name="T27" fmla="*/ 177 h 338"/>
                <a:gd name="T28" fmla="*/ 183 w 229"/>
                <a:gd name="T29" fmla="*/ 195 h 338"/>
                <a:gd name="T30" fmla="*/ 182 w 229"/>
                <a:gd name="T31" fmla="*/ 211 h 338"/>
                <a:gd name="T32" fmla="*/ 177 w 229"/>
                <a:gd name="T33" fmla="*/ 228 h 338"/>
                <a:gd name="T34" fmla="*/ 167 w 229"/>
                <a:gd name="T35" fmla="*/ 241 h 338"/>
                <a:gd name="T36" fmla="*/ 149 w 229"/>
                <a:gd name="T37" fmla="*/ 256 h 338"/>
                <a:gd name="T38" fmla="*/ 136 w 229"/>
                <a:gd name="T39" fmla="*/ 262 h 338"/>
                <a:gd name="T40" fmla="*/ 121 w 229"/>
                <a:gd name="T41" fmla="*/ 272 h 338"/>
                <a:gd name="T42" fmla="*/ 103 w 229"/>
                <a:gd name="T43" fmla="*/ 283 h 338"/>
                <a:gd name="T44" fmla="*/ 85 w 229"/>
                <a:gd name="T45" fmla="*/ 293 h 338"/>
                <a:gd name="T46" fmla="*/ 67 w 229"/>
                <a:gd name="T47" fmla="*/ 305 h 338"/>
                <a:gd name="T48" fmla="*/ 49 w 229"/>
                <a:gd name="T49" fmla="*/ 316 h 338"/>
                <a:gd name="T50" fmla="*/ 34 w 229"/>
                <a:gd name="T51" fmla="*/ 324 h 338"/>
                <a:gd name="T52" fmla="*/ 20 w 229"/>
                <a:gd name="T53" fmla="*/ 333 h 338"/>
                <a:gd name="T54" fmla="*/ 8 w 229"/>
                <a:gd name="T55" fmla="*/ 336 h 338"/>
                <a:gd name="T56" fmla="*/ 2 w 229"/>
                <a:gd name="T57" fmla="*/ 338 h 338"/>
                <a:gd name="T58" fmla="*/ 0 w 229"/>
                <a:gd name="T59" fmla="*/ 336 h 338"/>
                <a:gd name="T60" fmla="*/ 3 w 229"/>
                <a:gd name="T61" fmla="*/ 329 h 338"/>
                <a:gd name="T62" fmla="*/ 3 w 229"/>
                <a:gd name="T63" fmla="*/ 324 h 338"/>
                <a:gd name="T64" fmla="*/ 8 w 229"/>
                <a:gd name="T65" fmla="*/ 313 h 338"/>
                <a:gd name="T66" fmla="*/ 15 w 229"/>
                <a:gd name="T67" fmla="*/ 297 h 338"/>
                <a:gd name="T68" fmla="*/ 24 w 229"/>
                <a:gd name="T69" fmla="*/ 279 h 338"/>
                <a:gd name="T70" fmla="*/ 39 w 229"/>
                <a:gd name="T71" fmla="*/ 264 h 338"/>
                <a:gd name="T72" fmla="*/ 57 w 229"/>
                <a:gd name="T73" fmla="*/ 252 h 338"/>
                <a:gd name="T74" fmla="*/ 74 w 229"/>
                <a:gd name="T75" fmla="*/ 243 h 338"/>
                <a:gd name="T76" fmla="*/ 88 w 229"/>
                <a:gd name="T77" fmla="*/ 233 h 338"/>
                <a:gd name="T78" fmla="*/ 103 w 229"/>
                <a:gd name="T79" fmla="*/ 220 h 338"/>
                <a:gd name="T80" fmla="*/ 114 w 229"/>
                <a:gd name="T81" fmla="*/ 203 h 338"/>
                <a:gd name="T82" fmla="*/ 119 w 229"/>
                <a:gd name="T83" fmla="*/ 190 h 338"/>
                <a:gd name="T84" fmla="*/ 124 w 229"/>
                <a:gd name="T85" fmla="*/ 182 h 338"/>
                <a:gd name="T86" fmla="*/ 128 w 229"/>
                <a:gd name="T87" fmla="*/ 175 h 338"/>
                <a:gd name="T88" fmla="*/ 129 w 229"/>
                <a:gd name="T89" fmla="*/ 170 h 338"/>
                <a:gd name="T90" fmla="*/ 132 w 229"/>
                <a:gd name="T91" fmla="*/ 161 h 338"/>
                <a:gd name="T92" fmla="*/ 137 w 229"/>
                <a:gd name="T93" fmla="*/ 148 h 338"/>
                <a:gd name="T94" fmla="*/ 144 w 229"/>
                <a:gd name="T95" fmla="*/ 128 h 338"/>
                <a:gd name="T96" fmla="*/ 150 w 229"/>
                <a:gd name="T97" fmla="*/ 105 h 338"/>
                <a:gd name="T98" fmla="*/ 157 w 229"/>
                <a:gd name="T99" fmla="*/ 89 h 338"/>
                <a:gd name="T100" fmla="*/ 162 w 229"/>
                <a:gd name="T101" fmla="*/ 76 h 338"/>
                <a:gd name="T102" fmla="*/ 167 w 229"/>
                <a:gd name="T103" fmla="*/ 66 h 338"/>
                <a:gd name="T104" fmla="*/ 172 w 229"/>
                <a:gd name="T105" fmla="*/ 56 h 338"/>
                <a:gd name="T106" fmla="*/ 178 w 229"/>
                <a:gd name="T107" fmla="*/ 43 h 338"/>
                <a:gd name="T108" fmla="*/ 185 w 229"/>
                <a:gd name="T109" fmla="*/ 30 h 338"/>
                <a:gd name="T110" fmla="*/ 190 w 229"/>
                <a:gd name="T111" fmla="*/ 17 h 338"/>
                <a:gd name="T112" fmla="*/ 196 w 229"/>
                <a:gd name="T113" fmla="*/ 7 h 338"/>
                <a:gd name="T114" fmla="*/ 203 w 229"/>
                <a:gd name="T115"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9" h="338">
                  <a:moveTo>
                    <a:pt x="203" y="0"/>
                  </a:moveTo>
                  <a:lnTo>
                    <a:pt x="209" y="0"/>
                  </a:lnTo>
                  <a:lnTo>
                    <a:pt x="214" y="8"/>
                  </a:lnTo>
                  <a:lnTo>
                    <a:pt x="221" y="26"/>
                  </a:lnTo>
                  <a:lnTo>
                    <a:pt x="226" y="43"/>
                  </a:lnTo>
                  <a:lnTo>
                    <a:pt x="229" y="61"/>
                  </a:lnTo>
                  <a:lnTo>
                    <a:pt x="227" y="77"/>
                  </a:lnTo>
                  <a:lnTo>
                    <a:pt x="219" y="90"/>
                  </a:lnTo>
                  <a:lnTo>
                    <a:pt x="209" y="100"/>
                  </a:lnTo>
                  <a:lnTo>
                    <a:pt x="201" y="108"/>
                  </a:lnTo>
                  <a:lnTo>
                    <a:pt x="193" y="120"/>
                  </a:lnTo>
                  <a:lnTo>
                    <a:pt x="188" y="134"/>
                  </a:lnTo>
                  <a:lnTo>
                    <a:pt x="185" y="157"/>
                  </a:lnTo>
                  <a:lnTo>
                    <a:pt x="185" y="177"/>
                  </a:lnTo>
                  <a:lnTo>
                    <a:pt x="183" y="195"/>
                  </a:lnTo>
                  <a:lnTo>
                    <a:pt x="182" y="211"/>
                  </a:lnTo>
                  <a:lnTo>
                    <a:pt x="177" y="228"/>
                  </a:lnTo>
                  <a:lnTo>
                    <a:pt x="167" y="241"/>
                  </a:lnTo>
                  <a:lnTo>
                    <a:pt x="149" y="256"/>
                  </a:lnTo>
                  <a:lnTo>
                    <a:pt x="136" y="262"/>
                  </a:lnTo>
                  <a:lnTo>
                    <a:pt x="121" y="272"/>
                  </a:lnTo>
                  <a:lnTo>
                    <a:pt x="103" y="283"/>
                  </a:lnTo>
                  <a:lnTo>
                    <a:pt x="85" y="293"/>
                  </a:lnTo>
                  <a:lnTo>
                    <a:pt x="67" y="305"/>
                  </a:lnTo>
                  <a:lnTo>
                    <a:pt x="49" y="316"/>
                  </a:lnTo>
                  <a:lnTo>
                    <a:pt x="34" y="324"/>
                  </a:lnTo>
                  <a:lnTo>
                    <a:pt x="20" y="333"/>
                  </a:lnTo>
                  <a:lnTo>
                    <a:pt x="8" y="336"/>
                  </a:lnTo>
                  <a:lnTo>
                    <a:pt x="2" y="338"/>
                  </a:lnTo>
                  <a:lnTo>
                    <a:pt x="0" y="336"/>
                  </a:lnTo>
                  <a:lnTo>
                    <a:pt x="3" y="329"/>
                  </a:lnTo>
                  <a:lnTo>
                    <a:pt x="3" y="324"/>
                  </a:lnTo>
                  <a:lnTo>
                    <a:pt x="8" y="313"/>
                  </a:lnTo>
                  <a:lnTo>
                    <a:pt x="15" y="297"/>
                  </a:lnTo>
                  <a:lnTo>
                    <a:pt x="24" y="279"/>
                  </a:lnTo>
                  <a:lnTo>
                    <a:pt x="39" y="264"/>
                  </a:lnTo>
                  <a:lnTo>
                    <a:pt x="57" y="252"/>
                  </a:lnTo>
                  <a:lnTo>
                    <a:pt x="74" y="243"/>
                  </a:lnTo>
                  <a:lnTo>
                    <a:pt x="88" y="233"/>
                  </a:lnTo>
                  <a:lnTo>
                    <a:pt x="103" y="220"/>
                  </a:lnTo>
                  <a:lnTo>
                    <a:pt x="114" y="203"/>
                  </a:lnTo>
                  <a:lnTo>
                    <a:pt x="119" y="190"/>
                  </a:lnTo>
                  <a:lnTo>
                    <a:pt x="124" y="182"/>
                  </a:lnTo>
                  <a:lnTo>
                    <a:pt x="128" y="175"/>
                  </a:lnTo>
                  <a:lnTo>
                    <a:pt x="129" y="170"/>
                  </a:lnTo>
                  <a:lnTo>
                    <a:pt x="132" y="161"/>
                  </a:lnTo>
                  <a:lnTo>
                    <a:pt x="137" y="148"/>
                  </a:lnTo>
                  <a:lnTo>
                    <a:pt x="144" y="128"/>
                  </a:lnTo>
                  <a:lnTo>
                    <a:pt x="150" y="105"/>
                  </a:lnTo>
                  <a:lnTo>
                    <a:pt x="157" y="89"/>
                  </a:lnTo>
                  <a:lnTo>
                    <a:pt x="162" y="76"/>
                  </a:lnTo>
                  <a:lnTo>
                    <a:pt x="167" y="66"/>
                  </a:lnTo>
                  <a:lnTo>
                    <a:pt x="172" y="56"/>
                  </a:lnTo>
                  <a:lnTo>
                    <a:pt x="178" y="43"/>
                  </a:lnTo>
                  <a:lnTo>
                    <a:pt x="185" y="30"/>
                  </a:lnTo>
                  <a:lnTo>
                    <a:pt x="190" y="17"/>
                  </a:lnTo>
                  <a:lnTo>
                    <a:pt x="196" y="7"/>
                  </a:lnTo>
                  <a:lnTo>
                    <a:pt x="203" y="0"/>
                  </a:lnTo>
                  <a:close/>
                </a:path>
              </a:pathLst>
            </a:custGeom>
            <a:solidFill>
              <a:schemeClr val="accent5"/>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1" name="Freeform 12"/>
            <p:cNvSpPr>
              <a:spLocks/>
            </p:cNvSpPr>
            <p:nvPr/>
          </p:nvSpPr>
          <p:spPr bwMode="auto">
            <a:xfrm>
              <a:off x="7667625" y="3190875"/>
              <a:ext cx="346075" cy="182563"/>
            </a:xfrm>
            <a:custGeom>
              <a:avLst/>
              <a:gdLst>
                <a:gd name="T0" fmla="*/ 11 w 435"/>
                <a:gd name="T1" fmla="*/ 3 h 229"/>
                <a:gd name="T2" fmla="*/ 31 w 435"/>
                <a:gd name="T3" fmla="*/ 16 h 229"/>
                <a:gd name="T4" fmla="*/ 51 w 435"/>
                <a:gd name="T5" fmla="*/ 31 h 229"/>
                <a:gd name="T6" fmla="*/ 62 w 435"/>
                <a:gd name="T7" fmla="*/ 41 h 229"/>
                <a:gd name="T8" fmla="*/ 72 w 435"/>
                <a:gd name="T9" fmla="*/ 49 h 229"/>
                <a:gd name="T10" fmla="*/ 98 w 435"/>
                <a:gd name="T11" fmla="*/ 69 h 229"/>
                <a:gd name="T12" fmla="*/ 128 w 435"/>
                <a:gd name="T13" fmla="*/ 93 h 229"/>
                <a:gd name="T14" fmla="*/ 152 w 435"/>
                <a:gd name="T15" fmla="*/ 116 h 229"/>
                <a:gd name="T16" fmla="*/ 173 w 435"/>
                <a:gd name="T17" fmla="*/ 123 h 229"/>
                <a:gd name="T18" fmla="*/ 190 w 435"/>
                <a:gd name="T19" fmla="*/ 105 h 229"/>
                <a:gd name="T20" fmla="*/ 203 w 435"/>
                <a:gd name="T21" fmla="*/ 78 h 229"/>
                <a:gd name="T22" fmla="*/ 224 w 435"/>
                <a:gd name="T23" fmla="*/ 62 h 229"/>
                <a:gd name="T24" fmla="*/ 255 w 435"/>
                <a:gd name="T25" fmla="*/ 52 h 229"/>
                <a:gd name="T26" fmla="*/ 290 w 435"/>
                <a:gd name="T27" fmla="*/ 39 h 229"/>
                <a:gd name="T28" fmla="*/ 304 w 435"/>
                <a:gd name="T29" fmla="*/ 41 h 229"/>
                <a:gd name="T30" fmla="*/ 308 w 435"/>
                <a:gd name="T31" fmla="*/ 51 h 229"/>
                <a:gd name="T32" fmla="*/ 311 w 435"/>
                <a:gd name="T33" fmla="*/ 67 h 229"/>
                <a:gd name="T34" fmla="*/ 313 w 435"/>
                <a:gd name="T35" fmla="*/ 95 h 229"/>
                <a:gd name="T36" fmla="*/ 306 w 435"/>
                <a:gd name="T37" fmla="*/ 121 h 229"/>
                <a:gd name="T38" fmla="*/ 306 w 435"/>
                <a:gd name="T39" fmla="*/ 134 h 229"/>
                <a:gd name="T40" fmla="*/ 319 w 435"/>
                <a:gd name="T41" fmla="*/ 126 h 229"/>
                <a:gd name="T42" fmla="*/ 340 w 435"/>
                <a:gd name="T43" fmla="*/ 108 h 229"/>
                <a:gd name="T44" fmla="*/ 363 w 435"/>
                <a:gd name="T45" fmla="*/ 87 h 229"/>
                <a:gd name="T46" fmla="*/ 396 w 435"/>
                <a:gd name="T47" fmla="*/ 73 h 229"/>
                <a:gd name="T48" fmla="*/ 422 w 435"/>
                <a:gd name="T49" fmla="*/ 80 h 229"/>
                <a:gd name="T50" fmla="*/ 432 w 435"/>
                <a:gd name="T51" fmla="*/ 108 h 229"/>
                <a:gd name="T52" fmla="*/ 434 w 435"/>
                <a:gd name="T53" fmla="*/ 149 h 229"/>
                <a:gd name="T54" fmla="*/ 435 w 435"/>
                <a:gd name="T55" fmla="*/ 177 h 229"/>
                <a:gd name="T56" fmla="*/ 426 w 435"/>
                <a:gd name="T57" fmla="*/ 186 h 229"/>
                <a:gd name="T58" fmla="*/ 404 w 435"/>
                <a:gd name="T59" fmla="*/ 195 h 229"/>
                <a:gd name="T60" fmla="*/ 375 w 435"/>
                <a:gd name="T61" fmla="*/ 206 h 229"/>
                <a:gd name="T62" fmla="*/ 342 w 435"/>
                <a:gd name="T63" fmla="*/ 201 h 229"/>
                <a:gd name="T64" fmla="*/ 319 w 435"/>
                <a:gd name="T65" fmla="*/ 198 h 229"/>
                <a:gd name="T66" fmla="*/ 311 w 435"/>
                <a:gd name="T67" fmla="*/ 206 h 229"/>
                <a:gd name="T68" fmla="*/ 308 w 435"/>
                <a:gd name="T69" fmla="*/ 221 h 229"/>
                <a:gd name="T70" fmla="*/ 293 w 435"/>
                <a:gd name="T71" fmla="*/ 229 h 229"/>
                <a:gd name="T72" fmla="*/ 265 w 435"/>
                <a:gd name="T73" fmla="*/ 222 h 229"/>
                <a:gd name="T74" fmla="*/ 229 w 435"/>
                <a:gd name="T75" fmla="*/ 208 h 229"/>
                <a:gd name="T76" fmla="*/ 198 w 435"/>
                <a:gd name="T77" fmla="*/ 190 h 229"/>
                <a:gd name="T78" fmla="*/ 177 w 435"/>
                <a:gd name="T79" fmla="*/ 186 h 229"/>
                <a:gd name="T80" fmla="*/ 155 w 435"/>
                <a:gd name="T81" fmla="*/ 198 h 229"/>
                <a:gd name="T82" fmla="*/ 129 w 435"/>
                <a:gd name="T83" fmla="*/ 196 h 229"/>
                <a:gd name="T84" fmla="*/ 103 w 435"/>
                <a:gd name="T85" fmla="*/ 172 h 229"/>
                <a:gd name="T86" fmla="*/ 82 w 435"/>
                <a:gd name="T87" fmla="*/ 139 h 229"/>
                <a:gd name="T88" fmla="*/ 52 w 435"/>
                <a:gd name="T89" fmla="*/ 91 h 229"/>
                <a:gd name="T90" fmla="*/ 20 w 435"/>
                <a:gd name="T91" fmla="*/ 37 h 229"/>
                <a:gd name="T92" fmla="*/ 0 w 435"/>
                <a:gd name="T93" fmla="*/ 5 h 229"/>
                <a:gd name="T94" fmla="*/ 5 w 435"/>
                <a:gd name="T95"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5" h="229">
                  <a:moveTo>
                    <a:pt x="5" y="0"/>
                  </a:moveTo>
                  <a:lnTo>
                    <a:pt x="11" y="3"/>
                  </a:lnTo>
                  <a:lnTo>
                    <a:pt x="21" y="10"/>
                  </a:lnTo>
                  <a:lnTo>
                    <a:pt x="31" y="16"/>
                  </a:lnTo>
                  <a:lnTo>
                    <a:pt x="43" y="24"/>
                  </a:lnTo>
                  <a:lnTo>
                    <a:pt x="51" y="31"/>
                  </a:lnTo>
                  <a:lnTo>
                    <a:pt x="57" y="37"/>
                  </a:lnTo>
                  <a:lnTo>
                    <a:pt x="62" y="41"/>
                  </a:lnTo>
                  <a:lnTo>
                    <a:pt x="64" y="42"/>
                  </a:lnTo>
                  <a:lnTo>
                    <a:pt x="72" y="49"/>
                  </a:lnTo>
                  <a:lnTo>
                    <a:pt x="83" y="57"/>
                  </a:lnTo>
                  <a:lnTo>
                    <a:pt x="98" y="69"/>
                  </a:lnTo>
                  <a:lnTo>
                    <a:pt x="113" y="82"/>
                  </a:lnTo>
                  <a:lnTo>
                    <a:pt x="128" y="93"/>
                  </a:lnTo>
                  <a:lnTo>
                    <a:pt x="141" y="105"/>
                  </a:lnTo>
                  <a:lnTo>
                    <a:pt x="152" y="116"/>
                  </a:lnTo>
                  <a:lnTo>
                    <a:pt x="164" y="123"/>
                  </a:lnTo>
                  <a:lnTo>
                    <a:pt x="173" y="123"/>
                  </a:lnTo>
                  <a:lnTo>
                    <a:pt x="182" y="114"/>
                  </a:lnTo>
                  <a:lnTo>
                    <a:pt x="190" y="105"/>
                  </a:lnTo>
                  <a:lnTo>
                    <a:pt x="196" y="91"/>
                  </a:lnTo>
                  <a:lnTo>
                    <a:pt x="203" y="78"/>
                  </a:lnTo>
                  <a:lnTo>
                    <a:pt x="213" y="69"/>
                  </a:lnTo>
                  <a:lnTo>
                    <a:pt x="224" y="62"/>
                  </a:lnTo>
                  <a:lnTo>
                    <a:pt x="239" y="57"/>
                  </a:lnTo>
                  <a:lnTo>
                    <a:pt x="255" y="52"/>
                  </a:lnTo>
                  <a:lnTo>
                    <a:pt x="277" y="44"/>
                  </a:lnTo>
                  <a:lnTo>
                    <a:pt x="290" y="39"/>
                  </a:lnTo>
                  <a:lnTo>
                    <a:pt x="300" y="39"/>
                  </a:lnTo>
                  <a:lnTo>
                    <a:pt x="304" y="41"/>
                  </a:lnTo>
                  <a:lnTo>
                    <a:pt x="308" y="44"/>
                  </a:lnTo>
                  <a:lnTo>
                    <a:pt x="308" y="51"/>
                  </a:lnTo>
                  <a:lnTo>
                    <a:pt x="309" y="59"/>
                  </a:lnTo>
                  <a:lnTo>
                    <a:pt x="311" y="67"/>
                  </a:lnTo>
                  <a:lnTo>
                    <a:pt x="314" y="80"/>
                  </a:lnTo>
                  <a:lnTo>
                    <a:pt x="313" y="95"/>
                  </a:lnTo>
                  <a:lnTo>
                    <a:pt x="309" y="109"/>
                  </a:lnTo>
                  <a:lnTo>
                    <a:pt x="306" y="121"/>
                  </a:lnTo>
                  <a:lnTo>
                    <a:pt x="304" y="131"/>
                  </a:lnTo>
                  <a:lnTo>
                    <a:pt x="306" y="134"/>
                  </a:lnTo>
                  <a:lnTo>
                    <a:pt x="311" y="132"/>
                  </a:lnTo>
                  <a:lnTo>
                    <a:pt x="319" y="126"/>
                  </a:lnTo>
                  <a:lnTo>
                    <a:pt x="329" y="118"/>
                  </a:lnTo>
                  <a:lnTo>
                    <a:pt x="340" y="108"/>
                  </a:lnTo>
                  <a:lnTo>
                    <a:pt x="352" y="96"/>
                  </a:lnTo>
                  <a:lnTo>
                    <a:pt x="363" y="87"/>
                  </a:lnTo>
                  <a:lnTo>
                    <a:pt x="380" y="77"/>
                  </a:lnTo>
                  <a:lnTo>
                    <a:pt x="396" y="73"/>
                  </a:lnTo>
                  <a:lnTo>
                    <a:pt x="411" y="75"/>
                  </a:lnTo>
                  <a:lnTo>
                    <a:pt x="422" y="80"/>
                  </a:lnTo>
                  <a:lnTo>
                    <a:pt x="429" y="91"/>
                  </a:lnTo>
                  <a:lnTo>
                    <a:pt x="432" y="108"/>
                  </a:lnTo>
                  <a:lnTo>
                    <a:pt x="432" y="127"/>
                  </a:lnTo>
                  <a:lnTo>
                    <a:pt x="434" y="149"/>
                  </a:lnTo>
                  <a:lnTo>
                    <a:pt x="435" y="167"/>
                  </a:lnTo>
                  <a:lnTo>
                    <a:pt x="435" y="177"/>
                  </a:lnTo>
                  <a:lnTo>
                    <a:pt x="432" y="183"/>
                  </a:lnTo>
                  <a:lnTo>
                    <a:pt x="426" y="186"/>
                  </a:lnTo>
                  <a:lnTo>
                    <a:pt x="416" y="190"/>
                  </a:lnTo>
                  <a:lnTo>
                    <a:pt x="404" y="195"/>
                  </a:lnTo>
                  <a:lnTo>
                    <a:pt x="393" y="200"/>
                  </a:lnTo>
                  <a:lnTo>
                    <a:pt x="375" y="206"/>
                  </a:lnTo>
                  <a:lnTo>
                    <a:pt x="358" y="204"/>
                  </a:lnTo>
                  <a:lnTo>
                    <a:pt x="342" y="201"/>
                  </a:lnTo>
                  <a:lnTo>
                    <a:pt x="327" y="198"/>
                  </a:lnTo>
                  <a:lnTo>
                    <a:pt x="319" y="198"/>
                  </a:lnTo>
                  <a:lnTo>
                    <a:pt x="314" y="201"/>
                  </a:lnTo>
                  <a:lnTo>
                    <a:pt x="311" y="206"/>
                  </a:lnTo>
                  <a:lnTo>
                    <a:pt x="309" y="213"/>
                  </a:lnTo>
                  <a:lnTo>
                    <a:pt x="308" y="221"/>
                  </a:lnTo>
                  <a:lnTo>
                    <a:pt x="301" y="226"/>
                  </a:lnTo>
                  <a:lnTo>
                    <a:pt x="293" y="229"/>
                  </a:lnTo>
                  <a:lnTo>
                    <a:pt x="280" y="227"/>
                  </a:lnTo>
                  <a:lnTo>
                    <a:pt x="265" y="222"/>
                  </a:lnTo>
                  <a:lnTo>
                    <a:pt x="247" y="216"/>
                  </a:lnTo>
                  <a:lnTo>
                    <a:pt x="229" y="208"/>
                  </a:lnTo>
                  <a:lnTo>
                    <a:pt x="213" y="198"/>
                  </a:lnTo>
                  <a:lnTo>
                    <a:pt x="198" y="190"/>
                  </a:lnTo>
                  <a:lnTo>
                    <a:pt x="187" y="186"/>
                  </a:lnTo>
                  <a:lnTo>
                    <a:pt x="177" y="186"/>
                  </a:lnTo>
                  <a:lnTo>
                    <a:pt x="167" y="191"/>
                  </a:lnTo>
                  <a:lnTo>
                    <a:pt x="155" y="198"/>
                  </a:lnTo>
                  <a:lnTo>
                    <a:pt x="142" y="201"/>
                  </a:lnTo>
                  <a:lnTo>
                    <a:pt x="129" y="196"/>
                  </a:lnTo>
                  <a:lnTo>
                    <a:pt x="116" y="186"/>
                  </a:lnTo>
                  <a:lnTo>
                    <a:pt x="103" y="172"/>
                  </a:lnTo>
                  <a:lnTo>
                    <a:pt x="92" y="155"/>
                  </a:lnTo>
                  <a:lnTo>
                    <a:pt x="82" y="139"/>
                  </a:lnTo>
                  <a:lnTo>
                    <a:pt x="67" y="116"/>
                  </a:lnTo>
                  <a:lnTo>
                    <a:pt x="52" y="91"/>
                  </a:lnTo>
                  <a:lnTo>
                    <a:pt x="36" y="64"/>
                  </a:lnTo>
                  <a:lnTo>
                    <a:pt x="20" y="37"/>
                  </a:lnTo>
                  <a:lnTo>
                    <a:pt x="5" y="14"/>
                  </a:lnTo>
                  <a:lnTo>
                    <a:pt x="0" y="5"/>
                  </a:lnTo>
                  <a:lnTo>
                    <a:pt x="0" y="0"/>
                  </a:lnTo>
                  <a:lnTo>
                    <a:pt x="5" y="0"/>
                  </a:lnTo>
                  <a:close/>
                </a:path>
              </a:pathLst>
            </a:custGeom>
            <a:solidFill>
              <a:schemeClr val="accent5"/>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24" name="Freeform 13"/>
            <p:cNvSpPr>
              <a:spLocks/>
            </p:cNvSpPr>
            <p:nvPr/>
          </p:nvSpPr>
          <p:spPr bwMode="auto">
            <a:xfrm>
              <a:off x="8107363" y="3276600"/>
              <a:ext cx="214313" cy="117475"/>
            </a:xfrm>
            <a:custGeom>
              <a:avLst/>
              <a:gdLst>
                <a:gd name="T0" fmla="*/ 13 w 270"/>
                <a:gd name="T1" fmla="*/ 0 h 147"/>
                <a:gd name="T2" fmla="*/ 25 w 270"/>
                <a:gd name="T3" fmla="*/ 1 h 147"/>
                <a:gd name="T4" fmla="*/ 36 w 270"/>
                <a:gd name="T5" fmla="*/ 3 h 147"/>
                <a:gd name="T6" fmla="*/ 46 w 270"/>
                <a:gd name="T7" fmla="*/ 8 h 147"/>
                <a:gd name="T8" fmla="*/ 56 w 270"/>
                <a:gd name="T9" fmla="*/ 11 h 147"/>
                <a:gd name="T10" fmla="*/ 62 w 270"/>
                <a:gd name="T11" fmla="*/ 15 h 147"/>
                <a:gd name="T12" fmla="*/ 72 w 270"/>
                <a:gd name="T13" fmla="*/ 18 h 147"/>
                <a:gd name="T14" fmla="*/ 87 w 270"/>
                <a:gd name="T15" fmla="*/ 19 h 147"/>
                <a:gd name="T16" fmla="*/ 107 w 270"/>
                <a:gd name="T17" fmla="*/ 19 h 147"/>
                <a:gd name="T18" fmla="*/ 130 w 270"/>
                <a:gd name="T19" fmla="*/ 19 h 147"/>
                <a:gd name="T20" fmla="*/ 156 w 270"/>
                <a:gd name="T21" fmla="*/ 23 h 147"/>
                <a:gd name="T22" fmla="*/ 172 w 270"/>
                <a:gd name="T23" fmla="*/ 28 h 147"/>
                <a:gd name="T24" fmla="*/ 184 w 270"/>
                <a:gd name="T25" fmla="*/ 33 h 147"/>
                <a:gd name="T26" fmla="*/ 190 w 270"/>
                <a:gd name="T27" fmla="*/ 39 h 147"/>
                <a:gd name="T28" fmla="*/ 197 w 270"/>
                <a:gd name="T29" fmla="*/ 46 h 147"/>
                <a:gd name="T30" fmla="*/ 207 w 270"/>
                <a:gd name="T31" fmla="*/ 54 h 147"/>
                <a:gd name="T32" fmla="*/ 221 w 270"/>
                <a:gd name="T33" fmla="*/ 60 h 147"/>
                <a:gd name="T34" fmla="*/ 236 w 270"/>
                <a:gd name="T35" fmla="*/ 67 h 147"/>
                <a:gd name="T36" fmla="*/ 246 w 270"/>
                <a:gd name="T37" fmla="*/ 72 h 147"/>
                <a:gd name="T38" fmla="*/ 251 w 270"/>
                <a:gd name="T39" fmla="*/ 75 h 147"/>
                <a:gd name="T40" fmla="*/ 252 w 270"/>
                <a:gd name="T41" fmla="*/ 78 h 147"/>
                <a:gd name="T42" fmla="*/ 252 w 270"/>
                <a:gd name="T43" fmla="*/ 82 h 147"/>
                <a:gd name="T44" fmla="*/ 251 w 270"/>
                <a:gd name="T45" fmla="*/ 88 h 147"/>
                <a:gd name="T46" fmla="*/ 252 w 270"/>
                <a:gd name="T47" fmla="*/ 101 h 147"/>
                <a:gd name="T48" fmla="*/ 259 w 270"/>
                <a:gd name="T49" fmla="*/ 116 h 147"/>
                <a:gd name="T50" fmla="*/ 269 w 270"/>
                <a:gd name="T51" fmla="*/ 131 h 147"/>
                <a:gd name="T52" fmla="*/ 270 w 270"/>
                <a:gd name="T53" fmla="*/ 137 h 147"/>
                <a:gd name="T54" fmla="*/ 265 w 270"/>
                <a:gd name="T55" fmla="*/ 142 h 147"/>
                <a:gd name="T56" fmla="*/ 256 w 270"/>
                <a:gd name="T57" fmla="*/ 146 h 147"/>
                <a:gd name="T58" fmla="*/ 243 w 270"/>
                <a:gd name="T59" fmla="*/ 147 h 147"/>
                <a:gd name="T60" fmla="*/ 226 w 270"/>
                <a:gd name="T61" fmla="*/ 146 h 147"/>
                <a:gd name="T62" fmla="*/ 211 w 270"/>
                <a:gd name="T63" fmla="*/ 142 h 147"/>
                <a:gd name="T64" fmla="*/ 198 w 270"/>
                <a:gd name="T65" fmla="*/ 137 h 147"/>
                <a:gd name="T66" fmla="*/ 187 w 270"/>
                <a:gd name="T67" fmla="*/ 132 h 147"/>
                <a:gd name="T68" fmla="*/ 172 w 270"/>
                <a:gd name="T69" fmla="*/ 129 h 147"/>
                <a:gd name="T70" fmla="*/ 154 w 270"/>
                <a:gd name="T71" fmla="*/ 131 h 147"/>
                <a:gd name="T72" fmla="*/ 136 w 270"/>
                <a:gd name="T73" fmla="*/ 132 h 147"/>
                <a:gd name="T74" fmla="*/ 121 w 270"/>
                <a:gd name="T75" fmla="*/ 128 h 147"/>
                <a:gd name="T76" fmla="*/ 107 w 270"/>
                <a:gd name="T77" fmla="*/ 119 h 147"/>
                <a:gd name="T78" fmla="*/ 94 w 270"/>
                <a:gd name="T79" fmla="*/ 110 h 147"/>
                <a:gd name="T80" fmla="*/ 80 w 270"/>
                <a:gd name="T81" fmla="*/ 100 h 147"/>
                <a:gd name="T82" fmla="*/ 72 w 270"/>
                <a:gd name="T83" fmla="*/ 93 h 147"/>
                <a:gd name="T84" fmla="*/ 71 w 270"/>
                <a:gd name="T85" fmla="*/ 85 h 147"/>
                <a:gd name="T86" fmla="*/ 72 w 270"/>
                <a:gd name="T87" fmla="*/ 77 h 147"/>
                <a:gd name="T88" fmla="*/ 76 w 270"/>
                <a:gd name="T89" fmla="*/ 70 h 147"/>
                <a:gd name="T90" fmla="*/ 77 w 270"/>
                <a:gd name="T91" fmla="*/ 64 h 147"/>
                <a:gd name="T92" fmla="*/ 74 w 270"/>
                <a:gd name="T93" fmla="*/ 59 h 147"/>
                <a:gd name="T94" fmla="*/ 64 w 270"/>
                <a:gd name="T95" fmla="*/ 56 h 147"/>
                <a:gd name="T96" fmla="*/ 51 w 270"/>
                <a:gd name="T97" fmla="*/ 51 h 147"/>
                <a:gd name="T98" fmla="*/ 35 w 270"/>
                <a:gd name="T99" fmla="*/ 44 h 147"/>
                <a:gd name="T100" fmla="*/ 20 w 270"/>
                <a:gd name="T101" fmla="*/ 37 h 147"/>
                <a:gd name="T102" fmla="*/ 8 w 270"/>
                <a:gd name="T103" fmla="*/ 28 h 147"/>
                <a:gd name="T104" fmla="*/ 2 w 270"/>
                <a:gd name="T105" fmla="*/ 15 h 147"/>
                <a:gd name="T106" fmla="*/ 0 w 270"/>
                <a:gd name="T107" fmla="*/ 6 h 147"/>
                <a:gd name="T108" fmla="*/ 5 w 270"/>
                <a:gd name="T109" fmla="*/ 1 h 147"/>
                <a:gd name="T110" fmla="*/ 13 w 270"/>
                <a:gd name="T111"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0" h="147">
                  <a:moveTo>
                    <a:pt x="13" y="0"/>
                  </a:moveTo>
                  <a:lnTo>
                    <a:pt x="25" y="1"/>
                  </a:lnTo>
                  <a:lnTo>
                    <a:pt x="36" y="3"/>
                  </a:lnTo>
                  <a:lnTo>
                    <a:pt x="46" y="8"/>
                  </a:lnTo>
                  <a:lnTo>
                    <a:pt x="56" y="11"/>
                  </a:lnTo>
                  <a:lnTo>
                    <a:pt x="62" y="15"/>
                  </a:lnTo>
                  <a:lnTo>
                    <a:pt x="72" y="18"/>
                  </a:lnTo>
                  <a:lnTo>
                    <a:pt x="87" y="19"/>
                  </a:lnTo>
                  <a:lnTo>
                    <a:pt x="107" y="19"/>
                  </a:lnTo>
                  <a:lnTo>
                    <a:pt x="130" y="19"/>
                  </a:lnTo>
                  <a:lnTo>
                    <a:pt x="156" y="23"/>
                  </a:lnTo>
                  <a:lnTo>
                    <a:pt x="172" y="28"/>
                  </a:lnTo>
                  <a:lnTo>
                    <a:pt x="184" y="33"/>
                  </a:lnTo>
                  <a:lnTo>
                    <a:pt x="190" y="39"/>
                  </a:lnTo>
                  <a:lnTo>
                    <a:pt x="197" y="46"/>
                  </a:lnTo>
                  <a:lnTo>
                    <a:pt x="207" y="54"/>
                  </a:lnTo>
                  <a:lnTo>
                    <a:pt x="221" y="60"/>
                  </a:lnTo>
                  <a:lnTo>
                    <a:pt x="236" y="67"/>
                  </a:lnTo>
                  <a:lnTo>
                    <a:pt x="246" y="72"/>
                  </a:lnTo>
                  <a:lnTo>
                    <a:pt x="251" y="75"/>
                  </a:lnTo>
                  <a:lnTo>
                    <a:pt x="252" y="78"/>
                  </a:lnTo>
                  <a:lnTo>
                    <a:pt x="252" y="82"/>
                  </a:lnTo>
                  <a:lnTo>
                    <a:pt x="251" y="88"/>
                  </a:lnTo>
                  <a:lnTo>
                    <a:pt x="252" y="101"/>
                  </a:lnTo>
                  <a:lnTo>
                    <a:pt x="259" y="116"/>
                  </a:lnTo>
                  <a:lnTo>
                    <a:pt x="269" y="131"/>
                  </a:lnTo>
                  <a:lnTo>
                    <a:pt x="270" y="137"/>
                  </a:lnTo>
                  <a:lnTo>
                    <a:pt x="265" y="142"/>
                  </a:lnTo>
                  <a:lnTo>
                    <a:pt x="256" y="146"/>
                  </a:lnTo>
                  <a:lnTo>
                    <a:pt x="243" y="147"/>
                  </a:lnTo>
                  <a:lnTo>
                    <a:pt x="226" y="146"/>
                  </a:lnTo>
                  <a:lnTo>
                    <a:pt x="211" y="142"/>
                  </a:lnTo>
                  <a:lnTo>
                    <a:pt x="198" y="137"/>
                  </a:lnTo>
                  <a:lnTo>
                    <a:pt x="187" y="132"/>
                  </a:lnTo>
                  <a:lnTo>
                    <a:pt x="172" y="129"/>
                  </a:lnTo>
                  <a:lnTo>
                    <a:pt x="154" y="131"/>
                  </a:lnTo>
                  <a:lnTo>
                    <a:pt x="136" y="132"/>
                  </a:lnTo>
                  <a:lnTo>
                    <a:pt x="121" y="128"/>
                  </a:lnTo>
                  <a:lnTo>
                    <a:pt x="107" y="119"/>
                  </a:lnTo>
                  <a:lnTo>
                    <a:pt x="94" y="110"/>
                  </a:lnTo>
                  <a:lnTo>
                    <a:pt x="80" y="100"/>
                  </a:lnTo>
                  <a:lnTo>
                    <a:pt x="72" y="93"/>
                  </a:lnTo>
                  <a:lnTo>
                    <a:pt x="71" y="85"/>
                  </a:lnTo>
                  <a:lnTo>
                    <a:pt x="72" y="77"/>
                  </a:lnTo>
                  <a:lnTo>
                    <a:pt x="76" y="70"/>
                  </a:lnTo>
                  <a:lnTo>
                    <a:pt x="77" y="64"/>
                  </a:lnTo>
                  <a:lnTo>
                    <a:pt x="74" y="59"/>
                  </a:lnTo>
                  <a:lnTo>
                    <a:pt x="64" y="56"/>
                  </a:lnTo>
                  <a:lnTo>
                    <a:pt x="51" y="51"/>
                  </a:lnTo>
                  <a:lnTo>
                    <a:pt x="35" y="44"/>
                  </a:lnTo>
                  <a:lnTo>
                    <a:pt x="20" y="37"/>
                  </a:lnTo>
                  <a:lnTo>
                    <a:pt x="8" y="28"/>
                  </a:lnTo>
                  <a:lnTo>
                    <a:pt x="2" y="15"/>
                  </a:lnTo>
                  <a:lnTo>
                    <a:pt x="0" y="6"/>
                  </a:lnTo>
                  <a:lnTo>
                    <a:pt x="5" y="1"/>
                  </a:lnTo>
                  <a:lnTo>
                    <a:pt x="13" y="0"/>
                  </a:lnTo>
                  <a:close/>
                </a:path>
              </a:pathLst>
            </a:custGeom>
            <a:solidFill>
              <a:schemeClr val="accent5"/>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25" name="Freeform 14"/>
            <p:cNvSpPr>
              <a:spLocks/>
            </p:cNvSpPr>
            <p:nvPr/>
          </p:nvSpPr>
          <p:spPr bwMode="auto">
            <a:xfrm>
              <a:off x="7885113" y="3398838"/>
              <a:ext cx="477838" cy="384175"/>
            </a:xfrm>
            <a:custGeom>
              <a:avLst/>
              <a:gdLst>
                <a:gd name="T0" fmla="*/ 444 w 603"/>
                <a:gd name="T1" fmla="*/ 6 h 483"/>
                <a:gd name="T2" fmla="*/ 460 w 603"/>
                <a:gd name="T3" fmla="*/ 34 h 483"/>
                <a:gd name="T4" fmla="*/ 475 w 603"/>
                <a:gd name="T5" fmla="*/ 70 h 483"/>
                <a:gd name="T6" fmla="*/ 491 w 603"/>
                <a:gd name="T7" fmla="*/ 108 h 483"/>
                <a:gd name="T8" fmla="*/ 526 w 603"/>
                <a:gd name="T9" fmla="*/ 155 h 483"/>
                <a:gd name="T10" fmla="*/ 567 w 603"/>
                <a:gd name="T11" fmla="*/ 198 h 483"/>
                <a:gd name="T12" fmla="*/ 596 w 603"/>
                <a:gd name="T13" fmla="*/ 232 h 483"/>
                <a:gd name="T14" fmla="*/ 603 w 603"/>
                <a:gd name="T15" fmla="*/ 272 h 483"/>
                <a:gd name="T16" fmla="*/ 593 w 603"/>
                <a:gd name="T17" fmla="*/ 311 h 483"/>
                <a:gd name="T18" fmla="*/ 577 w 603"/>
                <a:gd name="T19" fmla="*/ 362 h 483"/>
                <a:gd name="T20" fmla="*/ 559 w 603"/>
                <a:gd name="T21" fmla="*/ 417 h 483"/>
                <a:gd name="T22" fmla="*/ 541 w 603"/>
                <a:gd name="T23" fmla="*/ 453 h 483"/>
                <a:gd name="T24" fmla="*/ 506 w 603"/>
                <a:gd name="T25" fmla="*/ 475 h 483"/>
                <a:gd name="T26" fmla="*/ 478 w 603"/>
                <a:gd name="T27" fmla="*/ 483 h 483"/>
                <a:gd name="T28" fmla="*/ 436 w 603"/>
                <a:gd name="T29" fmla="*/ 478 h 483"/>
                <a:gd name="T30" fmla="*/ 390 w 603"/>
                <a:gd name="T31" fmla="*/ 463 h 483"/>
                <a:gd name="T32" fmla="*/ 367 w 603"/>
                <a:gd name="T33" fmla="*/ 437 h 483"/>
                <a:gd name="T34" fmla="*/ 342 w 603"/>
                <a:gd name="T35" fmla="*/ 414 h 483"/>
                <a:gd name="T36" fmla="*/ 321 w 603"/>
                <a:gd name="T37" fmla="*/ 396 h 483"/>
                <a:gd name="T38" fmla="*/ 297 w 603"/>
                <a:gd name="T39" fmla="*/ 370 h 483"/>
                <a:gd name="T40" fmla="*/ 275 w 603"/>
                <a:gd name="T41" fmla="*/ 357 h 483"/>
                <a:gd name="T42" fmla="*/ 238 w 603"/>
                <a:gd name="T43" fmla="*/ 362 h 483"/>
                <a:gd name="T44" fmla="*/ 187 w 603"/>
                <a:gd name="T45" fmla="*/ 375 h 483"/>
                <a:gd name="T46" fmla="*/ 138 w 603"/>
                <a:gd name="T47" fmla="*/ 389 h 483"/>
                <a:gd name="T48" fmla="*/ 105 w 603"/>
                <a:gd name="T49" fmla="*/ 404 h 483"/>
                <a:gd name="T50" fmla="*/ 64 w 603"/>
                <a:gd name="T51" fmla="*/ 416 h 483"/>
                <a:gd name="T52" fmla="*/ 27 w 603"/>
                <a:gd name="T53" fmla="*/ 407 h 483"/>
                <a:gd name="T54" fmla="*/ 5 w 603"/>
                <a:gd name="T55" fmla="*/ 388 h 483"/>
                <a:gd name="T56" fmla="*/ 4 w 603"/>
                <a:gd name="T57" fmla="*/ 358 h 483"/>
                <a:gd name="T58" fmla="*/ 12 w 603"/>
                <a:gd name="T59" fmla="*/ 327 h 483"/>
                <a:gd name="T60" fmla="*/ 18 w 603"/>
                <a:gd name="T61" fmla="*/ 303 h 483"/>
                <a:gd name="T62" fmla="*/ 12 w 603"/>
                <a:gd name="T63" fmla="*/ 263 h 483"/>
                <a:gd name="T64" fmla="*/ 2 w 603"/>
                <a:gd name="T65" fmla="*/ 218 h 483"/>
                <a:gd name="T66" fmla="*/ 4 w 603"/>
                <a:gd name="T67" fmla="*/ 183 h 483"/>
                <a:gd name="T68" fmla="*/ 31 w 603"/>
                <a:gd name="T69" fmla="*/ 165 h 483"/>
                <a:gd name="T70" fmla="*/ 71 w 603"/>
                <a:gd name="T71" fmla="*/ 154 h 483"/>
                <a:gd name="T72" fmla="*/ 100 w 603"/>
                <a:gd name="T73" fmla="*/ 145 h 483"/>
                <a:gd name="T74" fmla="*/ 125 w 603"/>
                <a:gd name="T75" fmla="*/ 123 h 483"/>
                <a:gd name="T76" fmla="*/ 148 w 603"/>
                <a:gd name="T77" fmla="*/ 88 h 483"/>
                <a:gd name="T78" fmla="*/ 172 w 603"/>
                <a:gd name="T79" fmla="*/ 62 h 483"/>
                <a:gd name="T80" fmla="*/ 200 w 603"/>
                <a:gd name="T81" fmla="*/ 59 h 483"/>
                <a:gd name="T82" fmla="*/ 221 w 603"/>
                <a:gd name="T83" fmla="*/ 64 h 483"/>
                <a:gd name="T84" fmla="*/ 234 w 603"/>
                <a:gd name="T85" fmla="*/ 54 h 483"/>
                <a:gd name="T86" fmla="*/ 252 w 603"/>
                <a:gd name="T87" fmla="*/ 31 h 483"/>
                <a:gd name="T88" fmla="*/ 287 w 603"/>
                <a:gd name="T89" fmla="*/ 13 h 483"/>
                <a:gd name="T90" fmla="*/ 320 w 603"/>
                <a:gd name="T91" fmla="*/ 8 h 483"/>
                <a:gd name="T92" fmla="*/ 336 w 603"/>
                <a:gd name="T93" fmla="*/ 18 h 483"/>
                <a:gd name="T94" fmla="*/ 341 w 603"/>
                <a:gd name="T95" fmla="*/ 33 h 483"/>
                <a:gd name="T96" fmla="*/ 338 w 603"/>
                <a:gd name="T97" fmla="*/ 52 h 483"/>
                <a:gd name="T98" fmla="*/ 341 w 603"/>
                <a:gd name="T99" fmla="*/ 65 h 483"/>
                <a:gd name="T100" fmla="*/ 360 w 603"/>
                <a:gd name="T101" fmla="*/ 67 h 483"/>
                <a:gd name="T102" fmla="*/ 393 w 603"/>
                <a:gd name="T103" fmla="*/ 52 h 483"/>
                <a:gd name="T104" fmla="*/ 421 w 603"/>
                <a:gd name="T105" fmla="*/ 26 h 483"/>
                <a:gd name="T106" fmla="*/ 431 w 603"/>
                <a:gd name="T10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3" h="483">
                  <a:moveTo>
                    <a:pt x="437" y="0"/>
                  </a:moveTo>
                  <a:lnTo>
                    <a:pt x="444" y="6"/>
                  </a:lnTo>
                  <a:lnTo>
                    <a:pt x="452" y="19"/>
                  </a:lnTo>
                  <a:lnTo>
                    <a:pt x="460" y="34"/>
                  </a:lnTo>
                  <a:lnTo>
                    <a:pt x="469" y="52"/>
                  </a:lnTo>
                  <a:lnTo>
                    <a:pt x="475" y="70"/>
                  </a:lnTo>
                  <a:lnTo>
                    <a:pt x="482" y="87"/>
                  </a:lnTo>
                  <a:lnTo>
                    <a:pt x="491" y="108"/>
                  </a:lnTo>
                  <a:lnTo>
                    <a:pt x="508" y="131"/>
                  </a:lnTo>
                  <a:lnTo>
                    <a:pt x="526" y="155"/>
                  </a:lnTo>
                  <a:lnTo>
                    <a:pt x="547" y="178"/>
                  </a:lnTo>
                  <a:lnTo>
                    <a:pt x="567" y="198"/>
                  </a:lnTo>
                  <a:lnTo>
                    <a:pt x="583" y="214"/>
                  </a:lnTo>
                  <a:lnTo>
                    <a:pt x="596" y="232"/>
                  </a:lnTo>
                  <a:lnTo>
                    <a:pt x="603" y="250"/>
                  </a:lnTo>
                  <a:lnTo>
                    <a:pt x="603" y="272"/>
                  </a:lnTo>
                  <a:lnTo>
                    <a:pt x="598" y="291"/>
                  </a:lnTo>
                  <a:lnTo>
                    <a:pt x="593" y="311"/>
                  </a:lnTo>
                  <a:lnTo>
                    <a:pt x="586" y="334"/>
                  </a:lnTo>
                  <a:lnTo>
                    <a:pt x="577" y="362"/>
                  </a:lnTo>
                  <a:lnTo>
                    <a:pt x="568" y="389"/>
                  </a:lnTo>
                  <a:lnTo>
                    <a:pt x="559" y="417"/>
                  </a:lnTo>
                  <a:lnTo>
                    <a:pt x="550" y="439"/>
                  </a:lnTo>
                  <a:lnTo>
                    <a:pt x="541" y="453"/>
                  </a:lnTo>
                  <a:lnTo>
                    <a:pt x="524" y="466"/>
                  </a:lnTo>
                  <a:lnTo>
                    <a:pt x="506" y="475"/>
                  </a:lnTo>
                  <a:lnTo>
                    <a:pt x="490" y="481"/>
                  </a:lnTo>
                  <a:lnTo>
                    <a:pt x="478" y="483"/>
                  </a:lnTo>
                  <a:lnTo>
                    <a:pt x="460" y="481"/>
                  </a:lnTo>
                  <a:lnTo>
                    <a:pt x="436" y="478"/>
                  </a:lnTo>
                  <a:lnTo>
                    <a:pt x="406" y="470"/>
                  </a:lnTo>
                  <a:lnTo>
                    <a:pt x="390" y="463"/>
                  </a:lnTo>
                  <a:lnTo>
                    <a:pt x="377" y="452"/>
                  </a:lnTo>
                  <a:lnTo>
                    <a:pt x="367" y="437"/>
                  </a:lnTo>
                  <a:lnTo>
                    <a:pt x="356" y="424"/>
                  </a:lnTo>
                  <a:lnTo>
                    <a:pt x="342" y="414"/>
                  </a:lnTo>
                  <a:lnTo>
                    <a:pt x="334" y="407"/>
                  </a:lnTo>
                  <a:lnTo>
                    <a:pt x="321" y="396"/>
                  </a:lnTo>
                  <a:lnTo>
                    <a:pt x="310" y="383"/>
                  </a:lnTo>
                  <a:lnTo>
                    <a:pt x="297" y="370"/>
                  </a:lnTo>
                  <a:lnTo>
                    <a:pt x="285" y="358"/>
                  </a:lnTo>
                  <a:lnTo>
                    <a:pt x="275" y="357"/>
                  </a:lnTo>
                  <a:lnTo>
                    <a:pt x="259" y="357"/>
                  </a:lnTo>
                  <a:lnTo>
                    <a:pt x="238" y="362"/>
                  </a:lnTo>
                  <a:lnTo>
                    <a:pt x="213" y="367"/>
                  </a:lnTo>
                  <a:lnTo>
                    <a:pt x="187" y="375"/>
                  </a:lnTo>
                  <a:lnTo>
                    <a:pt x="161" y="381"/>
                  </a:lnTo>
                  <a:lnTo>
                    <a:pt x="138" y="389"/>
                  </a:lnTo>
                  <a:lnTo>
                    <a:pt x="118" y="398"/>
                  </a:lnTo>
                  <a:lnTo>
                    <a:pt x="105" y="404"/>
                  </a:lnTo>
                  <a:lnTo>
                    <a:pt x="82" y="412"/>
                  </a:lnTo>
                  <a:lnTo>
                    <a:pt x="64" y="416"/>
                  </a:lnTo>
                  <a:lnTo>
                    <a:pt x="46" y="414"/>
                  </a:lnTo>
                  <a:lnTo>
                    <a:pt x="27" y="407"/>
                  </a:lnTo>
                  <a:lnTo>
                    <a:pt x="13" y="399"/>
                  </a:lnTo>
                  <a:lnTo>
                    <a:pt x="5" y="388"/>
                  </a:lnTo>
                  <a:lnTo>
                    <a:pt x="4" y="373"/>
                  </a:lnTo>
                  <a:lnTo>
                    <a:pt x="4" y="358"/>
                  </a:lnTo>
                  <a:lnTo>
                    <a:pt x="7" y="342"/>
                  </a:lnTo>
                  <a:lnTo>
                    <a:pt x="12" y="327"/>
                  </a:lnTo>
                  <a:lnTo>
                    <a:pt x="15" y="314"/>
                  </a:lnTo>
                  <a:lnTo>
                    <a:pt x="18" y="303"/>
                  </a:lnTo>
                  <a:lnTo>
                    <a:pt x="17" y="285"/>
                  </a:lnTo>
                  <a:lnTo>
                    <a:pt x="12" y="263"/>
                  </a:lnTo>
                  <a:lnTo>
                    <a:pt x="7" y="240"/>
                  </a:lnTo>
                  <a:lnTo>
                    <a:pt x="2" y="218"/>
                  </a:lnTo>
                  <a:lnTo>
                    <a:pt x="0" y="196"/>
                  </a:lnTo>
                  <a:lnTo>
                    <a:pt x="4" y="183"/>
                  </a:lnTo>
                  <a:lnTo>
                    <a:pt x="15" y="173"/>
                  </a:lnTo>
                  <a:lnTo>
                    <a:pt x="31" y="165"/>
                  </a:lnTo>
                  <a:lnTo>
                    <a:pt x="51" y="159"/>
                  </a:lnTo>
                  <a:lnTo>
                    <a:pt x="71" y="154"/>
                  </a:lnTo>
                  <a:lnTo>
                    <a:pt x="87" y="149"/>
                  </a:lnTo>
                  <a:lnTo>
                    <a:pt x="100" y="145"/>
                  </a:lnTo>
                  <a:lnTo>
                    <a:pt x="113" y="137"/>
                  </a:lnTo>
                  <a:lnTo>
                    <a:pt x="125" y="123"/>
                  </a:lnTo>
                  <a:lnTo>
                    <a:pt x="138" y="106"/>
                  </a:lnTo>
                  <a:lnTo>
                    <a:pt x="148" y="88"/>
                  </a:lnTo>
                  <a:lnTo>
                    <a:pt x="159" y="72"/>
                  </a:lnTo>
                  <a:lnTo>
                    <a:pt x="172" y="62"/>
                  </a:lnTo>
                  <a:lnTo>
                    <a:pt x="187" y="59"/>
                  </a:lnTo>
                  <a:lnTo>
                    <a:pt x="200" y="59"/>
                  </a:lnTo>
                  <a:lnTo>
                    <a:pt x="212" y="60"/>
                  </a:lnTo>
                  <a:lnTo>
                    <a:pt x="221" y="64"/>
                  </a:lnTo>
                  <a:lnTo>
                    <a:pt x="228" y="62"/>
                  </a:lnTo>
                  <a:lnTo>
                    <a:pt x="234" y="54"/>
                  </a:lnTo>
                  <a:lnTo>
                    <a:pt x="243" y="44"/>
                  </a:lnTo>
                  <a:lnTo>
                    <a:pt x="252" y="31"/>
                  </a:lnTo>
                  <a:lnTo>
                    <a:pt x="267" y="21"/>
                  </a:lnTo>
                  <a:lnTo>
                    <a:pt x="287" y="13"/>
                  </a:lnTo>
                  <a:lnTo>
                    <a:pt x="306" y="8"/>
                  </a:lnTo>
                  <a:lnTo>
                    <a:pt x="320" y="8"/>
                  </a:lnTo>
                  <a:lnTo>
                    <a:pt x="329" y="11"/>
                  </a:lnTo>
                  <a:lnTo>
                    <a:pt x="336" y="18"/>
                  </a:lnTo>
                  <a:lnTo>
                    <a:pt x="339" y="24"/>
                  </a:lnTo>
                  <a:lnTo>
                    <a:pt x="341" y="33"/>
                  </a:lnTo>
                  <a:lnTo>
                    <a:pt x="339" y="42"/>
                  </a:lnTo>
                  <a:lnTo>
                    <a:pt x="338" y="52"/>
                  </a:lnTo>
                  <a:lnTo>
                    <a:pt x="338" y="60"/>
                  </a:lnTo>
                  <a:lnTo>
                    <a:pt x="341" y="65"/>
                  </a:lnTo>
                  <a:lnTo>
                    <a:pt x="349" y="69"/>
                  </a:lnTo>
                  <a:lnTo>
                    <a:pt x="360" y="67"/>
                  </a:lnTo>
                  <a:lnTo>
                    <a:pt x="377" y="62"/>
                  </a:lnTo>
                  <a:lnTo>
                    <a:pt x="393" y="52"/>
                  </a:lnTo>
                  <a:lnTo>
                    <a:pt x="408" y="41"/>
                  </a:lnTo>
                  <a:lnTo>
                    <a:pt x="421" y="26"/>
                  </a:lnTo>
                  <a:lnTo>
                    <a:pt x="428" y="8"/>
                  </a:lnTo>
                  <a:lnTo>
                    <a:pt x="431" y="0"/>
                  </a:lnTo>
                  <a:lnTo>
                    <a:pt x="437" y="0"/>
                  </a:lnTo>
                  <a:close/>
                </a:path>
              </a:pathLst>
            </a:custGeom>
            <a:solidFill>
              <a:schemeClr val="accent3"/>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graphicFrame>
        <p:nvGraphicFramePr>
          <p:cNvPr id="17" name="Zástupný symbol obsahu 16"/>
          <p:cNvGraphicFramePr>
            <a:graphicFrameLocks noGrp="1"/>
          </p:cNvGraphicFramePr>
          <p:nvPr>
            <p:ph sz="quarter" idx="17"/>
            <p:extLst>
              <p:ext uri="{D42A27DB-BD31-4B8C-83A1-F6EECF244321}">
                <p14:modId xmlns:p14="http://schemas.microsoft.com/office/powerpoint/2010/main" val="4259351295"/>
              </p:ext>
            </p:extLst>
          </p:nvPr>
        </p:nvGraphicFramePr>
        <p:xfrm>
          <a:off x="469903" y="1352551"/>
          <a:ext cx="35433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Nadpis 13"/>
          <p:cNvSpPr>
            <a:spLocks noGrp="1"/>
          </p:cNvSpPr>
          <p:nvPr>
            <p:ph type="title"/>
          </p:nvPr>
        </p:nvSpPr>
        <p:spPr/>
        <p:txBody>
          <a:bodyPr/>
          <a:lstStyle/>
          <a:p>
            <a:r>
              <a:rPr lang="sk-SK"/>
              <a:t>Map</a:t>
            </a:r>
            <a:endParaRPr lang="en-US"/>
          </a:p>
        </p:txBody>
      </p:sp>
      <p:sp>
        <p:nvSpPr>
          <p:cNvPr id="3" name="Zástupný symbol päty 2"/>
          <p:cNvSpPr>
            <a:spLocks noGrp="1"/>
          </p:cNvSpPr>
          <p:nvPr>
            <p:ph type="ftr" sz="quarter" idx="18"/>
          </p:nvPr>
        </p:nvSpPr>
        <p:spPr/>
        <p:txBody>
          <a:bodyPr/>
          <a:lstStyle/>
          <a:p>
            <a:r>
              <a:rPr lang="en-US"/>
              <a:t>www.graphicriver.net/goashape</a:t>
            </a:r>
            <a:endParaRPr lang="en-US" dirty="0"/>
          </a:p>
        </p:txBody>
      </p:sp>
      <p:sp>
        <p:nvSpPr>
          <p:cNvPr id="22" name="BlokTextu 21"/>
          <p:cNvSpPr txBox="1"/>
          <p:nvPr/>
        </p:nvSpPr>
        <p:spPr>
          <a:xfrm>
            <a:off x="4604184" y="1080889"/>
            <a:ext cx="4287839" cy="553832"/>
          </a:xfrm>
          <a:prstGeom prst="rect">
            <a:avLst/>
          </a:prstGeom>
          <a:noFill/>
        </p:spPr>
        <p:txBody>
          <a:bodyPr wrap="square" lIns="91418" tIns="45708" rIns="91418" bIns="45708" rtlCol="0">
            <a:spAutoFit/>
          </a:bodyPr>
          <a:lstStyle/>
          <a:p>
            <a:r>
              <a:rPr lang="en-US" sz="1000">
                <a:latin typeface="Roboto Light" panose="02000000000000000000" pitchFamily="2" charset="0"/>
                <a:ea typeface="Roboto Light" panose="02000000000000000000" pitchFamily="2" charset="0"/>
              </a:rPr>
              <a:t>Ut leo. Sed in libero ut nibh placerat accumsan. Mauris turpis nunc, blandit et, volutpat molestie, porta ut, ligula. Nullam cursus lacinia erat. Morbi nec metus.</a:t>
            </a:r>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57</a:t>
            </a:fld>
            <a:endParaRPr lang="en-US"/>
          </a:p>
        </p:txBody>
      </p:sp>
    </p:spTree>
    <p:extLst>
      <p:ext uri="{BB962C8B-B14F-4D97-AF65-F5344CB8AC3E}">
        <p14:creationId xmlns:p14="http://schemas.microsoft.com/office/powerpoint/2010/main" val="3048411294"/>
      </p:ext>
    </p:extLst>
  </p:cSld>
  <p:clrMapOvr>
    <a:masterClrMapping/>
  </p:clrMapOvr>
  <mc:AlternateContent xmlns:mc="http://schemas.openxmlformats.org/markup-compatibility/2006" xmlns:p14="http://schemas.microsoft.com/office/powerpoint/2010/main">
    <mc:Choice Requires="p14">
      <p:transition p14:dur="400" advClick="0" advTm="3000">
        <p14:doors dir="ver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17">
                                            <p:graphicEl>
                                              <a:dgm id="{462DF8C4-5C22-4A85-9EC9-1ED1EFD95358}"/>
                                            </p:graphicEl>
                                          </p:spTgt>
                                        </p:tgtEl>
                                        <p:attrNameLst>
                                          <p:attrName>style.visibility</p:attrName>
                                        </p:attrNameLst>
                                      </p:cBhvr>
                                      <p:to>
                                        <p:strVal val="visible"/>
                                      </p:to>
                                    </p:set>
                                    <p:animEffect transition="in" filter="fade">
                                      <p:cBhvr>
                                        <p:cTn id="10" dur="400"/>
                                        <p:tgtEl>
                                          <p:spTgt spid="17">
                                            <p:graphicEl>
                                              <a:dgm id="{462DF8C4-5C22-4A85-9EC9-1ED1EFD95358}"/>
                                            </p:graphicEl>
                                          </p:spTgt>
                                        </p:tgtEl>
                                      </p:cBhvr>
                                    </p:animEffect>
                                    <p:anim calcmode="lin" valueType="num">
                                      <p:cBhvr>
                                        <p:cTn id="11" dur="400" fill="hold"/>
                                        <p:tgtEl>
                                          <p:spTgt spid="17">
                                            <p:graphicEl>
                                              <a:dgm id="{462DF8C4-5C22-4A85-9EC9-1ED1EFD95358}"/>
                                            </p:graphicEl>
                                          </p:spTgt>
                                        </p:tgtEl>
                                        <p:attrNameLst>
                                          <p:attrName>ppt_x</p:attrName>
                                        </p:attrNameLst>
                                      </p:cBhvr>
                                      <p:tavLst>
                                        <p:tav tm="0">
                                          <p:val>
                                            <p:strVal val="#ppt_x"/>
                                          </p:val>
                                        </p:tav>
                                        <p:tav tm="100000">
                                          <p:val>
                                            <p:strVal val="#ppt_x"/>
                                          </p:val>
                                        </p:tav>
                                      </p:tavLst>
                                    </p:anim>
                                    <p:anim calcmode="lin" valueType="num">
                                      <p:cBhvr>
                                        <p:cTn id="12" dur="400" fill="hold"/>
                                        <p:tgtEl>
                                          <p:spTgt spid="17">
                                            <p:graphicEl>
                                              <a:dgm id="{462DF8C4-5C22-4A85-9EC9-1ED1EFD95358}"/>
                                            </p:graphicEl>
                                          </p:spTgt>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47" presetClass="entr" presetSubtype="0" fill="hold" grpId="0" nodeType="afterEffect">
                                  <p:stCondLst>
                                    <p:cond delay="0"/>
                                  </p:stCondLst>
                                  <p:childTnLst>
                                    <p:set>
                                      <p:cBhvr>
                                        <p:cTn id="15" dur="1" fill="hold">
                                          <p:stCondLst>
                                            <p:cond delay="0"/>
                                          </p:stCondLst>
                                        </p:cTn>
                                        <p:tgtEl>
                                          <p:spTgt spid="17">
                                            <p:graphicEl>
                                              <a:dgm id="{53276DFB-44DA-40B8-8192-565CB001BE49}"/>
                                            </p:graphicEl>
                                          </p:spTgt>
                                        </p:tgtEl>
                                        <p:attrNameLst>
                                          <p:attrName>style.visibility</p:attrName>
                                        </p:attrNameLst>
                                      </p:cBhvr>
                                      <p:to>
                                        <p:strVal val="visible"/>
                                      </p:to>
                                    </p:set>
                                    <p:animEffect transition="in" filter="fade">
                                      <p:cBhvr>
                                        <p:cTn id="16" dur="400"/>
                                        <p:tgtEl>
                                          <p:spTgt spid="17">
                                            <p:graphicEl>
                                              <a:dgm id="{53276DFB-44DA-40B8-8192-565CB001BE49}"/>
                                            </p:graphicEl>
                                          </p:spTgt>
                                        </p:tgtEl>
                                      </p:cBhvr>
                                    </p:animEffect>
                                    <p:anim calcmode="lin" valueType="num">
                                      <p:cBhvr>
                                        <p:cTn id="17" dur="400" fill="hold"/>
                                        <p:tgtEl>
                                          <p:spTgt spid="17">
                                            <p:graphicEl>
                                              <a:dgm id="{53276DFB-44DA-40B8-8192-565CB001BE49}"/>
                                            </p:graphicEl>
                                          </p:spTgt>
                                        </p:tgtEl>
                                        <p:attrNameLst>
                                          <p:attrName>ppt_x</p:attrName>
                                        </p:attrNameLst>
                                      </p:cBhvr>
                                      <p:tavLst>
                                        <p:tav tm="0">
                                          <p:val>
                                            <p:strVal val="#ppt_x"/>
                                          </p:val>
                                        </p:tav>
                                        <p:tav tm="100000">
                                          <p:val>
                                            <p:strVal val="#ppt_x"/>
                                          </p:val>
                                        </p:tav>
                                      </p:tavLst>
                                    </p:anim>
                                    <p:anim calcmode="lin" valueType="num">
                                      <p:cBhvr>
                                        <p:cTn id="18" dur="400" fill="hold"/>
                                        <p:tgtEl>
                                          <p:spTgt spid="17">
                                            <p:graphicEl>
                                              <a:dgm id="{53276DFB-44DA-40B8-8192-565CB001BE49}"/>
                                            </p:graphicEl>
                                          </p:spTgt>
                                        </p:tgtEl>
                                        <p:attrNameLst>
                                          <p:attrName>ppt_y</p:attrName>
                                        </p:attrNameLst>
                                      </p:cBhvr>
                                      <p:tavLst>
                                        <p:tav tm="0">
                                          <p:val>
                                            <p:strVal val="#ppt_y-.1"/>
                                          </p:val>
                                        </p:tav>
                                        <p:tav tm="100000">
                                          <p:val>
                                            <p:strVal val="#ppt_y"/>
                                          </p:val>
                                        </p:tav>
                                      </p:tavLst>
                                    </p:anim>
                                  </p:childTnLst>
                                </p:cTn>
                              </p:par>
                            </p:childTnLst>
                          </p:cTn>
                        </p:par>
                        <p:par>
                          <p:cTn id="19" fill="hold">
                            <p:stCondLst>
                              <p:cond delay="900"/>
                            </p:stCondLst>
                            <p:childTnLst>
                              <p:par>
                                <p:cTn id="20" presetID="47" presetClass="entr" presetSubtype="0" fill="hold" grpId="0" nodeType="afterEffect">
                                  <p:stCondLst>
                                    <p:cond delay="0"/>
                                  </p:stCondLst>
                                  <p:childTnLst>
                                    <p:set>
                                      <p:cBhvr>
                                        <p:cTn id="21" dur="1" fill="hold">
                                          <p:stCondLst>
                                            <p:cond delay="0"/>
                                          </p:stCondLst>
                                        </p:cTn>
                                        <p:tgtEl>
                                          <p:spTgt spid="17">
                                            <p:graphicEl>
                                              <a:dgm id="{31869846-E309-41D4-B84F-D1EA82C452B5}"/>
                                            </p:graphicEl>
                                          </p:spTgt>
                                        </p:tgtEl>
                                        <p:attrNameLst>
                                          <p:attrName>style.visibility</p:attrName>
                                        </p:attrNameLst>
                                      </p:cBhvr>
                                      <p:to>
                                        <p:strVal val="visible"/>
                                      </p:to>
                                    </p:set>
                                    <p:animEffect transition="in" filter="fade">
                                      <p:cBhvr>
                                        <p:cTn id="22" dur="400"/>
                                        <p:tgtEl>
                                          <p:spTgt spid="17">
                                            <p:graphicEl>
                                              <a:dgm id="{31869846-E309-41D4-B84F-D1EA82C452B5}"/>
                                            </p:graphicEl>
                                          </p:spTgt>
                                        </p:tgtEl>
                                      </p:cBhvr>
                                    </p:animEffect>
                                    <p:anim calcmode="lin" valueType="num">
                                      <p:cBhvr>
                                        <p:cTn id="23" dur="400" fill="hold"/>
                                        <p:tgtEl>
                                          <p:spTgt spid="17">
                                            <p:graphicEl>
                                              <a:dgm id="{31869846-E309-41D4-B84F-D1EA82C452B5}"/>
                                            </p:graphicEl>
                                          </p:spTgt>
                                        </p:tgtEl>
                                        <p:attrNameLst>
                                          <p:attrName>ppt_x</p:attrName>
                                        </p:attrNameLst>
                                      </p:cBhvr>
                                      <p:tavLst>
                                        <p:tav tm="0">
                                          <p:val>
                                            <p:strVal val="#ppt_x"/>
                                          </p:val>
                                        </p:tav>
                                        <p:tav tm="100000">
                                          <p:val>
                                            <p:strVal val="#ppt_x"/>
                                          </p:val>
                                        </p:tav>
                                      </p:tavLst>
                                    </p:anim>
                                    <p:anim calcmode="lin" valueType="num">
                                      <p:cBhvr>
                                        <p:cTn id="24" dur="400" fill="hold"/>
                                        <p:tgtEl>
                                          <p:spTgt spid="17">
                                            <p:graphicEl>
                                              <a:dgm id="{31869846-E309-41D4-B84F-D1EA82C452B5}"/>
                                            </p:graphicEl>
                                          </p:spTgt>
                                        </p:tgtEl>
                                        <p:attrNameLst>
                                          <p:attrName>ppt_y</p:attrName>
                                        </p:attrNameLst>
                                      </p:cBhvr>
                                      <p:tavLst>
                                        <p:tav tm="0">
                                          <p:val>
                                            <p:strVal val="#ppt_y-.1"/>
                                          </p:val>
                                        </p:tav>
                                        <p:tav tm="100000">
                                          <p:val>
                                            <p:strVal val="#ppt_y"/>
                                          </p:val>
                                        </p:tav>
                                      </p:tavLst>
                                    </p:anim>
                                  </p:childTnLst>
                                </p:cTn>
                              </p:par>
                            </p:childTnLst>
                          </p:cTn>
                        </p:par>
                        <p:par>
                          <p:cTn id="25" fill="hold">
                            <p:stCondLst>
                              <p:cond delay="1300"/>
                            </p:stCondLst>
                            <p:childTnLst>
                              <p:par>
                                <p:cTn id="26" presetID="47" presetClass="entr" presetSubtype="0" fill="hold" grpId="0" nodeType="afterEffect">
                                  <p:stCondLst>
                                    <p:cond delay="0"/>
                                  </p:stCondLst>
                                  <p:childTnLst>
                                    <p:set>
                                      <p:cBhvr>
                                        <p:cTn id="27" dur="1" fill="hold">
                                          <p:stCondLst>
                                            <p:cond delay="0"/>
                                          </p:stCondLst>
                                        </p:cTn>
                                        <p:tgtEl>
                                          <p:spTgt spid="17">
                                            <p:graphicEl>
                                              <a:dgm id="{94B41B8D-8AE9-49EF-BD61-36065DF7099F}"/>
                                            </p:graphicEl>
                                          </p:spTgt>
                                        </p:tgtEl>
                                        <p:attrNameLst>
                                          <p:attrName>style.visibility</p:attrName>
                                        </p:attrNameLst>
                                      </p:cBhvr>
                                      <p:to>
                                        <p:strVal val="visible"/>
                                      </p:to>
                                    </p:set>
                                    <p:animEffect transition="in" filter="fade">
                                      <p:cBhvr>
                                        <p:cTn id="28" dur="400"/>
                                        <p:tgtEl>
                                          <p:spTgt spid="17">
                                            <p:graphicEl>
                                              <a:dgm id="{94B41B8D-8AE9-49EF-BD61-36065DF7099F}"/>
                                            </p:graphicEl>
                                          </p:spTgt>
                                        </p:tgtEl>
                                      </p:cBhvr>
                                    </p:animEffect>
                                    <p:anim calcmode="lin" valueType="num">
                                      <p:cBhvr>
                                        <p:cTn id="29" dur="400" fill="hold"/>
                                        <p:tgtEl>
                                          <p:spTgt spid="17">
                                            <p:graphicEl>
                                              <a:dgm id="{94B41B8D-8AE9-49EF-BD61-36065DF7099F}"/>
                                            </p:graphicEl>
                                          </p:spTgt>
                                        </p:tgtEl>
                                        <p:attrNameLst>
                                          <p:attrName>ppt_x</p:attrName>
                                        </p:attrNameLst>
                                      </p:cBhvr>
                                      <p:tavLst>
                                        <p:tav tm="0">
                                          <p:val>
                                            <p:strVal val="#ppt_x"/>
                                          </p:val>
                                        </p:tav>
                                        <p:tav tm="100000">
                                          <p:val>
                                            <p:strVal val="#ppt_x"/>
                                          </p:val>
                                        </p:tav>
                                      </p:tavLst>
                                    </p:anim>
                                    <p:anim calcmode="lin" valueType="num">
                                      <p:cBhvr>
                                        <p:cTn id="30" dur="400" fill="hold"/>
                                        <p:tgtEl>
                                          <p:spTgt spid="17">
                                            <p:graphicEl>
                                              <a:dgm id="{94B41B8D-8AE9-49EF-BD61-36065DF7099F}"/>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uiExpand="1">
        <p:bldSub>
          <a:bldDgm bld="one"/>
        </p:bldSub>
      </p:bldGraphic>
      <p:bldP spid="2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
          <p:cNvGrpSpPr>
            <a:grpSpLocks noChangeAspect="1"/>
          </p:cNvGrpSpPr>
          <p:nvPr/>
        </p:nvGrpSpPr>
        <p:grpSpPr bwMode="auto">
          <a:xfrm>
            <a:off x="2005724" y="659046"/>
            <a:ext cx="5255307" cy="3233735"/>
            <a:chOff x="2900" y="910"/>
            <a:chExt cx="2701" cy="1662"/>
          </a:xfrm>
        </p:grpSpPr>
        <p:sp>
          <p:nvSpPr>
            <p:cNvPr id="63" name="AutoShape 5"/>
            <p:cNvSpPr>
              <a:spLocks noChangeAspect="1" noChangeArrowheads="1" noTextEdit="1"/>
            </p:cNvSpPr>
            <p:nvPr/>
          </p:nvSpPr>
          <p:spPr bwMode="auto">
            <a:xfrm>
              <a:off x="2900" y="910"/>
              <a:ext cx="2701" cy="1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4" name="Freeform 8"/>
            <p:cNvSpPr>
              <a:spLocks/>
            </p:cNvSpPr>
            <p:nvPr/>
          </p:nvSpPr>
          <p:spPr bwMode="auto">
            <a:xfrm>
              <a:off x="2900" y="1162"/>
              <a:ext cx="995" cy="1306"/>
            </a:xfrm>
            <a:custGeom>
              <a:avLst/>
              <a:gdLst>
                <a:gd name="T0" fmla="*/ 293 w 1991"/>
                <a:gd name="T1" fmla="*/ 31 h 2612"/>
                <a:gd name="T2" fmla="*/ 465 w 1991"/>
                <a:gd name="T3" fmla="*/ 81 h 2612"/>
                <a:gd name="T4" fmla="*/ 593 w 1991"/>
                <a:gd name="T5" fmla="*/ 67 h 2612"/>
                <a:gd name="T6" fmla="*/ 694 w 1991"/>
                <a:gd name="T7" fmla="*/ 67 h 2612"/>
                <a:gd name="T8" fmla="*/ 899 w 1991"/>
                <a:gd name="T9" fmla="*/ 110 h 2612"/>
                <a:gd name="T10" fmla="*/ 1072 w 1991"/>
                <a:gd name="T11" fmla="*/ 102 h 2612"/>
                <a:gd name="T12" fmla="*/ 1193 w 1991"/>
                <a:gd name="T13" fmla="*/ 61 h 2612"/>
                <a:gd name="T14" fmla="*/ 1269 w 1991"/>
                <a:gd name="T15" fmla="*/ 197 h 2612"/>
                <a:gd name="T16" fmla="*/ 1260 w 1991"/>
                <a:gd name="T17" fmla="*/ 271 h 2612"/>
                <a:gd name="T18" fmla="*/ 1233 w 1991"/>
                <a:gd name="T19" fmla="*/ 316 h 2612"/>
                <a:gd name="T20" fmla="*/ 1125 w 1991"/>
                <a:gd name="T21" fmla="*/ 336 h 2612"/>
                <a:gd name="T22" fmla="*/ 1077 w 1991"/>
                <a:gd name="T23" fmla="*/ 477 h 2612"/>
                <a:gd name="T24" fmla="*/ 1179 w 1991"/>
                <a:gd name="T25" fmla="*/ 542 h 2612"/>
                <a:gd name="T26" fmla="*/ 1254 w 1991"/>
                <a:gd name="T27" fmla="*/ 608 h 2612"/>
                <a:gd name="T28" fmla="*/ 1298 w 1991"/>
                <a:gd name="T29" fmla="*/ 632 h 2612"/>
                <a:gd name="T30" fmla="*/ 1323 w 1991"/>
                <a:gd name="T31" fmla="*/ 541 h 2612"/>
                <a:gd name="T32" fmla="*/ 1303 w 1991"/>
                <a:gd name="T33" fmla="*/ 402 h 2612"/>
                <a:gd name="T34" fmla="*/ 1383 w 1991"/>
                <a:gd name="T35" fmla="*/ 349 h 2612"/>
                <a:gd name="T36" fmla="*/ 1455 w 1991"/>
                <a:gd name="T37" fmla="*/ 428 h 2612"/>
                <a:gd name="T38" fmla="*/ 1519 w 1991"/>
                <a:gd name="T39" fmla="*/ 385 h 2612"/>
                <a:gd name="T40" fmla="*/ 1585 w 1991"/>
                <a:gd name="T41" fmla="*/ 498 h 2612"/>
                <a:gd name="T42" fmla="*/ 1691 w 1991"/>
                <a:gd name="T43" fmla="*/ 711 h 2612"/>
                <a:gd name="T44" fmla="*/ 1670 w 1991"/>
                <a:gd name="T45" fmla="*/ 770 h 2612"/>
                <a:gd name="T46" fmla="*/ 1537 w 1991"/>
                <a:gd name="T47" fmla="*/ 829 h 2612"/>
                <a:gd name="T48" fmla="*/ 1383 w 1991"/>
                <a:gd name="T49" fmla="*/ 943 h 2612"/>
                <a:gd name="T50" fmla="*/ 1278 w 1991"/>
                <a:gd name="T51" fmla="*/ 1124 h 2612"/>
                <a:gd name="T52" fmla="*/ 1236 w 1991"/>
                <a:gd name="T53" fmla="*/ 1161 h 2612"/>
                <a:gd name="T54" fmla="*/ 1069 w 1991"/>
                <a:gd name="T55" fmla="*/ 1112 h 2612"/>
                <a:gd name="T56" fmla="*/ 1046 w 1991"/>
                <a:gd name="T57" fmla="*/ 1243 h 2612"/>
                <a:gd name="T58" fmla="*/ 1128 w 1991"/>
                <a:gd name="T59" fmla="*/ 1240 h 2612"/>
                <a:gd name="T60" fmla="*/ 1185 w 1991"/>
                <a:gd name="T61" fmla="*/ 1258 h 2612"/>
                <a:gd name="T62" fmla="*/ 1226 w 1991"/>
                <a:gd name="T63" fmla="*/ 1335 h 2612"/>
                <a:gd name="T64" fmla="*/ 1329 w 1991"/>
                <a:gd name="T65" fmla="*/ 1399 h 2612"/>
                <a:gd name="T66" fmla="*/ 1501 w 1991"/>
                <a:gd name="T67" fmla="*/ 1391 h 2612"/>
                <a:gd name="T68" fmla="*/ 1650 w 1991"/>
                <a:gd name="T69" fmla="*/ 1451 h 2612"/>
                <a:gd name="T70" fmla="*/ 1774 w 1991"/>
                <a:gd name="T71" fmla="*/ 1572 h 2612"/>
                <a:gd name="T72" fmla="*/ 1912 w 1991"/>
                <a:gd name="T73" fmla="*/ 1615 h 2612"/>
                <a:gd name="T74" fmla="*/ 1981 w 1991"/>
                <a:gd name="T75" fmla="*/ 1736 h 2612"/>
                <a:gd name="T76" fmla="*/ 1904 w 1991"/>
                <a:gd name="T77" fmla="*/ 1926 h 2612"/>
                <a:gd name="T78" fmla="*/ 1789 w 1991"/>
                <a:gd name="T79" fmla="*/ 2045 h 2612"/>
                <a:gd name="T80" fmla="*/ 1655 w 1991"/>
                <a:gd name="T81" fmla="*/ 2204 h 2612"/>
                <a:gd name="T82" fmla="*/ 1517 w 1991"/>
                <a:gd name="T83" fmla="*/ 2340 h 2612"/>
                <a:gd name="T84" fmla="*/ 1498 w 1991"/>
                <a:gd name="T85" fmla="*/ 2497 h 2612"/>
                <a:gd name="T86" fmla="*/ 1521 w 1991"/>
                <a:gd name="T87" fmla="*/ 2607 h 2612"/>
                <a:gd name="T88" fmla="*/ 1369 w 1991"/>
                <a:gd name="T89" fmla="*/ 2512 h 2612"/>
                <a:gd name="T90" fmla="*/ 1383 w 1991"/>
                <a:gd name="T91" fmla="*/ 2280 h 2612"/>
                <a:gd name="T92" fmla="*/ 1411 w 1991"/>
                <a:gd name="T93" fmla="*/ 2027 h 2612"/>
                <a:gd name="T94" fmla="*/ 1382 w 1991"/>
                <a:gd name="T95" fmla="*/ 1851 h 2612"/>
                <a:gd name="T96" fmla="*/ 1274 w 1991"/>
                <a:gd name="T97" fmla="*/ 1684 h 2612"/>
                <a:gd name="T98" fmla="*/ 1288 w 1991"/>
                <a:gd name="T99" fmla="*/ 1482 h 2612"/>
                <a:gd name="T100" fmla="*/ 1134 w 1991"/>
                <a:gd name="T101" fmla="*/ 1381 h 2612"/>
                <a:gd name="T102" fmla="*/ 936 w 1991"/>
                <a:gd name="T103" fmla="*/ 1292 h 2612"/>
                <a:gd name="T104" fmla="*/ 853 w 1991"/>
                <a:gd name="T105" fmla="*/ 1192 h 2612"/>
                <a:gd name="T106" fmla="*/ 815 w 1991"/>
                <a:gd name="T107" fmla="*/ 1219 h 2612"/>
                <a:gd name="T108" fmla="*/ 671 w 1991"/>
                <a:gd name="T109" fmla="*/ 1006 h 2612"/>
                <a:gd name="T110" fmla="*/ 619 w 1991"/>
                <a:gd name="T111" fmla="*/ 745 h 2612"/>
                <a:gd name="T112" fmla="*/ 470 w 1991"/>
                <a:gd name="T113" fmla="*/ 570 h 2612"/>
                <a:gd name="T114" fmla="*/ 367 w 1991"/>
                <a:gd name="T115" fmla="*/ 426 h 2612"/>
                <a:gd name="T116" fmla="*/ 182 w 1991"/>
                <a:gd name="T117" fmla="*/ 469 h 2612"/>
                <a:gd name="T118" fmla="*/ 18 w 1991"/>
                <a:gd name="T119" fmla="*/ 356 h 2612"/>
                <a:gd name="T120" fmla="*/ 11 w 1991"/>
                <a:gd name="T121" fmla="*/ 203 h 2612"/>
                <a:gd name="T122" fmla="*/ 33 w 1991"/>
                <a:gd name="T123" fmla="*/ 100 h 2612"/>
                <a:gd name="T124" fmla="*/ 128 w 1991"/>
                <a:gd name="T125" fmla="*/ 23 h 2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91" h="2612">
                  <a:moveTo>
                    <a:pt x="178" y="0"/>
                  </a:moveTo>
                  <a:lnTo>
                    <a:pt x="195" y="2"/>
                  </a:lnTo>
                  <a:lnTo>
                    <a:pt x="210" y="4"/>
                  </a:lnTo>
                  <a:lnTo>
                    <a:pt x="221" y="7"/>
                  </a:lnTo>
                  <a:lnTo>
                    <a:pt x="236" y="12"/>
                  </a:lnTo>
                  <a:lnTo>
                    <a:pt x="254" y="17"/>
                  </a:lnTo>
                  <a:lnTo>
                    <a:pt x="275" y="22"/>
                  </a:lnTo>
                  <a:lnTo>
                    <a:pt x="293" y="31"/>
                  </a:lnTo>
                  <a:lnTo>
                    <a:pt x="308" y="40"/>
                  </a:lnTo>
                  <a:lnTo>
                    <a:pt x="329" y="46"/>
                  </a:lnTo>
                  <a:lnTo>
                    <a:pt x="355" y="54"/>
                  </a:lnTo>
                  <a:lnTo>
                    <a:pt x="383" y="61"/>
                  </a:lnTo>
                  <a:lnTo>
                    <a:pt x="409" y="67"/>
                  </a:lnTo>
                  <a:lnTo>
                    <a:pt x="432" y="74"/>
                  </a:lnTo>
                  <a:lnTo>
                    <a:pt x="449" y="79"/>
                  </a:lnTo>
                  <a:lnTo>
                    <a:pt x="465" y="81"/>
                  </a:lnTo>
                  <a:lnTo>
                    <a:pt x="480" y="76"/>
                  </a:lnTo>
                  <a:lnTo>
                    <a:pt x="493" y="69"/>
                  </a:lnTo>
                  <a:lnTo>
                    <a:pt x="507" y="63"/>
                  </a:lnTo>
                  <a:lnTo>
                    <a:pt x="521" y="63"/>
                  </a:lnTo>
                  <a:lnTo>
                    <a:pt x="534" y="64"/>
                  </a:lnTo>
                  <a:lnTo>
                    <a:pt x="552" y="66"/>
                  </a:lnTo>
                  <a:lnTo>
                    <a:pt x="571" y="66"/>
                  </a:lnTo>
                  <a:lnTo>
                    <a:pt x="593" y="67"/>
                  </a:lnTo>
                  <a:lnTo>
                    <a:pt x="612" y="66"/>
                  </a:lnTo>
                  <a:lnTo>
                    <a:pt x="629" y="63"/>
                  </a:lnTo>
                  <a:lnTo>
                    <a:pt x="640" y="58"/>
                  </a:lnTo>
                  <a:lnTo>
                    <a:pt x="652" y="54"/>
                  </a:lnTo>
                  <a:lnTo>
                    <a:pt x="663" y="54"/>
                  </a:lnTo>
                  <a:lnTo>
                    <a:pt x="676" y="59"/>
                  </a:lnTo>
                  <a:lnTo>
                    <a:pt x="686" y="64"/>
                  </a:lnTo>
                  <a:lnTo>
                    <a:pt x="694" y="67"/>
                  </a:lnTo>
                  <a:lnTo>
                    <a:pt x="696" y="71"/>
                  </a:lnTo>
                  <a:lnTo>
                    <a:pt x="707" y="76"/>
                  </a:lnTo>
                  <a:lnTo>
                    <a:pt x="727" y="82"/>
                  </a:lnTo>
                  <a:lnTo>
                    <a:pt x="755" y="89"/>
                  </a:lnTo>
                  <a:lnTo>
                    <a:pt x="787" y="95"/>
                  </a:lnTo>
                  <a:lnTo>
                    <a:pt x="825" y="102"/>
                  </a:lnTo>
                  <a:lnTo>
                    <a:pt x="863" y="107"/>
                  </a:lnTo>
                  <a:lnTo>
                    <a:pt x="899" y="110"/>
                  </a:lnTo>
                  <a:lnTo>
                    <a:pt x="931" y="112"/>
                  </a:lnTo>
                  <a:lnTo>
                    <a:pt x="959" y="110"/>
                  </a:lnTo>
                  <a:lnTo>
                    <a:pt x="979" y="107"/>
                  </a:lnTo>
                  <a:lnTo>
                    <a:pt x="1008" y="97"/>
                  </a:lnTo>
                  <a:lnTo>
                    <a:pt x="1031" y="89"/>
                  </a:lnTo>
                  <a:lnTo>
                    <a:pt x="1049" y="87"/>
                  </a:lnTo>
                  <a:lnTo>
                    <a:pt x="1062" y="90"/>
                  </a:lnTo>
                  <a:lnTo>
                    <a:pt x="1072" y="102"/>
                  </a:lnTo>
                  <a:lnTo>
                    <a:pt x="1079" y="108"/>
                  </a:lnTo>
                  <a:lnTo>
                    <a:pt x="1090" y="108"/>
                  </a:lnTo>
                  <a:lnTo>
                    <a:pt x="1105" y="103"/>
                  </a:lnTo>
                  <a:lnTo>
                    <a:pt x="1121" y="95"/>
                  </a:lnTo>
                  <a:lnTo>
                    <a:pt x="1139" y="85"/>
                  </a:lnTo>
                  <a:lnTo>
                    <a:pt x="1159" y="74"/>
                  </a:lnTo>
                  <a:lnTo>
                    <a:pt x="1177" y="66"/>
                  </a:lnTo>
                  <a:lnTo>
                    <a:pt x="1193" y="61"/>
                  </a:lnTo>
                  <a:lnTo>
                    <a:pt x="1211" y="61"/>
                  </a:lnTo>
                  <a:lnTo>
                    <a:pt x="1228" y="71"/>
                  </a:lnTo>
                  <a:lnTo>
                    <a:pt x="1244" y="85"/>
                  </a:lnTo>
                  <a:lnTo>
                    <a:pt x="1257" y="107"/>
                  </a:lnTo>
                  <a:lnTo>
                    <a:pt x="1265" y="130"/>
                  </a:lnTo>
                  <a:lnTo>
                    <a:pt x="1272" y="154"/>
                  </a:lnTo>
                  <a:lnTo>
                    <a:pt x="1272" y="177"/>
                  </a:lnTo>
                  <a:lnTo>
                    <a:pt x="1269" y="197"/>
                  </a:lnTo>
                  <a:lnTo>
                    <a:pt x="1264" y="210"/>
                  </a:lnTo>
                  <a:lnTo>
                    <a:pt x="1259" y="216"/>
                  </a:lnTo>
                  <a:lnTo>
                    <a:pt x="1254" y="223"/>
                  </a:lnTo>
                  <a:lnTo>
                    <a:pt x="1251" y="230"/>
                  </a:lnTo>
                  <a:lnTo>
                    <a:pt x="1247" y="243"/>
                  </a:lnTo>
                  <a:lnTo>
                    <a:pt x="1247" y="254"/>
                  </a:lnTo>
                  <a:lnTo>
                    <a:pt x="1252" y="264"/>
                  </a:lnTo>
                  <a:lnTo>
                    <a:pt x="1260" y="271"/>
                  </a:lnTo>
                  <a:lnTo>
                    <a:pt x="1267" y="277"/>
                  </a:lnTo>
                  <a:lnTo>
                    <a:pt x="1274" y="282"/>
                  </a:lnTo>
                  <a:lnTo>
                    <a:pt x="1275" y="290"/>
                  </a:lnTo>
                  <a:lnTo>
                    <a:pt x="1274" y="298"/>
                  </a:lnTo>
                  <a:lnTo>
                    <a:pt x="1265" y="303"/>
                  </a:lnTo>
                  <a:lnTo>
                    <a:pt x="1254" y="307"/>
                  </a:lnTo>
                  <a:lnTo>
                    <a:pt x="1242" y="310"/>
                  </a:lnTo>
                  <a:lnTo>
                    <a:pt x="1233" y="316"/>
                  </a:lnTo>
                  <a:lnTo>
                    <a:pt x="1220" y="325"/>
                  </a:lnTo>
                  <a:lnTo>
                    <a:pt x="1206" y="328"/>
                  </a:lnTo>
                  <a:lnTo>
                    <a:pt x="1192" y="325"/>
                  </a:lnTo>
                  <a:lnTo>
                    <a:pt x="1174" y="318"/>
                  </a:lnTo>
                  <a:lnTo>
                    <a:pt x="1161" y="315"/>
                  </a:lnTo>
                  <a:lnTo>
                    <a:pt x="1149" y="316"/>
                  </a:lnTo>
                  <a:lnTo>
                    <a:pt x="1138" y="325"/>
                  </a:lnTo>
                  <a:lnTo>
                    <a:pt x="1125" y="336"/>
                  </a:lnTo>
                  <a:lnTo>
                    <a:pt x="1107" y="351"/>
                  </a:lnTo>
                  <a:lnTo>
                    <a:pt x="1090" y="367"/>
                  </a:lnTo>
                  <a:lnTo>
                    <a:pt x="1084" y="382"/>
                  </a:lnTo>
                  <a:lnTo>
                    <a:pt x="1080" y="400"/>
                  </a:lnTo>
                  <a:lnTo>
                    <a:pt x="1079" y="421"/>
                  </a:lnTo>
                  <a:lnTo>
                    <a:pt x="1075" y="447"/>
                  </a:lnTo>
                  <a:lnTo>
                    <a:pt x="1074" y="465"/>
                  </a:lnTo>
                  <a:lnTo>
                    <a:pt x="1077" y="477"/>
                  </a:lnTo>
                  <a:lnTo>
                    <a:pt x="1082" y="485"/>
                  </a:lnTo>
                  <a:lnTo>
                    <a:pt x="1090" y="490"/>
                  </a:lnTo>
                  <a:lnTo>
                    <a:pt x="1100" y="495"/>
                  </a:lnTo>
                  <a:lnTo>
                    <a:pt x="1112" y="500"/>
                  </a:lnTo>
                  <a:lnTo>
                    <a:pt x="1125" y="508"/>
                  </a:lnTo>
                  <a:lnTo>
                    <a:pt x="1143" y="521"/>
                  </a:lnTo>
                  <a:lnTo>
                    <a:pt x="1159" y="532"/>
                  </a:lnTo>
                  <a:lnTo>
                    <a:pt x="1179" y="542"/>
                  </a:lnTo>
                  <a:lnTo>
                    <a:pt x="1198" y="551"/>
                  </a:lnTo>
                  <a:lnTo>
                    <a:pt x="1221" y="552"/>
                  </a:lnTo>
                  <a:lnTo>
                    <a:pt x="1238" y="554"/>
                  </a:lnTo>
                  <a:lnTo>
                    <a:pt x="1246" y="560"/>
                  </a:lnTo>
                  <a:lnTo>
                    <a:pt x="1252" y="570"/>
                  </a:lnTo>
                  <a:lnTo>
                    <a:pt x="1254" y="582"/>
                  </a:lnTo>
                  <a:lnTo>
                    <a:pt x="1254" y="595"/>
                  </a:lnTo>
                  <a:lnTo>
                    <a:pt x="1254" y="608"/>
                  </a:lnTo>
                  <a:lnTo>
                    <a:pt x="1252" y="619"/>
                  </a:lnTo>
                  <a:lnTo>
                    <a:pt x="1254" y="631"/>
                  </a:lnTo>
                  <a:lnTo>
                    <a:pt x="1259" y="639"/>
                  </a:lnTo>
                  <a:lnTo>
                    <a:pt x="1265" y="642"/>
                  </a:lnTo>
                  <a:lnTo>
                    <a:pt x="1275" y="642"/>
                  </a:lnTo>
                  <a:lnTo>
                    <a:pt x="1287" y="644"/>
                  </a:lnTo>
                  <a:lnTo>
                    <a:pt x="1293" y="641"/>
                  </a:lnTo>
                  <a:lnTo>
                    <a:pt x="1298" y="632"/>
                  </a:lnTo>
                  <a:lnTo>
                    <a:pt x="1298" y="621"/>
                  </a:lnTo>
                  <a:lnTo>
                    <a:pt x="1300" y="608"/>
                  </a:lnTo>
                  <a:lnTo>
                    <a:pt x="1300" y="593"/>
                  </a:lnTo>
                  <a:lnTo>
                    <a:pt x="1300" y="578"/>
                  </a:lnTo>
                  <a:lnTo>
                    <a:pt x="1305" y="567"/>
                  </a:lnTo>
                  <a:lnTo>
                    <a:pt x="1311" y="560"/>
                  </a:lnTo>
                  <a:lnTo>
                    <a:pt x="1319" y="552"/>
                  </a:lnTo>
                  <a:lnTo>
                    <a:pt x="1323" y="541"/>
                  </a:lnTo>
                  <a:lnTo>
                    <a:pt x="1321" y="528"/>
                  </a:lnTo>
                  <a:lnTo>
                    <a:pt x="1316" y="511"/>
                  </a:lnTo>
                  <a:lnTo>
                    <a:pt x="1310" y="495"/>
                  </a:lnTo>
                  <a:lnTo>
                    <a:pt x="1301" y="477"/>
                  </a:lnTo>
                  <a:lnTo>
                    <a:pt x="1295" y="459"/>
                  </a:lnTo>
                  <a:lnTo>
                    <a:pt x="1295" y="441"/>
                  </a:lnTo>
                  <a:lnTo>
                    <a:pt x="1298" y="421"/>
                  </a:lnTo>
                  <a:lnTo>
                    <a:pt x="1303" y="402"/>
                  </a:lnTo>
                  <a:lnTo>
                    <a:pt x="1308" y="385"/>
                  </a:lnTo>
                  <a:lnTo>
                    <a:pt x="1308" y="370"/>
                  </a:lnTo>
                  <a:lnTo>
                    <a:pt x="1311" y="357"/>
                  </a:lnTo>
                  <a:lnTo>
                    <a:pt x="1318" y="347"/>
                  </a:lnTo>
                  <a:lnTo>
                    <a:pt x="1329" y="341"/>
                  </a:lnTo>
                  <a:lnTo>
                    <a:pt x="1344" y="339"/>
                  </a:lnTo>
                  <a:lnTo>
                    <a:pt x="1360" y="343"/>
                  </a:lnTo>
                  <a:lnTo>
                    <a:pt x="1383" y="349"/>
                  </a:lnTo>
                  <a:lnTo>
                    <a:pt x="1403" y="359"/>
                  </a:lnTo>
                  <a:lnTo>
                    <a:pt x="1423" y="372"/>
                  </a:lnTo>
                  <a:lnTo>
                    <a:pt x="1431" y="380"/>
                  </a:lnTo>
                  <a:lnTo>
                    <a:pt x="1436" y="387"/>
                  </a:lnTo>
                  <a:lnTo>
                    <a:pt x="1441" y="392"/>
                  </a:lnTo>
                  <a:lnTo>
                    <a:pt x="1444" y="400"/>
                  </a:lnTo>
                  <a:lnTo>
                    <a:pt x="1449" y="411"/>
                  </a:lnTo>
                  <a:lnTo>
                    <a:pt x="1455" y="428"/>
                  </a:lnTo>
                  <a:lnTo>
                    <a:pt x="1462" y="439"/>
                  </a:lnTo>
                  <a:lnTo>
                    <a:pt x="1472" y="442"/>
                  </a:lnTo>
                  <a:lnTo>
                    <a:pt x="1480" y="439"/>
                  </a:lnTo>
                  <a:lnTo>
                    <a:pt x="1490" y="433"/>
                  </a:lnTo>
                  <a:lnTo>
                    <a:pt x="1498" y="421"/>
                  </a:lnTo>
                  <a:lnTo>
                    <a:pt x="1506" y="408"/>
                  </a:lnTo>
                  <a:lnTo>
                    <a:pt x="1513" y="395"/>
                  </a:lnTo>
                  <a:lnTo>
                    <a:pt x="1519" y="385"/>
                  </a:lnTo>
                  <a:lnTo>
                    <a:pt x="1527" y="385"/>
                  </a:lnTo>
                  <a:lnTo>
                    <a:pt x="1535" y="393"/>
                  </a:lnTo>
                  <a:lnTo>
                    <a:pt x="1545" y="408"/>
                  </a:lnTo>
                  <a:lnTo>
                    <a:pt x="1553" y="426"/>
                  </a:lnTo>
                  <a:lnTo>
                    <a:pt x="1563" y="447"/>
                  </a:lnTo>
                  <a:lnTo>
                    <a:pt x="1571" y="467"/>
                  </a:lnTo>
                  <a:lnTo>
                    <a:pt x="1578" y="483"/>
                  </a:lnTo>
                  <a:lnTo>
                    <a:pt x="1585" y="498"/>
                  </a:lnTo>
                  <a:lnTo>
                    <a:pt x="1593" y="513"/>
                  </a:lnTo>
                  <a:lnTo>
                    <a:pt x="1604" y="529"/>
                  </a:lnTo>
                  <a:lnTo>
                    <a:pt x="1621" y="551"/>
                  </a:lnTo>
                  <a:lnTo>
                    <a:pt x="1639" y="577"/>
                  </a:lnTo>
                  <a:lnTo>
                    <a:pt x="1653" y="611"/>
                  </a:lnTo>
                  <a:lnTo>
                    <a:pt x="1668" y="645"/>
                  </a:lnTo>
                  <a:lnTo>
                    <a:pt x="1680" y="682"/>
                  </a:lnTo>
                  <a:lnTo>
                    <a:pt x="1691" y="711"/>
                  </a:lnTo>
                  <a:lnTo>
                    <a:pt x="1701" y="734"/>
                  </a:lnTo>
                  <a:lnTo>
                    <a:pt x="1707" y="749"/>
                  </a:lnTo>
                  <a:lnTo>
                    <a:pt x="1711" y="760"/>
                  </a:lnTo>
                  <a:lnTo>
                    <a:pt x="1707" y="767"/>
                  </a:lnTo>
                  <a:lnTo>
                    <a:pt x="1702" y="772"/>
                  </a:lnTo>
                  <a:lnTo>
                    <a:pt x="1693" y="772"/>
                  </a:lnTo>
                  <a:lnTo>
                    <a:pt x="1683" y="770"/>
                  </a:lnTo>
                  <a:lnTo>
                    <a:pt x="1670" y="770"/>
                  </a:lnTo>
                  <a:lnTo>
                    <a:pt x="1653" y="773"/>
                  </a:lnTo>
                  <a:lnTo>
                    <a:pt x="1635" y="780"/>
                  </a:lnTo>
                  <a:lnTo>
                    <a:pt x="1616" y="788"/>
                  </a:lnTo>
                  <a:lnTo>
                    <a:pt x="1598" y="796"/>
                  </a:lnTo>
                  <a:lnTo>
                    <a:pt x="1585" y="803"/>
                  </a:lnTo>
                  <a:lnTo>
                    <a:pt x="1575" y="809"/>
                  </a:lnTo>
                  <a:lnTo>
                    <a:pt x="1558" y="817"/>
                  </a:lnTo>
                  <a:lnTo>
                    <a:pt x="1537" y="829"/>
                  </a:lnTo>
                  <a:lnTo>
                    <a:pt x="1513" y="842"/>
                  </a:lnTo>
                  <a:lnTo>
                    <a:pt x="1490" y="857"/>
                  </a:lnTo>
                  <a:lnTo>
                    <a:pt x="1465" y="876"/>
                  </a:lnTo>
                  <a:lnTo>
                    <a:pt x="1444" y="891"/>
                  </a:lnTo>
                  <a:lnTo>
                    <a:pt x="1418" y="906"/>
                  </a:lnTo>
                  <a:lnTo>
                    <a:pt x="1403" y="914"/>
                  </a:lnTo>
                  <a:lnTo>
                    <a:pt x="1393" y="927"/>
                  </a:lnTo>
                  <a:lnTo>
                    <a:pt x="1383" y="943"/>
                  </a:lnTo>
                  <a:lnTo>
                    <a:pt x="1375" y="963"/>
                  </a:lnTo>
                  <a:lnTo>
                    <a:pt x="1362" y="988"/>
                  </a:lnTo>
                  <a:lnTo>
                    <a:pt x="1346" y="1014"/>
                  </a:lnTo>
                  <a:lnTo>
                    <a:pt x="1326" y="1040"/>
                  </a:lnTo>
                  <a:lnTo>
                    <a:pt x="1306" y="1065"/>
                  </a:lnTo>
                  <a:lnTo>
                    <a:pt x="1292" y="1088"/>
                  </a:lnTo>
                  <a:lnTo>
                    <a:pt x="1282" y="1107"/>
                  </a:lnTo>
                  <a:lnTo>
                    <a:pt x="1278" y="1124"/>
                  </a:lnTo>
                  <a:lnTo>
                    <a:pt x="1278" y="1140"/>
                  </a:lnTo>
                  <a:lnTo>
                    <a:pt x="1278" y="1155"/>
                  </a:lnTo>
                  <a:lnTo>
                    <a:pt x="1277" y="1168"/>
                  </a:lnTo>
                  <a:lnTo>
                    <a:pt x="1272" y="1178"/>
                  </a:lnTo>
                  <a:lnTo>
                    <a:pt x="1264" y="1184"/>
                  </a:lnTo>
                  <a:lnTo>
                    <a:pt x="1254" y="1183"/>
                  </a:lnTo>
                  <a:lnTo>
                    <a:pt x="1246" y="1174"/>
                  </a:lnTo>
                  <a:lnTo>
                    <a:pt x="1236" y="1161"/>
                  </a:lnTo>
                  <a:lnTo>
                    <a:pt x="1229" y="1147"/>
                  </a:lnTo>
                  <a:lnTo>
                    <a:pt x="1221" y="1133"/>
                  </a:lnTo>
                  <a:lnTo>
                    <a:pt x="1213" y="1122"/>
                  </a:lnTo>
                  <a:lnTo>
                    <a:pt x="1197" y="1112"/>
                  </a:lnTo>
                  <a:lnTo>
                    <a:pt x="1174" y="1104"/>
                  </a:lnTo>
                  <a:lnTo>
                    <a:pt x="1144" y="1101"/>
                  </a:lnTo>
                  <a:lnTo>
                    <a:pt x="1108" y="1102"/>
                  </a:lnTo>
                  <a:lnTo>
                    <a:pt x="1069" y="1112"/>
                  </a:lnTo>
                  <a:lnTo>
                    <a:pt x="1051" y="1120"/>
                  </a:lnTo>
                  <a:lnTo>
                    <a:pt x="1039" y="1133"/>
                  </a:lnTo>
                  <a:lnTo>
                    <a:pt x="1033" y="1150"/>
                  </a:lnTo>
                  <a:lnTo>
                    <a:pt x="1030" y="1168"/>
                  </a:lnTo>
                  <a:lnTo>
                    <a:pt x="1031" y="1187"/>
                  </a:lnTo>
                  <a:lnTo>
                    <a:pt x="1035" y="1207"/>
                  </a:lnTo>
                  <a:lnTo>
                    <a:pt x="1039" y="1225"/>
                  </a:lnTo>
                  <a:lnTo>
                    <a:pt x="1046" y="1243"/>
                  </a:lnTo>
                  <a:lnTo>
                    <a:pt x="1051" y="1256"/>
                  </a:lnTo>
                  <a:lnTo>
                    <a:pt x="1054" y="1266"/>
                  </a:lnTo>
                  <a:lnTo>
                    <a:pt x="1061" y="1273"/>
                  </a:lnTo>
                  <a:lnTo>
                    <a:pt x="1071" y="1274"/>
                  </a:lnTo>
                  <a:lnTo>
                    <a:pt x="1084" y="1269"/>
                  </a:lnTo>
                  <a:lnTo>
                    <a:pt x="1098" y="1261"/>
                  </a:lnTo>
                  <a:lnTo>
                    <a:pt x="1113" y="1251"/>
                  </a:lnTo>
                  <a:lnTo>
                    <a:pt x="1128" y="1240"/>
                  </a:lnTo>
                  <a:lnTo>
                    <a:pt x="1139" y="1230"/>
                  </a:lnTo>
                  <a:lnTo>
                    <a:pt x="1149" y="1220"/>
                  </a:lnTo>
                  <a:lnTo>
                    <a:pt x="1157" y="1214"/>
                  </a:lnTo>
                  <a:lnTo>
                    <a:pt x="1166" y="1215"/>
                  </a:lnTo>
                  <a:lnTo>
                    <a:pt x="1174" y="1222"/>
                  </a:lnTo>
                  <a:lnTo>
                    <a:pt x="1179" y="1232"/>
                  </a:lnTo>
                  <a:lnTo>
                    <a:pt x="1184" y="1245"/>
                  </a:lnTo>
                  <a:lnTo>
                    <a:pt x="1185" y="1258"/>
                  </a:lnTo>
                  <a:lnTo>
                    <a:pt x="1185" y="1273"/>
                  </a:lnTo>
                  <a:lnTo>
                    <a:pt x="1184" y="1287"/>
                  </a:lnTo>
                  <a:lnTo>
                    <a:pt x="1184" y="1300"/>
                  </a:lnTo>
                  <a:lnTo>
                    <a:pt x="1185" y="1312"/>
                  </a:lnTo>
                  <a:lnTo>
                    <a:pt x="1190" y="1320"/>
                  </a:lnTo>
                  <a:lnTo>
                    <a:pt x="1200" y="1325"/>
                  </a:lnTo>
                  <a:lnTo>
                    <a:pt x="1215" y="1330"/>
                  </a:lnTo>
                  <a:lnTo>
                    <a:pt x="1226" y="1335"/>
                  </a:lnTo>
                  <a:lnTo>
                    <a:pt x="1236" y="1345"/>
                  </a:lnTo>
                  <a:lnTo>
                    <a:pt x="1246" y="1358"/>
                  </a:lnTo>
                  <a:lnTo>
                    <a:pt x="1257" y="1379"/>
                  </a:lnTo>
                  <a:lnTo>
                    <a:pt x="1267" y="1394"/>
                  </a:lnTo>
                  <a:lnTo>
                    <a:pt x="1280" y="1402"/>
                  </a:lnTo>
                  <a:lnTo>
                    <a:pt x="1295" y="1405"/>
                  </a:lnTo>
                  <a:lnTo>
                    <a:pt x="1311" y="1404"/>
                  </a:lnTo>
                  <a:lnTo>
                    <a:pt x="1329" y="1399"/>
                  </a:lnTo>
                  <a:lnTo>
                    <a:pt x="1346" y="1391"/>
                  </a:lnTo>
                  <a:lnTo>
                    <a:pt x="1362" y="1379"/>
                  </a:lnTo>
                  <a:lnTo>
                    <a:pt x="1377" y="1374"/>
                  </a:lnTo>
                  <a:lnTo>
                    <a:pt x="1396" y="1373"/>
                  </a:lnTo>
                  <a:lnTo>
                    <a:pt x="1421" y="1374"/>
                  </a:lnTo>
                  <a:lnTo>
                    <a:pt x="1447" y="1377"/>
                  </a:lnTo>
                  <a:lnTo>
                    <a:pt x="1475" y="1384"/>
                  </a:lnTo>
                  <a:lnTo>
                    <a:pt x="1501" y="1391"/>
                  </a:lnTo>
                  <a:lnTo>
                    <a:pt x="1527" y="1399"/>
                  </a:lnTo>
                  <a:lnTo>
                    <a:pt x="1549" y="1405"/>
                  </a:lnTo>
                  <a:lnTo>
                    <a:pt x="1565" y="1412"/>
                  </a:lnTo>
                  <a:lnTo>
                    <a:pt x="1576" y="1417"/>
                  </a:lnTo>
                  <a:lnTo>
                    <a:pt x="1593" y="1423"/>
                  </a:lnTo>
                  <a:lnTo>
                    <a:pt x="1611" y="1430"/>
                  </a:lnTo>
                  <a:lnTo>
                    <a:pt x="1632" y="1440"/>
                  </a:lnTo>
                  <a:lnTo>
                    <a:pt x="1650" y="1451"/>
                  </a:lnTo>
                  <a:lnTo>
                    <a:pt x="1666" y="1466"/>
                  </a:lnTo>
                  <a:lnTo>
                    <a:pt x="1676" y="1479"/>
                  </a:lnTo>
                  <a:lnTo>
                    <a:pt x="1691" y="1494"/>
                  </a:lnTo>
                  <a:lnTo>
                    <a:pt x="1707" y="1510"/>
                  </a:lnTo>
                  <a:lnTo>
                    <a:pt x="1725" y="1526"/>
                  </a:lnTo>
                  <a:lnTo>
                    <a:pt x="1743" y="1544"/>
                  </a:lnTo>
                  <a:lnTo>
                    <a:pt x="1761" y="1559"/>
                  </a:lnTo>
                  <a:lnTo>
                    <a:pt x="1774" y="1572"/>
                  </a:lnTo>
                  <a:lnTo>
                    <a:pt x="1784" y="1582"/>
                  </a:lnTo>
                  <a:lnTo>
                    <a:pt x="1789" y="1585"/>
                  </a:lnTo>
                  <a:lnTo>
                    <a:pt x="1796" y="1587"/>
                  </a:lnTo>
                  <a:lnTo>
                    <a:pt x="1812" y="1590"/>
                  </a:lnTo>
                  <a:lnTo>
                    <a:pt x="1832" y="1595"/>
                  </a:lnTo>
                  <a:lnTo>
                    <a:pt x="1858" y="1600"/>
                  </a:lnTo>
                  <a:lnTo>
                    <a:pt x="1886" y="1607"/>
                  </a:lnTo>
                  <a:lnTo>
                    <a:pt x="1912" y="1615"/>
                  </a:lnTo>
                  <a:lnTo>
                    <a:pt x="1938" y="1623"/>
                  </a:lnTo>
                  <a:lnTo>
                    <a:pt x="1961" y="1633"/>
                  </a:lnTo>
                  <a:lnTo>
                    <a:pt x="1977" y="1643"/>
                  </a:lnTo>
                  <a:lnTo>
                    <a:pt x="1986" y="1654"/>
                  </a:lnTo>
                  <a:lnTo>
                    <a:pt x="1991" y="1671"/>
                  </a:lnTo>
                  <a:lnTo>
                    <a:pt x="1989" y="1690"/>
                  </a:lnTo>
                  <a:lnTo>
                    <a:pt x="1986" y="1711"/>
                  </a:lnTo>
                  <a:lnTo>
                    <a:pt x="1981" y="1736"/>
                  </a:lnTo>
                  <a:lnTo>
                    <a:pt x="1973" y="1761"/>
                  </a:lnTo>
                  <a:lnTo>
                    <a:pt x="1964" y="1785"/>
                  </a:lnTo>
                  <a:lnTo>
                    <a:pt x="1956" y="1810"/>
                  </a:lnTo>
                  <a:lnTo>
                    <a:pt x="1950" y="1833"/>
                  </a:lnTo>
                  <a:lnTo>
                    <a:pt x="1943" y="1852"/>
                  </a:lnTo>
                  <a:lnTo>
                    <a:pt x="1933" y="1880"/>
                  </a:lnTo>
                  <a:lnTo>
                    <a:pt x="1920" y="1905"/>
                  </a:lnTo>
                  <a:lnTo>
                    <a:pt x="1904" y="1926"/>
                  </a:lnTo>
                  <a:lnTo>
                    <a:pt x="1887" y="1944"/>
                  </a:lnTo>
                  <a:lnTo>
                    <a:pt x="1871" y="1957"/>
                  </a:lnTo>
                  <a:lnTo>
                    <a:pt x="1860" y="1967"/>
                  </a:lnTo>
                  <a:lnTo>
                    <a:pt x="1851" y="1973"/>
                  </a:lnTo>
                  <a:lnTo>
                    <a:pt x="1842" y="1987"/>
                  </a:lnTo>
                  <a:lnTo>
                    <a:pt x="1827" y="2003"/>
                  </a:lnTo>
                  <a:lnTo>
                    <a:pt x="1809" y="2023"/>
                  </a:lnTo>
                  <a:lnTo>
                    <a:pt x="1789" y="2045"/>
                  </a:lnTo>
                  <a:lnTo>
                    <a:pt x="1770" y="2070"/>
                  </a:lnTo>
                  <a:lnTo>
                    <a:pt x="1748" y="2095"/>
                  </a:lnTo>
                  <a:lnTo>
                    <a:pt x="1727" y="2119"/>
                  </a:lnTo>
                  <a:lnTo>
                    <a:pt x="1707" y="2142"/>
                  </a:lnTo>
                  <a:lnTo>
                    <a:pt x="1691" y="2163"/>
                  </a:lnTo>
                  <a:lnTo>
                    <a:pt x="1675" y="2181"/>
                  </a:lnTo>
                  <a:lnTo>
                    <a:pt x="1663" y="2196"/>
                  </a:lnTo>
                  <a:lnTo>
                    <a:pt x="1655" y="2204"/>
                  </a:lnTo>
                  <a:lnTo>
                    <a:pt x="1642" y="2219"/>
                  </a:lnTo>
                  <a:lnTo>
                    <a:pt x="1622" y="2237"/>
                  </a:lnTo>
                  <a:lnTo>
                    <a:pt x="1601" y="2255"/>
                  </a:lnTo>
                  <a:lnTo>
                    <a:pt x="1580" y="2275"/>
                  </a:lnTo>
                  <a:lnTo>
                    <a:pt x="1558" y="2294"/>
                  </a:lnTo>
                  <a:lnTo>
                    <a:pt x="1542" y="2311"/>
                  </a:lnTo>
                  <a:lnTo>
                    <a:pt x="1531" y="2322"/>
                  </a:lnTo>
                  <a:lnTo>
                    <a:pt x="1517" y="2340"/>
                  </a:lnTo>
                  <a:lnTo>
                    <a:pt x="1513" y="2357"/>
                  </a:lnTo>
                  <a:lnTo>
                    <a:pt x="1511" y="2376"/>
                  </a:lnTo>
                  <a:lnTo>
                    <a:pt x="1514" y="2398"/>
                  </a:lnTo>
                  <a:lnTo>
                    <a:pt x="1519" y="2419"/>
                  </a:lnTo>
                  <a:lnTo>
                    <a:pt x="1519" y="2437"/>
                  </a:lnTo>
                  <a:lnTo>
                    <a:pt x="1516" y="2455"/>
                  </a:lnTo>
                  <a:lnTo>
                    <a:pt x="1508" y="2475"/>
                  </a:lnTo>
                  <a:lnTo>
                    <a:pt x="1498" y="2497"/>
                  </a:lnTo>
                  <a:lnTo>
                    <a:pt x="1495" y="2522"/>
                  </a:lnTo>
                  <a:lnTo>
                    <a:pt x="1496" y="2547"/>
                  </a:lnTo>
                  <a:lnTo>
                    <a:pt x="1503" y="2571"/>
                  </a:lnTo>
                  <a:lnTo>
                    <a:pt x="1511" y="2584"/>
                  </a:lnTo>
                  <a:lnTo>
                    <a:pt x="1517" y="2592"/>
                  </a:lnTo>
                  <a:lnTo>
                    <a:pt x="1522" y="2599"/>
                  </a:lnTo>
                  <a:lnTo>
                    <a:pt x="1524" y="2604"/>
                  </a:lnTo>
                  <a:lnTo>
                    <a:pt x="1521" y="2607"/>
                  </a:lnTo>
                  <a:lnTo>
                    <a:pt x="1511" y="2610"/>
                  </a:lnTo>
                  <a:lnTo>
                    <a:pt x="1493" y="2612"/>
                  </a:lnTo>
                  <a:lnTo>
                    <a:pt x="1472" y="2609"/>
                  </a:lnTo>
                  <a:lnTo>
                    <a:pt x="1447" y="2601"/>
                  </a:lnTo>
                  <a:lnTo>
                    <a:pt x="1423" y="2584"/>
                  </a:lnTo>
                  <a:lnTo>
                    <a:pt x="1400" y="2563"/>
                  </a:lnTo>
                  <a:lnTo>
                    <a:pt x="1378" y="2535"/>
                  </a:lnTo>
                  <a:lnTo>
                    <a:pt x="1369" y="2512"/>
                  </a:lnTo>
                  <a:lnTo>
                    <a:pt x="1364" y="2486"/>
                  </a:lnTo>
                  <a:lnTo>
                    <a:pt x="1362" y="2456"/>
                  </a:lnTo>
                  <a:lnTo>
                    <a:pt x="1364" y="2425"/>
                  </a:lnTo>
                  <a:lnTo>
                    <a:pt x="1367" y="2393"/>
                  </a:lnTo>
                  <a:lnTo>
                    <a:pt x="1372" y="2360"/>
                  </a:lnTo>
                  <a:lnTo>
                    <a:pt x="1377" y="2330"/>
                  </a:lnTo>
                  <a:lnTo>
                    <a:pt x="1380" y="2303"/>
                  </a:lnTo>
                  <a:lnTo>
                    <a:pt x="1383" y="2280"/>
                  </a:lnTo>
                  <a:lnTo>
                    <a:pt x="1383" y="2262"/>
                  </a:lnTo>
                  <a:lnTo>
                    <a:pt x="1383" y="2244"/>
                  </a:lnTo>
                  <a:lnTo>
                    <a:pt x="1385" y="2216"/>
                  </a:lnTo>
                  <a:lnTo>
                    <a:pt x="1390" y="2183"/>
                  </a:lnTo>
                  <a:lnTo>
                    <a:pt x="1395" y="2145"/>
                  </a:lnTo>
                  <a:lnTo>
                    <a:pt x="1400" y="2106"/>
                  </a:lnTo>
                  <a:lnTo>
                    <a:pt x="1405" y="2065"/>
                  </a:lnTo>
                  <a:lnTo>
                    <a:pt x="1411" y="2027"/>
                  </a:lnTo>
                  <a:lnTo>
                    <a:pt x="1416" y="1995"/>
                  </a:lnTo>
                  <a:lnTo>
                    <a:pt x="1421" y="1967"/>
                  </a:lnTo>
                  <a:lnTo>
                    <a:pt x="1424" y="1947"/>
                  </a:lnTo>
                  <a:lnTo>
                    <a:pt x="1424" y="1923"/>
                  </a:lnTo>
                  <a:lnTo>
                    <a:pt x="1419" y="1901"/>
                  </a:lnTo>
                  <a:lnTo>
                    <a:pt x="1411" y="1882"/>
                  </a:lnTo>
                  <a:lnTo>
                    <a:pt x="1398" y="1865"/>
                  </a:lnTo>
                  <a:lnTo>
                    <a:pt x="1382" y="1851"/>
                  </a:lnTo>
                  <a:lnTo>
                    <a:pt x="1365" y="1838"/>
                  </a:lnTo>
                  <a:lnTo>
                    <a:pt x="1352" y="1824"/>
                  </a:lnTo>
                  <a:lnTo>
                    <a:pt x="1337" y="1803"/>
                  </a:lnTo>
                  <a:lnTo>
                    <a:pt x="1323" y="1779"/>
                  </a:lnTo>
                  <a:lnTo>
                    <a:pt x="1308" y="1752"/>
                  </a:lnTo>
                  <a:lnTo>
                    <a:pt x="1295" y="1725"/>
                  </a:lnTo>
                  <a:lnTo>
                    <a:pt x="1283" y="1702"/>
                  </a:lnTo>
                  <a:lnTo>
                    <a:pt x="1274" y="1684"/>
                  </a:lnTo>
                  <a:lnTo>
                    <a:pt x="1265" y="1657"/>
                  </a:lnTo>
                  <a:lnTo>
                    <a:pt x="1267" y="1630"/>
                  </a:lnTo>
                  <a:lnTo>
                    <a:pt x="1274" y="1603"/>
                  </a:lnTo>
                  <a:lnTo>
                    <a:pt x="1283" y="1576"/>
                  </a:lnTo>
                  <a:lnTo>
                    <a:pt x="1292" y="1549"/>
                  </a:lnTo>
                  <a:lnTo>
                    <a:pt x="1296" y="1525"/>
                  </a:lnTo>
                  <a:lnTo>
                    <a:pt x="1296" y="1502"/>
                  </a:lnTo>
                  <a:lnTo>
                    <a:pt x="1288" y="1482"/>
                  </a:lnTo>
                  <a:lnTo>
                    <a:pt x="1278" y="1471"/>
                  </a:lnTo>
                  <a:lnTo>
                    <a:pt x="1262" y="1456"/>
                  </a:lnTo>
                  <a:lnTo>
                    <a:pt x="1241" y="1443"/>
                  </a:lnTo>
                  <a:lnTo>
                    <a:pt x="1220" y="1430"/>
                  </a:lnTo>
                  <a:lnTo>
                    <a:pt x="1200" y="1418"/>
                  </a:lnTo>
                  <a:lnTo>
                    <a:pt x="1184" y="1410"/>
                  </a:lnTo>
                  <a:lnTo>
                    <a:pt x="1157" y="1397"/>
                  </a:lnTo>
                  <a:lnTo>
                    <a:pt x="1134" y="1381"/>
                  </a:lnTo>
                  <a:lnTo>
                    <a:pt x="1110" y="1359"/>
                  </a:lnTo>
                  <a:lnTo>
                    <a:pt x="1093" y="1348"/>
                  </a:lnTo>
                  <a:lnTo>
                    <a:pt x="1075" y="1338"/>
                  </a:lnTo>
                  <a:lnTo>
                    <a:pt x="1051" y="1332"/>
                  </a:lnTo>
                  <a:lnTo>
                    <a:pt x="1023" y="1325"/>
                  </a:lnTo>
                  <a:lnTo>
                    <a:pt x="987" y="1317"/>
                  </a:lnTo>
                  <a:lnTo>
                    <a:pt x="961" y="1307"/>
                  </a:lnTo>
                  <a:lnTo>
                    <a:pt x="936" y="1292"/>
                  </a:lnTo>
                  <a:lnTo>
                    <a:pt x="917" y="1273"/>
                  </a:lnTo>
                  <a:lnTo>
                    <a:pt x="899" y="1251"/>
                  </a:lnTo>
                  <a:lnTo>
                    <a:pt x="886" y="1230"/>
                  </a:lnTo>
                  <a:lnTo>
                    <a:pt x="874" y="1210"/>
                  </a:lnTo>
                  <a:lnTo>
                    <a:pt x="866" y="1196"/>
                  </a:lnTo>
                  <a:lnTo>
                    <a:pt x="859" y="1189"/>
                  </a:lnTo>
                  <a:lnTo>
                    <a:pt x="856" y="1187"/>
                  </a:lnTo>
                  <a:lnTo>
                    <a:pt x="853" y="1192"/>
                  </a:lnTo>
                  <a:lnTo>
                    <a:pt x="850" y="1201"/>
                  </a:lnTo>
                  <a:lnTo>
                    <a:pt x="848" y="1214"/>
                  </a:lnTo>
                  <a:lnTo>
                    <a:pt x="846" y="1227"/>
                  </a:lnTo>
                  <a:lnTo>
                    <a:pt x="845" y="1243"/>
                  </a:lnTo>
                  <a:lnTo>
                    <a:pt x="841" y="1248"/>
                  </a:lnTo>
                  <a:lnTo>
                    <a:pt x="835" y="1245"/>
                  </a:lnTo>
                  <a:lnTo>
                    <a:pt x="825" y="1235"/>
                  </a:lnTo>
                  <a:lnTo>
                    <a:pt x="815" y="1219"/>
                  </a:lnTo>
                  <a:lnTo>
                    <a:pt x="800" y="1199"/>
                  </a:lnTo>
                  <a:lnTo>
                    <a:pt x="786" y="1174"/>
                  </a:lnTo>
                  <a:lnTo>
                    <a:pt x="769" y="1148"/>
                  </a:lnTo>
                  <a:lnTo>
                    <a:pt x="751" y="1120"/>
                  </a:lnTo>
                  <a:lnTo>
                    <a:pt x="733" y="1093"/>
                  </a:lnTo>
                  <a:lnTo>
                    <a:pt x="714" y="1066"/>
                  </a:lnTo>
                  <a:lnTo>
                    <a:pt x="694" y="1042"/>
                  </a:lnTo>
                  <a:lnTo>
                    <a:pt x="671" y="1006"/>
                  </a:lnTo>
                  <a:lnTo>
                    <a:pt x="652" y="968"/>
                  </a:lnTo>
                  <a:lnTo>
                    <a:pt x="638" y="927"/>
                  </a:lnTo>
                  <a:lnTo>
                    <a:pt x="630" y="888"/>
                  </a:lnTo>
                  <a:lnTo>
                    <a:pt x="624" y="849"/>
                  </a:lnTo>
                  <a:lnTo>
                    <a:pt x="620" y="814"/>
                  </a:lnTo>
                  <a:lnTo>
                    <a:pt x="620" y="785"/>
                  </a:lnTo>
                  <a:lnTo>
                    <a:pt x="620" y="763"/>
                  </a:lnTo>
                  <a:lnTo>
                    <a:pt x="619" y="745"/>
                  </a:lnTo>
                  <a:lnTo>
                    <a:pt x="612" y="722"/>
                  </a:lnTo>
                  <a:lnTo>
                    <a:pt x="601" y="698"/>
                  </a:lnTo>
                  <a:lnTo>
                    <a:pt x="586" y="672"/>
                  </a:lnTo>
                  <a:lnTo>
                    <a:pt x="566" y="647"/>
                  </a:lnTo>
                  <a:lnTo>
                    <a:pt x="545" y="623"/>
                  </a:lnTo>
                  <a:lnTo>
                    <a:pt x="521" y="603"/>
                  </a:lnTo>
                  <a:lnTo>
                    <a:pt x="496" y="587"/>
                  </a:lnTo>
                  <a:lnTo>
                    <a:pt x="470" y="570"/>
                  </a:lnTo>
                  <a:lnTo>
                    <a:pt x="449" y="552"/>
                  </a:lnTo>
                  <a:lnTo>
                    <a:pt x="434" y="532"/>
                  </a:lnTo>
                  <a:lnTo>
                    <a:pt x="421" y="511"/>
                  </a:lnTo>
                  <a:lnTo>
                    <a:pt x="411" y="490"/>
                  </a:lnTo>
                  <a:lnTo>
                    <a:pt x="403" y="470"/>
                  </a:lnTo>
                  <a:lnTo>
                    <a:pt x="395" y="452"/>
                  </a:lnTo>
                  <a:lnTo>
                    <a:pt x="383" y="436"/>
                  </a:lnTo>
                  <a:lnTo>
                    <a:pt x="367" y="426"/>
                  </a:lnTo>
                  <a:lnTo>
                    <a:pt x="347" y="421"/>
                  </a:lnTo>
                  <a:lnTo>
                    <a:pt x="326" y="421"/>
                  </a:lnTo>
                  <a:lnTo>
                    <a:pt x="303" y="426"/>
                  </a:lnTo>
                  <a:lnTo>
                    <a:pt x="282" y="434"/>
                  </a:lnTo>
                  <a:lnTo>
                    <a:pt x="262" y="447"/>
                  </a:lnTo>
                  <a:lnTo>
                    <a:pt x="237" y="462"/>
                  </a:lnTo>
                  <a:lnTo>
                    <a:pt x="211" y="469"/>
                  </a:lnTo>
                  <a:lnTo>
                    <a:pt x="182" y="469"/>
                  </a:lnTo>
                  <a:lnTo>
                    <a:pt x="149" y="465"/>
                  </a:lnTo>
                  <a:lnTo>
                    <a:pt x="113" y="456"/>
                  </a:lnTo>
                  <a:lnTo>
                    <a:pt x="77" y="446"/>
                  </a:lnTo>
                  <a:lnTo>
                    <a:pt x="56" y="436"/>
                  </a:lnTo>
                  <a:lnTo>
                    <a:pt x="41" y="420"/>
                  </a:lnTo>
                  <a:lnTo>
                    <a:pt x="29" y="402"/>
                  </a:lnTo>
                  <a:lnTo>
                    <a:pt x="23" y="379"/>
                  </a:lnTo>
                  <a:lnTo>
                    <a:pt x="18" y="356"/>
                  </a:lnTo>
                  <a:lnTo>
                    <a:pt x="15" y="331"/>
                  </a:lnTo>
                  <a:lnTo>
                    <a:pt x="13" y="308"/>
                  </a:lnTo>
                  <a:lnTo>
                    <a:pt x="10" y="285"/>
                  </a:lnTo>
                  <a:lnTo>
                    <a:pt x="8" y="266"/>
                  </a:lnTo>
                  <a:lnTo>
                    <a:pt x="3" y="249"/>
                  </a:lnTo>
                  <a:lnTo>
                    <a:pt x="0" y="233"/>
                  </a:lnTo>
                  <a:lnTo>
                    <a:pt x="3" y="218"/>
                  </a:lnTo>
                  <a:lnTo>
                    <a:pt x="11" y="203"/>
                  </a:lnTo>
                  <a:lnTo>
                    <a:pt x="21" y="190"/>
                  </a:lnTo>
                  <a:lnTo>
                    <a:pt x="31" y="177"/>
                  </a:lnTo>
                  <a:lnTo>
                    <a:pt x="39" y="164"/>
                  </a:lnTo>
                  <a:lnTo>
                    <a:pt x="43" y="149"/>
                  </a:lnTo>
                  <a:lnTo>
                    <a:pt x="38" y="135"/>
                  </a:lnTo>
                  <a:lnTo>
                    <a:pt x="31" y="120"/>
                  </a:lnTo>
                  <a:lnTo>
                    <a:pt x="29" y="108"/>
                  </a:lnTo>
                  <a:lnTo>
                    <a:pt x="33" y="100"/>
                  </a:lnTo>
                  <a:lnTo>
                    <a:pt x="38" y="95"/>
                  </a:lnTo>
                  <a:lnTo>
                    <a:pt x="44" y="89"/>
                  </a:lnTo>
                  <a:lnTo>
                    <a:pt x="54" y="84"/>
                  </a:lnTo>
                  <a:lnTo>
                    <a:pt x="62" y="76"/>
                  </a:lnTo>
                  <a:lnTo>
                    <a:pt x="77" y="64"/>
                  </a:lnTo>
                  <a:lnTo>
                    <a:pt x="95" y="49"/>
                  </a:lnTo>
                  <a:lnTo>
                    <a:pt x="113" y="36"/>
                  </a:lnTo>
                  <a:lnTo>
                    <a:pt x="128" y="23"/>
                  </a:lnTo>
                  <a:lnTo>
                    <a:pt x="138" y="12"/>
                  </a:lnTo>
                  <a:lnTo>
                    <a:pt x="147" y="5"/>
                  </a:lnTo>
                  <a:lnTo>
                    <a:pt x="160" y="2"/>
                  </a:lnTo>
                  <a:lnTo>
                    <a:pt x="178" y="0"/>
                  </a:lnTo>
                  <a:close/>
                </a:path>
              </a:pathLst>
            </a:custGeom>
            <a:solidFill>
              <a:schemeClr val="accent4">
                <a:lumMod val="20000"/>
                <a:lumOff val="8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5" name="Freeform 10"/>
            <p:cNvSpPr>
              <a:spLocks/>
            </p:cNvSpPr>
            <p:nvPr/>
          </p:nvSpPr>
          <p:spPr bwMode="auto">
            <a:xfrm>
              <a:off x="4006" y="1011"/>
              <a:ext cx="1524" cy="1232"/>
            </a:xfrm>
            <a:custGeom>
              <a:avLst/>
              <a:gdLst>
                <a:gd name="T0" fmla="*/ 2093 w 3048"/>
                <a:gd name="T1" fmla="*/ 158 h 2465"/>
                <a:gd name="T2" fmla="*/ 2450 w 3048"/>
                <a:gd name="T3" fmla="*/ 233 h 2465"/>
                <a:gd name="T4" fmla="*/ 2720 w 3048"/>
                <a:gd name="T5" fmla="*/ 313 h 2465"/>
                <a:gd name="T6" fmla="*/ 2979 w 3048"/>
                <a:gd name="T7" fmla="*/ 433 h 2465"/>
                <a:gd name="T8" fmla="*/ 2995 w 3048"/>
                <a:gd name="T9" fmla="*/ 583 h 2465"/>
                <a:gd name="T10" fmla="*/ 2895 w 3048"/>
                <a:gd name="T11" fmla="*/ 618 h 2465"/>
                <a:gd name="T12" fmla="*/ 2676 w 3048"/>
                <a:gd name="T13" fmla="*/ 763 h 2465"/>
                <a:gd name="T14" fmla="*/ 2532 w 3048"/>
                <a:gd name="T15" fmla="*/ 1022 h 2465"/>
                <a:gd name="T16" fmla="*/ 2520 w 3048"/>
                <a:gd name="T17" fmla="*/ 860 h 2465"/>
                <a:gd name="T18" fmla="*/ 2319 w 3048"/>
                <a:gd name="T19" fmla="*/ 854 h 2465"/>
                <a:gd name="T20" fmla="*/ 2339 w 3048"/>
                <a:gd name="T21" fmla="*/ 1003 h 2465"/>
                <a:gd name="T22" fmla="*/ 2182 w 3048"/>
                <a:gd name="T23" fmla="*/ 1204 h 2465"/>
                <a:gd name="T24" fmla="*/ 2095 w 3048"/>
                <a:gd name="T25" fmla="*/ 1332 h 2465"/>
                <a:gd name="T26" fmla="*/ 2056 w 3048"/>
                <a:gd name="T27" fmla="*/ 1246 h 2465"/>
                <a:gd name="T28" fmla="*/ 2028 w 3048"/>
                <a:gd name="T29" fmla="*/ 1495 h 2465"/>
                <a:gd name="T30" fmla="*/ 1848 w 3048"/>
                <a:gd name="T31" fmla="*/ 1594 h 2465"/>
                <a:gd name="T32" fmla="*/ 1800 w 3048"/>
                <a:gd name="T33" fmla="*/ 1746 h 2465"/>
                <a:gd name="T34" fmla="*/ 1710 w 3048"/>
                <a:gd name="T35" fmla="*/ 1754 h 2465"/>
                <a:gd name="T36" fmla="*/ 1650 w 3048"/>
                <a:gd name="T37" fmla="*/ 1621 h 2465"/>
                <a:gd name="T38" fmla="*/ 1514 w 3048"/>
                <a:gd name="T39" fmla="*/ 1612 h 2465"/>
                <a:gd name="T40" fmla="*/ 1375 w 3048"/>
                <a:gd name="T41" fmla="*/ 1769 h 2465"/>
                <a:gd name="T42" fmla="*/ 1216 w 3048"/>
                <a:gd name="T43" fmla="*/ 1523 h 2465"/>
                <a:gd name="T44" fmla="*/ 990 w 3048"/>
                <a:gd name="T45" fmla="*/ 1433 h 2465"/>
                <a:gd name="T46" fmla="*/ 1101 w 3048"/>
                <a:gd name="T47" fmla="*/ 1585 h 2465"/>
                <a:gd name="T48" fmla="*/ 852 w 3048"/>
                <a:gd name="T49" fmla="*/ 1587 h 2465"/>
                <a:gd name="T50" fmla="*/ 807 w 3048"/>
                <a:gd name="T51" fmla="*/ 1569 h 2465"/>
                <a:gd name="T52" fmla="*/ 1010 w 3048"/>
                <a:gd name="T53" fmla="*/ 1692 h 2465"/>
                <a:gd name="T54" fmla="*/ 906 w 3048"/>
                <a:gd name="T55" fmla="*/ 1903 h 2465"/>
                <a:gd name="T56" fmla="*/ 849 w 3048"/>
                <a:gd name="T57" fmla="*/ 2155 h 2465"/>
                <a:gd name="T58" fmla="*/ 707 w 3048"/>
                <a:gd name="T59" fmla="*/ 2380 h 2465"/>
                <a:gd name="T60" fmla="*/ 499 w 3048"/>
                <a:gd name="T61" fmla="*/ 2427 h 2465"/>
                <a:gd name="T62" fmla="*/ 433 w 3048"/>
                <a:gd name="T63" fmla="*/ 2068 h 2465"/>
                <a:gd name="T64" fmla="*/ 361 w 3048"/>
                <a:gd name="T65" fmla="*/ 1823 h 2465"/>
                <a:gd name="T66" fmla="*/ 32 w 3048"/>
                <a:gd name="T67" fmla="*/ 1718 h 2465"/>
                <a:gd name="T68" fmla="*/ 78 w 3048"/>
                <a:gd name="T69" fmla="*/ 1409 h 2465"/>
                <a:gd name="T70" fmla="*/ 271 w 3048"/>
                <a:gd name="T71" fmla="*/ 1289 h 2465"/>
                <a:gd name="T72" fmla="*/ 517 w 3048"/>
                <a:gd name="T73" fmla="*/ 1371 h 2465"/>
                <a:gd name="T74" fmla="*/ 771 w 3048"/>
                <a:gd name="T75" fmla="*/ 1338 h 2465"/>
                <a:gd name="T76" fmla="*/ 645 w 3048"/>
                <a:gd name="T77" fmla="*/ 1258 h 2465"/>
                <a:gd name="T78" fmla="*/ 564 w 3048"/>
                <a:gd name="T79" fmla="*/ 1263 h 2465"/>
                <a:gd name="T80" fmla="*/ 463 w 3048"/>
                <a:gd name="T81" fmla="*/ 1253 h 2465"/>
                <a:gd name="T82" fmla="*/ 332 w 3048"/>
                <a:gd name="T83" fmla="*/ 1155 h 2465"/>
                <a:gd name="T84" fmla="*/ 157 w 3048"/>
                <a:gd name="T85" fmla="*/ 1299 h 2465"/>
                <a:gd name="T86" fmla="*/ 149 w 3048"/>
                <a:gd name="T87" fmla="*/ 1137 h 2465"/>
                <a:gd name="T88" fmla="*/ 198 w 3048"/>
                <a:gd name="T89" fmla="*/ 1053 h 2465"/>
                <a:gd name="T90" fmla="*/ 297 w 3048"/>
                <a:gd name="T91" fmla="*/ 973 h 2465"/>
                <a:gd name="T92" fmla="*/ 482 w 3048"/>
                <a:gd name="T93" fmla="*/ 906 h 2465"/>
                <a:gd name="T94" fmla="*/ 571 w 3048"/>
                <a:gd name="T95" fmla="*/ 762 h 2465"/>
                <a:gd name="T96" fmla="*/ 440 w 3048"/>
                <a:gd name="T97" fmla="*/ 844 h 2465"/>
                <a:gd name="T98" fmla="*/ 327 w 3048"/>
                <a:gd name="T99" fmla="*/ 700 h 2465"/>
                <a:gd name="T100" fmla="*/ 487 w 3048"/>
                <a:gd name="T101" fmla="*/ 457 h 2465"/>
                <a:gd name="T102" fmla="*/ 702 w 3048"/>
                <a:gd name="T103" fmla="*/ 323 h 2465"/>
                <a:gd name="T104" fmla="*/ 866 w 3048"/>
                <a:gd name="T105" fmla="*/ 457 h 2465"/>
                <a:gd name="T106" fmla="*/ 1031 w 3048"/>
                <a:gd name="T107" fmla="*/ 443 h 2465"/>
                <a:gd name="T108" fmla="*/ 1232 w 3048"/>
                <a:gd name="T109" fmla="*/ 348 h 2465"/>
                <a:gd name="T110" fmla="*/ 1373 w 3048"/>
                <a:gd name="T111" fmla="*/ 285 h 2465"/>
                <a:gd name="T112" fmla="*/ 1463 w 3048"/>
                <a:gd name="T113" fmla="*/ 271 h 2465"/>
                <a:gd name="T114" fmla="*/ 1527 w 3048"/>
                <a:gd name="T115" fmla="*/ 146 h 2465"/>
                <a:gd name="T116" fmla="*/ 1769 w 3048"/>
                <a:gd name="T117" fmla="*/ 10 h 2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48" h="2465">
                  <a:moveTo>
                    <a:pt x="1853" y="0"/>
                  </a:moveTo>
                  <a:lnTo>
                    <a:pt x="1882" y="4"/>
                  </a:lnTo>
                  <a:lnTo>
                    <a:pt x="1910" y="15"/>
                  </a:lnTo>
                  <a:lnTo>
                    <a:pt x="1933" y="28"/>
                  </a:lnTo>
                  <a:lnTo>
                    <a:pt x="1956" y="46"/>
                  </a:lnTo>
                  <a:lnTo>
                    <a:pt x="1977" y="66"/>
                  </a:lnTo>
                  <a:lnTo>
                    <a:pt x="1997" y="86"/>
                  </a:lnTo>
                  <a:lnTo>
                    <a:pt x="2015" y="105"/>
                  </a:lnTo>
                  <a:lnTo>
                    <a:pt x="2033" y="123"/>
                  </a:lnTo>
                  <a:lnTo>
                    <a:pt x="2051" y="136"/>
                  </a:lnTo>
                  <a:lnTo>
                    <a:pt x="2067" y="148"/>
                  </a:lnTo>
                  <a:lnTo>
                    <a:pt x="2093" y="158"/>
                  </a:lnTo>
                  <a:lnTo>
                    <a:pt x="2123" y="167"/>
                  </a:lnTo>
                  <a:lnTo>
                    <a:pt x="2155" y="177"/>
                  </a:lnTo>
                  <a:lnTo>
                    <a:pt x="2191" y="185"/>
                  </a:lnTo>
                  <a:lnTo>
                    <a:pt x="2226" y="194"/>
                  </a:lnTo>
                  <a:lnTo>
                    <a:pt x="2259" y="200"/>
                  </a:lnTo>
                  <a:lnTo>
                    <a:pt x="2286" y="207"/>
                  </a:lnTo>
                  <a:lnTo>
                    <a:pt x="2311" y="210"/>
                  </a:lnTo>
                  <a:lnTo>
                    <a:pt x="2327" y="212"/>
                  </a:lnTo>
                  <a:lnTo>
                    <a:pt x="2355" y="213"/>
                  </a:lnTo>
                  <a:lnTo>
                    <a:pt x="2385" y="218"/>
                  </a:lnTo>
                  <a:lnTo>
                    <a:pt x="2417" y="225"/>
                  </a:lnTo>
                  <a:lnTo>
                    <a:pt x="2450" y="233"/>
                  </a:lnTo>
                  <a:lnTo>
                    <a:pt x="2481" y="241"/>
                  </a:lnTo>
                  <a:lnTo>
                    <a:pt x="2511" y="249"/>
                  </a:lnTo>
                  <a:lnTo>
                    <a:pt x="2534" y="257"/>
                  </a:lnTo>
                  <a:lnTo>
                    <a:pt x="2552" y="264"/>
                  </a:lnTo>
                  <a:lnTo>
                    <a:pt x="2561" y="269"/>
                  </a:lnTo>
                  <a:lnTo>
                    <a:pt x="2573" y="274"/>
                  </a:lnTo>
                  <a:lnTo>
                    <a:pt x="2589" y="280"/>
                  </a:lnTo>
                  <a:lnTo>
                    <a:pt x="2612" y="290"/>
                  </a:lnTo>
                  <a:lnTo>
                    <a:pt x="2638" y="298"/>
                  </a:lnTo>
                  <a:lnTo>
                    <a:pt x="2666" y="307"/>
                  </a:lnTo>
                  <a:lnTo>
                    <a:pt x="2694" y="312"/>
                  </a:lnTo>
                  <a:lnTo>
                    <a:pt x="2720" y="313"/>
                  </a:lnTo>
                  <a:lnTo>
                    <a:pt x="2745" y="310"/>
                  </a:lnTo>
                  <a:lnTo>
                    <a:pt x="2764" y="310"/>
                  </a:lnTo>
                  <a:lnTo>
                    <a:pt x="2789" y="315"/>
                  </a:lnTo>
                  <a:lnTo>
                    <a:pt x="2815" y="326"/>
                  </a:lnTo>
                  <a:lnTo>
                    <a:pt x="2841" y="339"/>
                  </a:lnTo>
                  <a:lnTo>
                    <a:pt x="2869" y="356"/>
                  </a:lnTo>
                  <a:lnTo>
                    <a:pt x="2895" y="372"/>
                  </a:lnTo>
                  <a:lnTo>
                    <a:pt x="2920" y="388"/>
                  </a:lnTo>
                  <a:lnTo>
                    <a:pt x="2941" y="403"/>
                  </a:lnTo>
                  <a:lnTo>
                    <a:pt x="2956" y="416"/>
                  </a:lnTo>
                  <a:lnTo>
                    <a:pt x="2967" y="423"/>
                  </a:lnTo>
                  <a:lnTo>
                    <a:pt x="2979" y="433"/>
                  </a:lnTo>
                  <a:lnTo>
                    <a:pt x="2992" y="443"/>
                  </a:lnTo>
                  <a:lnTo>
                    <a:pt x="3008" y="456"/>
                  </a:lnTo>
                  <a:lnTo>
                    <a:pt x="3021" y="470"/>
                  </a:lnTo>
                  <a:lnTo>
                    <a:pt x="3034" y="483"/>
                  </a:lnTo>
                  <a:lnTo>
                    <a:pt x="3044" y="497"/>
                  </a:lnTo>
                  <a:lnTo>
                    <a:pt x="3048" y="506"/>
                  </a:lnTo>
                  <a:lnTo>
                    <a:pt x="3046" y="518"/>
                  </a:lnTo>
                  <a:lnTo>
                    <a:pt x="3039" y="531"/>
                  </a:lnTo>
                  <a:lnTo>
                    <a:pt x="3028" y="546"/>
                  </a:lnTo>
                  <a:lnTo>
                    <a:pt x="3016" y="559"/>
                  </a:lnTo>
                  <a:lnTo>
                    <a:pt x="3005" y="572"/>
                  </a:lnTo>
                  <a:lnTo>
                    <a:pt x="2995" y="583"/>
                  </a:lnTo>
                  <a:lnTo>
                    <a:pt x="2984" y="588"/>
                  </a:lnTo>
                  <a:lnTo>
                    <a:pt x="2972" y="588"/>
                  </a:lnTo>
                  <a:lnTo>
                    <a:pt x="2958" y="582"/>
                  </a:lnTo>
                  <a:lnTo>
                    <a:pt x="2943" y="574"/>
                  </a:lnTo>
                  <a:lnTo>
                    <a:pt x="2926" y="567"/>
                  </a:lnTo>
                  <a:lnTo>
                    <a:pt x="2908" y="564"/>
                  </a:lnTo>
                  <a:lnTo>
                    <a:pt x="2899" y="565"/>
                  </a:lnTo>
                  <a:lnTo>
                    <a:pt x="2894" y="570"/>
                  </a:lnTo>
                  <a:lnTo>
                    <a:pt x="2892" y="578"/>
                  </a:lnTo>
                  <a:lnTo>
                    <a:pt x="2894" y="590"/>
                  </a:lnTo>
                  <a:lnTo>
                    <a:pt x="2895" y="603"/>
                  </a:lnTo>
                  <a:lnTo>
                    <a:pt x="2895" y="618"/>
                  </a:lnTo>
                  <a:lnTo>
                    <a:pt x="2892" y="634"/>
                  </a:lnTo>
                  <a:lnTo>
                    <a:pt x="2882" y="647"/>
                  </a:lnTo>
                  <a:lnTo>
                    <a:pt x="2866" y="662"/>
                  </a:lnTo>
                  <a:lnTo>
                    <a:pt x="2845" y="675"/>
                  </a:lnTo>
                  <a:lnTo>
                    <a:pt x="2818" y="690"/>
                  </a:lnTo>
                  <a:lnTo>
                    <a:pt x="2791" y="705"/>
                  </a:lnTo>
                  <a:lnTo>
                    <a:pt x="2763" y="718"/>
                  </a:lnTo>
                  <a:lnTo>
                    <a:pt x="2737" y="729"/>
                  </a:lnTo>
                  <a:lnTo>
                    <a:pt x="2717" y="737"/>
                  </a:lnTo>
                  <a:lnTo>
                    <a:pt x="2701" y="745"/>
                  </a:lnTo>
                  <a:lnTo>
                    <a:pt x="2686" y="754"/>
                  </a:lnTo>
                  <a:lnTo>
                    <a:pt x="2676" y="763"/>
                  </a:lnTo>
                  <a:lnTo>
                    <a:pt x="2669" y="773"/>
                  </a:lnTo>
                  <a:lnTo>
                    <a:pt x="2666" y="785"/>
                  </a:lnTo>
                  <a:lnTo>
                    <a:pt x="2665" y="801"/>
                  </a:lnTo>
                  <a:lnTo>
                    <a:pt x="2660" y="822"/>
                  </a:lnTo>
                  <a:lnTo>
                    <a:pt x="2650" y="844"/>
                  </a:lnTo>
                  <a:lnTo>
                    <a:pt x="2632" y="865"/>
                  </a:lnTo>
                  <a:lnTo>
                    <a:pt x="2609" y="888"/>
                  </a:lnTo>
                  <a:lnTo>
                    <a:pt x="2586" y="916"/>
                  </a:lnTo>
                  <a:lnTo>
                    <a:pt x="2566" y="948"/>
                  </a:lnTo>
                  <a:lnTo>
                    <a:pt x="2552" y="981"/>
                  </a:lnTo>
                  <a:lnTo>
                    <a:pt x="2537" y="1012"/>
                  </a:lnTo>
                  <a:lnTo>
                    <a:pt x="2532" y="1022"/>
                  </a:lnTo>
                  <a:lnTo>
                    <a:pt x="2527" y="1022"/>
                  </a:lnTo>
                  <a:lnTo>
                    <a:pt x="2524" y="1016"/>
                  </a:lnTo>
                  <a:lnTo>
                    <a:pt x="2522" y="1003"/>
                  </a:lnTo>
                  <a:lnTo>
                    <a:pt x="2520" y="988"/>
                  </a:lnTo>
                  <a:lnTo>
                    <a:pt x="2519" y="970"/>
                  </a:lnTo>
                  <a:lnTo>
                    <a:pt x="2519" y="953"/>
                  </a:lnTo>
                  <a:lnTo>
                    <a:pt x="2519" y="940"/>
                  </a:lnTo>
                  <a:lnTo>
                    <a:pt x="2519" y="929"/>
                  </a:lnTo>
                  <a:lnTo>
                    <a:pt x="2519" y="916"/>
                  </a:lnTo>
                  <a:lnTo>
                    <a:pt x="2520" y="898"/>
                  </a:lnTo>
                  <a:lnTo>
                    <a:pt x="2520" y="880"/>
                  </a:lnTo>
                  <a:lnTo>
                    <a:pt x="2520" y="860"/>
                  </a:lnTo>
                  <a:lnTo>
                    <a:pt x="2517" y="840"/>
                  </a:lnTo>
                  <a:lnTo>
                    <a:pt x="2514" y="821"/>
                  </a:lnTo>
                  <a:lnTo>
                    <a:pt x="2506" y="804"/>
                  </a:lnTo>
                  <a:lnTo>
                    <a:pt x="2494" y="790"/>
                  </a:lnTo>
                  <a:lnTo>
                    <a:pt x="2480" y="780"/>
                  </a:lnTo>
                  <a:lnTo>
                    <a:pt x="2458" y="773"/>
                  </a:lnTo>
                  <a:lnTo>
                    <a:pt x="2432" y="773"/>
                  </a:lnTo>
                  <a:lnTo>
                    <a:pt x="2409" y="780"/>
                  </a:lnTo>
                  <a:lnTo>
                    <a:pt x="2385" y="791"/>
                  </a:lnTo>
                  <a:lnTo>
                    <a:pt x="2360" y="809"/>
                  </a:lnTo>
                  <a:lnTo>
                    <a:pt x="2337" y="831"/>
                  </a:lnTo>
                  <a:lnTo>
                    <a:pt x="2319" y="854"/>
                  </a:lnTo>
                  <a:lnTo>
                    <a:pt x="2311" y="867"/>
                  </a:lnTo>
                  <a:lnTo>
                    <a:pt x="2308" y="876"/>
                  </a:lnTo>
                  <a:lnTo>
                    <a:pt x="2309" y="883"/>
                  </a:lnTo>
                  <a:lnTo>
                    <a:pt x="2314" y="888"/>
                  </a:lnTo>
                  <a:lnTo>
                    <a:pt x="2321" y="893"/>
                  </a:lnTo>
                  <a:lnTo>
                    <a:pt x="2329" y="899"/>
                  </a:lnTo>
                  <a:lnTo>
                    <a:pt x="2339" y="906"/>
                  </a:lnTo>
                  <a:lnTo>
                    <a:pt x="2347" y="916"/>
                  </a:lnTo>
                  <a:lnTo>
                    <a:pt x="2355" y="935"/>
                  </a:lnTo>
                  <a:lnTo>
                    <a:pt x="2354" y="957"/>
                  </a:lnTo>
                  <a:lnTo>
                    <a:pt x="2349" y="980"/>
                  </a:lnTo>
                  <a:lnTo>
                    <a:pt x="2339" y="1003"/>
                  </a:lnTo>
                  <a:lnTo>
                    <a:pt x="2329" y="1027"/>
                  </a:lnTo>
                  <a:lnTo>
                    <a:pt x="2322" y="1042"/>
                  </a:lnTo>
                  <a:lnTo>
                    <a:pt x="2311" y="1060"/>
                  </a:lnTo>
                  <a:lnTo>
                    <a:pt x="2296" y="1079"/>
                  </a:lnTo>
                  <a:lnTo>
                    <a:pt x="2278" y="1099"/>
                  </a:lnTo>
                  <a:lnTo>
                    <a:pt x="2259" y="1120"/>
                  </a:lnTo>
                  <a:lnTo>
                    <a:pt x="2241" y="1140"/>
                  </a:lnTo>
                  <a:lnTo>
                    <a:pt x="2223" y="1158"/>
                  </a:lnTo>
                  <a:lnTo>
                    <a:pt x="2208" y="1173"/>
                  </a:lnTo>
                  <a:lnTo>
                    <a:pt x="2195" y="1186"/>
                  </a:lnTo>
                  <a:lnTo>
                    <a:pt x="2188" y="1192"/>
                  </a:lnTo>
                  <a:lnTo>
                    <a:pt x="2182" y="1204"/>
                  </a:lnTo>
                  <a:lnTo>
                    <a:pt x="2178" y="1220"/>
                  </a:lnTo>
                  <a:lnTo>
                    <a:pt x="2178" y="1240"/>
                  </a:lnTo>
                  <a:lnTo>
                    <a:pt x="2178" y="1260"/>
                  </a:lnTo>
                  <a:lnTo>
                    <a:pt x="2178" y="1279"/>
                  </a:lnTo>
                  <a:lnTo>
                    <a:pt x="2180" y="1294"/>
                  </a:lnTo>
                  <a:lnTo>
                    <a:pt x="2177" y="1304"/>
                  </a:lnTo>
                  <a:lnTo>
                    <a:pt x="2169" y="1312"/>
                  </a:lnTo>
                  <a:lnTo>
                    <a:pt x="2155" y="1317"/>
                  </a:lnTo>
                  <a:lnTo>
                    <a:pt x="2139" y="1320"/>
                  </a:lnTo>
                  <a:lnTo>
                    <a:pt x="2121" y="1325"/>
                  </a:lnTo>
                  <a:lnTo>
                    <a:pt x="2105" y="1330"/>
                  </a:lnTo>
                  <a:lnTo>
                    <a:pt x="2095" y="1332"/>
                  </a:lnTo>
                  <a:lnTo>
                    <a:pt x="2090" y="1327"/>
                  </a:lnTo>
                  <a:lnTo>
                    <a:pt x="2087" y="1317"/>
                  </a:lnTo>
                  <a:lnTo>
                    <a:pt x="2087" y="1305"/>
                  </a:lnTo>
                  <a:lnTo>
                    <a:pt x="2087" y="1291"/>
                  </a:lnTo>
                  <a:lnTo>
                    <a:pt x="2088" y="1276"/>
                  </a:lnTo>
                  <a:lnTo>
                    <a:pt x="2090" y="1261"/>
                  </a:lnTo>
                  <a:lnTo>
                    <a:pt x="2090" y="1250"/>
                  </a:lnTo>
                  <a:lnTo>
                    <a:pt x="2090" y="1240"/>
                  </a:lnTo>
                  <a:lnTo>
                    <a:pt x="2085" y="1232"/>
                  </a:lnTo>
                  <a:lnTo>
                    <a:pt x="2077" y="1232"/>
                  </a:lnTo>
                  <a:lnTo>
                    <a:pt x="2067" y="1237"/>
                  </a:lnTo>
                  <a:lnTo>
                    <a:pt x="2056" y="1246"/>
                  </a:lnTo>
                  <a:lnTo>
                    <a:pt x="2042" y="1260"/>
                  </a:lnTo>
                  <a:lnTo>
                    <a:pt x="2031" y="1274"/>
                  </a:lnTo>
                  <a:lnTo>
                    <a:pt x="2020" y="1292"/>
                  </a:lnTo>
                  <a:lnTo>
                    <a:pt x="2013" y="1310"/>
                  </a:lnTo>
                  <a:lnTo>
                    <a:pt x="2015" y="1328"/>
                  </a:lnTo>
                  <a:lnTo>
                    <a:pt x="2020" y="1348"/>
                  </a:lnTo>
                  <a:lnTo>
                    <a:pt x="2029" y="1369"/>
                  </a:lnTo>
                  <a:lnTo>
                    <a:pt x="2038" y="1394"/>
                  </a:lnTo>
                  <a:lnTo>
                    <a:pt x="2044" y="1422"/>
                  </a:lnTo>
                  <a:lnTo>
                    <a:pt x="2044" y="1453"/>
                  </a:lnTo>
                  <a:lnTo>
                    <a:pt x="2039" y="1476"/>
                  </a:lnTo>
                  <a:lnTo>
                    <a:pt x="2028" y="1495"/>
                  </a:lnTo>
                  <a:lnTo>
                    <a:pt x="2010" y="1512"/>
                  </a:lnTo>
                  <a:lnTo>
                    <a:pt x="1990" y="1525"/>
                  </a:lnTo>
                  <a:lnTo>
                    <a:pt x="1967" y="1536"/>
                  </a:lnTo>
                  <a:lnTo>
                    <a:pt x="1943" y="1545"/>
                  </a:lnTo>
                  <a:lnTo>
                    <a:pt x="1920" y="1551"/>
                  </a:lnTo>
                  <a:lnTo>
                    <a:pt x="1900" y="1556"/>
                  </a:lnTo>
                  <a:lnTo>
                    <a:pt x="1885" y="1559"/>
                  </a:lnTo>
                  <a:lnTo>
                    <a:pt x="1876" y="1561"/>
                  </a:lnTo>
                  <a:lnTo>
                    <a:pt x="1866" y="1564"/>
                  </a:lnTo>
                  <a:lnTo>
                    <a:pt x="1858" y="1571"/>
                  </a:lnTo>
                  <a:lnTo>
                    <a:pt x="1851" y="1581"/>
                  </a:lnTo>
                  <a:lnTo>
                    <a:pt x="1848" y="1594"/>
                  </a:lnTo>
                  <a:lnTo>
                    <a:pt x="1849" y="1610"/>
                  </a:lnTo>
                  <a:lnTo>
                    <a:pt x="1854" y="1630"/>
                  </a:lnTo>
                  <a:lnTo>
                    <a:pt x="1866" y="1653"/>
                  </a:lnTo>
                  <a:lnTo>
                    <a:pt x="1874" y="1671"/>
                  </a:lnTo>
                  <a:lnTo>
                    <a:pt x="1876" y="1685"/>
                  </a:lnTo>
                  <a:lnTo>
                    <a:pt x="1872" y="1697"/>
                  </a:lnTo>
                  <a:lnTo>
                    <a:pt x="1864" y="1707"/>
                  </a:lnTo>
                  <a:lnTo>
                    <a:pt x="1854" y="1715"/>
                  </a:lnTo>
                  <a:lnTo>
                    <a:pt x="1841" y="1723"/>
                  </a:lnTo>
                  <a:lnTo>
                    <a:pt x="1826" y="1730"/>
                  </a:lnTo>
                  <a:lnTo>
                    <a:pt x="1813" y="1738"/>
                  </a:lnTo>
                  <a:lnTo>
                    <a:pt x="1800" y="1746"/>
                  </a:lnTo>
                  <a:lnTo>
                    <a:pt x="1785" y="1754"/>
                  </a:lnTo>
                  <a:lnTo>
                    <a:pt x="1776" y="1756"/>
                  </a:lnTo>
                  <a:lnTo>
                    <a:pt x="1769" y="1752"/>
                  </a:lnTo>
                  <a:lnTo>
                    <a:pt x="1763" y="1744"/>
                  </a:lnTo>
                  <a:lnTo>
                    <a:pt x="1759" y="1736"/>
                  </a:lnTo>
                  <a:lnTo>
                    <a:pt x="1754" y="1726"/>
                  </a:lnTo>
                  <a:lnTo>
                    <a:pt x="1748" y="1716"/>
                  </a:lnTo>
                  <a:lnTo>
                    <a:pt x="1741" y="1710"/>
                  </a:lnTo>
                  <a:lnTo>
                    <a:pt x="1733" y="1713"/>
                  </a:lnTo>
                  <a:lnTo>
                    <a:pt x="1727" y="1725"/>
                  </a:lnTo>
                  <a:lnTo>
                    <a:pt x="1718" y="1738"/>
                  </a:lnTo>
                  <a:lnTo>
                    <a:pt x="1710" y="1754"/>
                  </a:lnTo>
                  <a:lnTo>
                    <a:pt x="1702" y="1767"/>
                  </a:lnTo>
                  <a:lnTo>
                    <a:pt x="1697" y="1772"/>
                  </a:lnTo>
                  <a:lnTo>
                    <a:pt x="1694" y="1769"/>
                  </a:lnTo>
                  <a:lnTo>
                    <a:pt x="1692" y="1759"/>
                  </a:lnTo>
                  <a:lnTo>
                    <a:pt x="1691" y="1744"/>
                  </a:lnTo>
                  <a:lnTo>
                    <a:pt x="1691" y="1728"/>
                  </a:lnTo>
                  <a:lnTo>
                    <a:pt x="1691" y="1710"/>
                  </a:lnTo>
                  <a:lnTo>
                    <a:pt x="1691" y="1692"/>
                  </a:lnTo>
                  <a:lnTo>
                    <a:pt x="1689" y="1677"/>
                  </a:lnTo>
                  <a:lnTo>
                    <a:pt x="1682" y="1661"/>
                  </a:lnTo>
                  <a:lnTo>
                    <a:pt x="1668" y="1641"/>
                  </a:lnTo>
                  <a:lnTo>
                    <a:pt x="1650" y="1621"/>
                  </a:lnTo>
                  <a:lnTo>
                    <a:pt x="1630" y="1602"/>
                  </a:lnTo>
                  <a:lnTo>
                    <a:pt x="1610" y="1584"/>
                  </a:lnTo>
                  <a:lnTo>
                    <a:pt x="1592" y="1569"/>
                  </a:lnTo>
                  <a:lnTo>
                    <a:pt x="1581" y="1556"/>
                  </a:lnTo>
                  <a:lnTo>
                    <a:pt x="1573" y="1549"/>
                  </a:lnTo>
                  <a:lnTo>
                    <a:pt x="1568" y="1549"/>
                  </a:lnTo>
                  <a:lnTo>
                    <a:pt x="1561" y="1554"/>
                  </a:lnTo>
                  <a:lnTo>
                    <a:pt x="1556" y="1563"/>
                  </a:lnTo>
                  <a:lnTo>
                    <a:pt x="1548" y="1574"/>
                  </a:lnTo>
                  <a:lnTo>
                    <a:pt x="1540" y="1585"/>
                  </a:lnTo>
                  <a:lnTo>
                    <a:pt x="1527" y="1599"/>
                  </a:lnTo>
                  <a:lnTo>
                    <a:pt x="1514" y="1612"/>
                  </a:lnTo>
                  <a:lnTo>
                    <a:pt x="1499" y="1631"/>
                  </a:lnTo>
                  <a:lnTo>
                    <a:pt x="1483" y="1654"/>
                  </a:lnTo>
                  <a:lnTo>
                    <a:pt x="1468" y="1679"/>
                  </a:lnTo>
                  <a:lnTo>
                    <a:pt x="1453" y="1703"/>
                  </a:lnTo>
                  <a:lnTo>
                    <a:pt x="1440" y="1726"/>
                  </a:lnTo>
                  <a:lnTo>
                    <a:pt x="1430" y="1748"/>
                  </a:lnTo>
                  <a:lnTo>
                    <a:pt x="1424" y="1762"/>
                  </a:lnTo>
                  <a:lnTo>
                    <a:pt x="1412" y="1780"/>
                  </a:lnTo>
                  <a:lnTo>
                    <a:pt x="1402" y="1788"/>
                  </a:lnTo>
                  <a:lnTo>
                    <a:pt x="1391" y="1787"/>
                  </a:lnTo>
                  <a:lnTo>
                    <a:pt x="1380" y="1779"/>
                  </a:lnTo>
                  <a:lnTo>
                    <a:pt x="1375" y="1769"/>
                  </a:lnTo>
                  <a:lnTo>
                    <a:pt x="1368" y="1752"/>
                  </a:lnTo>
                  <a:lnTo>
                    <a:pt x="1360" y="1731"/>
                  </a:lnTo>
                  <a:lnTo>
                    <a:pt x="1348" y="1705"/>
                  </a:lnTo>
                  <a:lnTo>
                    <a:pt x="1337" y="1679"/>
                  </a:lnTo>
                  <a:lnTo>
                    <a:pt x="1325" y="1651"/>
                  </a:lnTo>
                  <a:lnTo>
                    <a:pt x="1314" y="1625"/>
                  </a:lnTo>
                  <a:lnTo>
                    <a:pt x="1303" y="1602"/>
                  </a:lnTo>
                  <a:lnTo>
                    <a:pt x="1291" y="1584"/>
                  </a:lnTo>
                  <a:lnTo>
                    <a:pt x="1281" y="1572"/>
                  </a:lnTo>
                  <a:lnTo>
                    <a:pt x="1263" y="1558"/>
                  </a:lnTo>
                  <a:lnTo>
                    <a:pt x="1242" y="1541"/>
                  </a:lnTo>
                  <a:lnTo>
                    <a:pt x="1216" y="1523"/>
                  </a:lnTo>
                  <a:lnTo>
                    <a:pt x="1188" y="1507"/>
                  </a:lnTo>
                  <a:lnTo>
                    <a:pt x="1160" y="1495"/>
                  </a:lnTo>
                  <a:lnTo>
                    <a:pt x="1132" y="1489"/>
                  </a:lnTo>
                  <a:lnTo>
                    <a:pt x="1108" y="1486"/>
                  </a:lnTo>
                  <a:lnTo>
                    <a:pt x="1088" y="1479"/>
                  </a:lnTo>
                  <a:lnTo>
                    <a:pt x="1073" y="1472"/>
                  </a:lnTo>
                  <a:lnTo>
                    <a:pt x="1059" y="1463"/>
                  </a:lnTo>
                  <a:lnTo>
                    <a:pt x="1044" y="1454"/>
                  </a:lnTo>
                  <a:lnTo>
                    <a:pt x="1028" y="1446"/>
                  </a:lnTo>
                  <a:lnTo>
                    <a:pt x="1010" y="1440"/>
                  </a:lnTo>
                  <a:lnTo>
                    <a:pt x="998" y="1435"/>
                  </a:lnTo>
                  <a:lnTo>
                    <a:pt x="990" y="1433"/>
                  </a:lnTo>
                  <a:lnTo>
                    <a:pt x="987" y="1438"/>
                  </a:lnTo>
                  <a:lnTo>
                    <a:pt x="985" y="1446"/>
                  </a:lnTo>
                  <a:lnTo>
                    <a:pt x="992" y="1463"/>
                  </a:lnTo>
                  <a:lnTo>
                    <a:pt x="1006" y="1477"/>
                  </a:lnTo>
                  <a:lnTo>
                    <a:pt x="1026" y="1487"/>
                  </a:lnTo>
                  <a:lnTo>
                    <a:pt x="1049" y="1489"/>
                  </a:lnTo>
                  <a:lnTo>
                    <a:pt x="1067" y="1494"/>
                  </a:lnTo>
                  <a:lnTo>
                    <a:pt x="1083" y="1505"/>
                  </a:lnTo>
                  <a:lnTo>
                    <a:pt x="1096" y="1525"/>
                  </a:lnTo>
                  <a:lnTo>
                    <a:pt x="1105" y="1546"/>
                  </a:lnTo>
                  <a:lnTo>
                    <a:pt x="1108" y="1569"/>
                  </a:lnTo>
                  <a:lnTo>
                    <a:pt x="1101" y="1585"/>
                  </a:lnTo>
                  <a:lnTo>
                    <a:pt x="1086" y="1600"/>
                  </a:lnTo>
                  <a:lnTo>
                    <a:pt x="1067" y="1613"/>
                  </a:lnTo>
                  <a:lnTo>
                    <a:pt x="1041" y="1626"/>
                  </a:lnTo>
                  <a:lnTo>
                    <a:pt x="1013" y="1639"/>
                  </a:lnTo>
                  <a:lnTo>
                    <a:pt x="985" y="1649"/>
                  </a:lnTo>
                  <a:lnTo>
                    <a:pt x="957" y="1661"/>
                  </a:lnTo>
                  <a:lnTo>
                    <a:pt x="938" y="1664"/>
                  </a:lnTo>
                  <a:lnTo>
                    <a:pt x="918" y="1659"/>
                  </a:lnTo>
                  <a:lnTo>
                    <a:pt x="900" y="1646"/>
                  </a:lnTo>
                  <a:lnTo>
                    <a:pt x="882" y="1630"/>
                  </a:lnTo>
                  <a:lnTo>
                    <a:pt x="867" y="1608"/>
                  </a:lnTo>
                  <a:lnTo>
                    <a:pt x="852" y="1587"/>
                  </a:lnTo>
                  <a:lnTo>
                    <a:pt x="841" y="1566"/>
                  </a:lnTo>
                  <a:lnTo>
                    <a:pt x="833" y="1546"/>
                  </a:lnTo>
                  <a:lnTo>
                    <a:pt x="826" y="1531"/>
                  </a:lnTo>
                  <a:lnTo>
                    <a:pt x="815" y="1513"/>
                  </a:lnTo>
                  <a:lnTo>
                    <a:pt x="803" y="1502"/>
                  </a:lnTo>
                  <a:lnTo>
                    <a:pt x="792" y="1499"/>
                  </a:lnTo>
                  <a:lnTo>
                    <a:pt x="782" y="1502"/>
                  </a:lnTo>
                  <a:lnTo>
                    <a:pt x="779" y="1510"/>
                  </a:lnTo>
                  <a:lnTo>
                    <a:pt x="782" y="1518"/>
                  </a:lnTo>
                  <a:lnTo>
                    <a:pt x="787" y="1533"/>
                  </a:lnTo>
                  <a:lnTo>
                    <a:pt x="797" y="1549"/>
                  </a:lnTo>
                  <a:lnTo>
                    <a:pt x="807" y="1569"/>
                  </a:lnTo>
                  <a:lnTo>
                    <a:pt x="820" y="1589"/>
                  </a:lnTo>
                  <a:lnTo>
                    <a:pt x="831" y="1610"/>
                  </a:lnTo>
                  <a:lnTo>
                    <a:pt x="843" y="1628"/>
                  </a:lnTo>
                  <a:lnTo>
                    <a:pt x="851" y="1644"/>
                  </a:lnTo>
                  <a:lnTo>
                    <a:pt x="864" y="1661"/>
                  </a:lnTo>
                  <a:lnTo>
                    <a:pt x="880" y="1672"/>
                  </a:lnTo>
                  <a:lnTo>
                    <a:pt x="902" y="1680"/>
                  </a:lnTo>
                  <a:lnTo>
                    <a:pt x="924" y="1685"/>
                  </a:lnTo>
                  <a:lnTo>
                    <a:pt x="949" y="1689"/>
                  </a:lnTo>
                  <a:lnTo>
                    <a:pt x="972" y="1690"/>
                  </a:lnTo>
                  <a:lnTo>
                    <a:pt x="992" y="1692"/>
                  </a:lnTo>
                  <a:lnTo>
                    <a:pt x="1010" y="1692"/>
                  </a:lnTo>
                  <a:lnTo>
                    <a:pt x="1019" y="1697"/>
                  </a:lnTo>
                  <a:lnTo>
                    <a:pt x="1021" y="1703"/>
                  </a:lnTo>
                  <a:lnTo>
                    <a:pt x="1019" y="1715"/>
                  </a:lnTo>
                  <a:lnTo>
                    <a:pt x="1014" y="1731"/>
                  </a:lnTo>
                  <a:lnTo>
                    <a:pt x="1010" y="1751"/>
                  </a:lnTo>
                  <a:lnTo>
                    <a:pt x="1003" y="1769"/>
                  </a:lnTo>
                  <a:lnTo>
                    <a:pt x="992" y="1788"/>
                  </a:lnTo>
                  <a:lnTo>
                    <a:pt x="978" y="1810"/>
                  </a:lnTo>
                  <a:lnTo>
                    <a:pt x="960" y="1834"/>
                  </a:lnTo>
                  <a:lnTo>
                    <a:pt x="942" y="1857"/>
                  </a:lnTo>
                  <a:lnTo>
                    <a:pt x="924" y="1882"/>
                  </a:lnTo>
                  <a:lnTo>
                    <a:pt x="906" y="1903"/>
                  </a:lnTo>
                  <a:lnTo>
                    <a:pt x="890" y="1921"/>
                  </a:lnTo>
                  <a:lnTo>
                    <a:pt x="877" y="1936"/>
                  </a:lnTo>
                  <a:lnTo>
                    <a:pt x="867" y="1947"/>
                  </a:lnTo>
                  <a:lnTo>
                    <a:pt x="861" y="1960"/>
                  </a:lnTo>
                  <a:lnTo>
                    <a:pt x="856" y="1982"/>
                  </a:lnTo>
                  <a:lnTo>
                    <a:pt x="854" y="2006"/>
                  </a:lnTo>
                  <a:lnTo>
                    <a:pt x="852" y="2034"/>
                  </a:lnTo>
                  <a:lnTo>
                    <a:pt x="852" y="2062"/>
                  </a:lnTo>
                  <a:lnTo>
                    <a:pt x="854" y="2091"/>
                  </a:lnTo>
                  <a:lnTo>
                    <a:pt x="854" y="2116"/>
                  </a:lnTo>
                  <a:lnTo>
                    <a:pt x="854" y="2137"/>
                  </a:lnTo>
                  <a:lnTo>
                    <a:pt x="849" y="2155"/>
                  </a:lnTo>
                  <a:lnTo>
                    <a:pt x="841" y="2168"/>
                  </a:lnTo>
                  <a:lnTo>
                    <a:pt x="831" y="2180"/>
                  </a:lnTo>
                  <a:lnTo>
                    <a:pt x="818" y="2188"/>
                  </a:lnTo>
                  <a:lnTo>
                    <a:pt x="803" y="2198"/>
                  </a:lnTo>
                  <a:lnTo>
                    <a:pt x="787" y="2208"/>
                  </a:lnTo>
                  <a:lnTo>
                    <a:pt x="772" y="2221"/>
                  </a:lnTo>
                  <a:lnTo>
                    <a:pt x="757" y="2239"/>
                  </a:lnTo>
                  <a:lnTo>
                    <a:pt x="746" y="2263"/>
                  </a:lnTo>
                  <a:lnTo>
                    <a:pt x="736" y="2291"/>
                  </a:lnTo>
                  <a:lnTo>
                    <a:pt x="728" y="2319"/>
                  </a:lnTo>
                  <a:lnTo>
                    <a:pt x="718" y="2348"/>
                  </a:lnTo>
                  <a:lnTo>
                    <a:pt x="707" y="2380"/>
                  </a:lnTo>
                  <a:lnTo>
                    <a:pt x="694" y="2401"/>
                  </a:lnTo>
                  <a:lnTo>
                    <a:pt x="676" y="2419"/>
                  </a:lnTo>
                  <a:lnTo>
                    <a:pt x="654" y="2434"/>
                  </a:lnTo>
                  <a:lnTo>
                    <a:pt x="630" y="2445"/>
                  </a:lnTo>
                  <a:lnTo>
                    <a:pt x="604" y="2453"/>
                  </a:lnTo>
                  <a:lnTo>
                    <a:pt x="577" y="2460"/>
                  </a:lnTo>
                  <a:lnTo>
                    <a:pt x="550" y="2465"/>
                  </a:lnTo>
                  <a:lnTo>
                    <a:pt x="532" y="2465"/>
                  </a:lnTo>
                  <a:lnTo>
                    <a:pt x="517" y="2461"/>
                  </a:lnTo>
                  <a:lnTo>
                    <a:pt x="509" y="2453"/>
                  </a:lnTo>
                  <a:lnTo>
                    <a:pt x="502" y="2442"/>
                  </a:lnTo>
                  <a:lnTo>
                    <a:pt x="499" y="2427"/>
                  </a:lnTo>
                  <a:lnTo>
                    <a:pt x="497" y="2411"/>
                  </a:lnTo>
                  <a:lnTo>
                    <a:pt x="497" y="2394"/>
                  </a:lnTo>
                  <a:lnTo>
                    <a:pt x="496" y="2376"/>
                  </a:lnTo>
                  <a:lnTo>
                    <a:pt x="494" y="2358"/>
                  </a:lnTo>
                  <a:lnTo>
                    <a:pt x="489" y="2340"/>
                  </a:lnTo>
                  <a:lnTo>
                    <a:pt x="484" y="2314"/>
                  </a:lnTo>
                  <a:lnTo>
                    <a:pt x="478" y="2281"/>
                  </a:lnTo>
                  <a:lnTo>
                    <a:pt x="471" y="2242"/>
                  </a:lnTo>
                  <a:lnTo>
                    <a:pt x="461" y="2199"/>
                  </a:lnTo>
                  <a:lnTo>
                    <a:pt x="453" y="2155"/>
                  </a:lnTo>
                  <a:lnTo>
                    <a:pt x="443" y="2111"/>
                  </a:lnTo>
                  <a:lnTo>
                    <a:pt x="433" y="2068"/>
                  </a:lnTo>
                  <a:lnTo>
                    <a:pt x="424" y="2029"/>
                  </a:lnTo>
                  <a:lnTo>
                    <a:pt x="415" y="1996"/>
                  </a:lnTo>
                  <a:lnTo>
                    <a:pt x="407" y="1970"/>
                  </a:lnTo>
                  <a:lnTo>
                    <a:pt x="401" y="1954"/>
                  </a:lnTo>
                  <a:lnTo>
                    <a:pt x="388" y="1929"/>
                  </a:lnTo>
                  <a:lnTo>
                    <a:pt x="379" y="1911"/>
                  </a:lnTo>
                  <a:lnTo>
                    <a:pt x="376" y="1895"/>
                  </a:lnTo>
                  <a:lnTo>
                    <a:pt x="378" y="1877"/>
                  </a:lnTo>
                  <a:lnTo>
                    <a:pt x="384" y="1856"/>
                  </a:lnTo>
                  <a:lnTo>
                    <a:pt x="384" y="1843"/>
                  </a:lnTo>
                  <a:lnTo>
                    <a:pt x="378" y="1831"/>
                  </a:lnTo>
                  <a:lnTo>
                    <a:pt x="361" y="1823"/>
                  </a:lnTo>
                  <a:lnTo>
                    <a:pt x="338" y="1818"/>
                  </a:lnTo>
                  <a:lnTo>
                    <a:pt x="307" y="1815"/>
                  </a:lnTo>
                  <a:lnTo>
                    <a:pt x="271" y="1815"/>
                  </a:lnTo>
                  <a:lnTo>
                    <a:pt x="227" y="1818"/>
                  </a:lnTo>
                  <a:lnTo>
                    <a:pt x="180" y="1825"/>
                  </a:lnTo>
                  <a:lnTo>
                    <a:pt x="149" y="1826"/>
                  </a:lnTo>
                  <a:lnTo>
                    <a:pt x="122" y="1820"/>
                  </a:lnTo>
                  <a:lnTo>
                    <a:pt x="99" y="1808"/>
                  </a:lnTo>
                  <a:lnTo>
                    <a:pt x="78" y="1790"/>
                  </a:lnTo>
                  <a:lnTo>
                    <a:pt x="60" y="1769"/>
                  </a:lnTo>
                  <a:lnTo>
                    <a:pt x="45" y="1744"/>
                  </a:lnTo>
                  <a:lnTo>
                    <a:pt x="32" y="1718"/>
                  </a:lnTo>
                  <a:lnTo>
                    <a:pt x="22" y="1690"/>
                  </a:lnTo>
                  <a:lnTo>
                    <a:pt x="14" y="1662"/>
                  </a:lnTo>
                  <a:lnTo>
                    <a:pt x="8" y="1636"/>
                  </a:lnTo>
                  <a:lnTo>
                    <a:pt x="3" y="1610"/>
                  </a:lnTo>
                  <a:lnTo>
                    <a:pt x="1" y="1587"/>
                  </a:lnTo>
                  <a:lnTo>
                    <a:pt x="0" y="1567"/>
                  </a:lnTo>
                  <a:lnTo>
                    <a:pt x="3" y="1545"/>
                  </a:lnTo>
                  <a:lnTo>
                    <a:pt x="13" y="1518"/>
                  </a:lnTo>
                  <a:lnTo>
                    <a:pt x="26" y="1490"/>
                  </a:lnTo>
                  <a:lnTo>
                    <a:pt x="42" y="1463"/>
                  </a:lnTo>
                  <a:lnTo>
                    <a:pt x="58" y="1435"/>
                  </a:lnTo>
                  <a:lnTo>
                    <a:pt x="78" y="1409"/>
                  </a:lnTo>
                  <a:lnTo>
                    <a:pt x="94" y="1386"/>
                  </a:lnTo>
                  <a:lnTo>
                    <a:pt x="111" y="1366"/>
                  </a:lnTo>
                  <a:lnTo>
                    <a:pt x="124" y="1351"/>
                  </a:lnTo>
                  <a:lnTo>
                    <a:pt x="131" y="1343"/>
                  </a:lnTo>
                  <a:lnTo>
                    <a:pt x="140" y="1332"/>
                  </a:lnTo>
                  <a:lnTo>
                    <a:pt x="149" y="1323"/>
                  </a:lnTo>
                  <a:lnTo>
                    <a:pt x="158" y="1319"/>
                  </a:lnTo>
                  <a:lnTo>
                    <a:pt x="171" y="1312"/>
                  </a:lnTo>
                  <a:lnTo>
                    <a:pt x="193" y="1305"/>
                  </a:lnTo>
                  <a:lnTo>
                    <a:pt x="212" y="1301"/>
                  </a:lnTo>
                  <a:lnTo>
                    <a:pt x="239" y="1294"/>
                  </a:lnTo>
                  <a:lnTo>
                    <a:pt x="271" y="1289"/>
                  </a:lnTo>
                  <a:lnTo>
                    <a:pt x="306" y="1283"/>
                  </a:lnTo>
                  <a:lnTo>
                    <a:pt x="340" y="1279"/>
                  </a:lnTo>
                  <a:lnTo>
                    <a:pt x="374" y="1279"/>
                  </a:lnTo>
                  <a:lnTo>
                    <a:pt x="404" y="1281"/>
                  </a:lnTo>
                  <a:lnTo>
                    <a:pt x="430" y="1287"/>
                  </a:lnTo>
                  <a:lnTo>
                    <a:pt x="451" y="1299"/>
                  </a:lnTo>
                  <a:lnTo>
                    <a:pt x="464" y="1310"/>
                  </a:lnTo>
                  <a:lnTo>
                    <a:pt x="473" y="1323"/>
                  </a:lnTo>
                  <a:lnTo>
                    <a:pt x="479" y="1335"/>
                  </a:lnTo>
                  <a:lnTo>
                    <a:pt x="487" y="1348"/>
                  </a:lnTo>
                  <a:lnTo>
                    <a:pt x="499" y="1359"/>
                  </a:lnTo>
                  <a:lnTo>
                    <a:pt x="517" y="1371"/>
                  </a:lnTo>
                  <a:lnTo>
                    <a:pt x="541" y="1377"/>
                  </a:lnTo>
                  <a:lnTo>
                    <a:pt x="566" y="1377"/>
                  </a:lnTo>
                  <a:lnTo>
                    <a:pt x="589" y="1373"/>
                  </a:lnTo>
                  <a:lnTo>
                    <a:pt x="613" y="1368"/>
                  </a:lnTo>
                  <a:lnTo>
                    <a:pt x="636" y="1368"/>
                  </a:lnTo>
                  <a:lnTo>
                    <a:pt x="659" y="1374"/>
                  </a:lnTo>
                  <a:lnTo>
                    <a:pt x="684" y="1386"/>
                  </a:lnTo>
                  <a:lnTo>
                    <a:pt x="705" y="1387"/>
                  </a:lnTo>
                  <a:lnTo>
                    <a:pt x="726" y="1382"/>
                  </a:lnTo>
                  <a:lnTo>
                    <a:pt x="744" y="1371"/>
                  </a:lnTo>
                  <a:lnTo>
                    <a:pt x="761" y="1355"/>
                  </a:lnTo>
                  <a:lnTo>
                    <a:pt x="771" y="1338"/>
                  </a:lnTo>
                  <a:lnTo>
                    <a:pt x="774" y="1325"/>
                  </a:lnTo>
                  <a:lnTo>
                    <a:pt x="772" y="1314"/>
                  </a:lnTo>
                  <a:lnTo>
                    <a:pt x="769" y="1302"/>
                  </a:lnTo>
                  <a:lnTo>
                    <a:pt x="762" y="1296"/>
                  </a:lnTo>
                  <a:lnTo>
                    <a:pt x="757" y="1289"/>
                  </a:lnTo>
                  <a:lnTo>
                    <a:pt x="748" y="1286"/>
                  </a:lnTo>
                  <a:lnTo>
                    <a:pt x="731" y="1281"/>
                  </a:lnTo>
                  <a:lnTo>
                    <a:pt x="712" y="1278"/>
                  </a:lnTo>
                  <a:lnTo>
                    <a:pt x="689" y="1273"/>
                  </a:lnTo>
                  <a:lnTo>
                    <a:pt x="669" y="1269"/>
                  </a:lnTo>
                  <a:lnTo>
                    <a:pt x="654" y="1263"/>
                  </a:lnTo>
                  <a:lnTo>
                    <a:pt x="645" y="1258"/>
                  </a:lnTo>
                  <a:lnTo>
                    <a:pt x="636" y="1251"/>
                  </a:lnTo>
                  <a:lnTo>
                    <a:pt x="630" y="1246"/>
                  </a:lnTo>
                  <a:lnTo>
                    <a:pt x="625" y="1245"/>
                  </a:lnTo>
                  <a:lnTo>
                    <a:pt x="620" y="1250"/>
                  </a:lnTo>
                  <a:lnTo>
                    <a:pt x="617" y="1261"/>
                  </a:lnTo>
                  <a:lnTo>
                    <a:pt x="612" y="1273"/>
                  </a:lnTo>
                  <a:lnTo>
                    <a:pt x="604" y="1278"/>
                  </a:lnTo>
                  <a:lnTo>
                    <a:pt x="594" y="1279"/>
                  </a:lnTo>
                  <a:lnTo>
                    <a:pt x="584" y="1278"/>
                  </a:lnTo>
                  <a:lnTo>
                    <a:pt x="576" y="1273"/>
                  </a:lnTo>
                  <a:lnTo>
                    <a:pt x="569" y="1268"/>
                  </a:lnTo>
                  <a:lnTo>
                    <a:pt x="564" y="1263"/>
                  </a:lnTo>
                  <a:lnTo>
                    <a:pt x="559" y="1256"/>
                  </a:lnTo>
                  <a:lnTo>
                    <a:pt x="553" y="1246"/>
                  </a:lnTo>
                  <a:lnTo>
                    <a:pt x="545" y="1238"/>
                  </a:lnTo>
                  <a:lnTo>
                    <a:pt x="536" y="1233"/>
                  </a:lnTo>
                  <a:lnTo>
                    <a:pt x="528" y="1233"/>
                  </a:lnTo>
                  <a:lnTo>
                    <a:pt x="512" y="1242"/>
                  </a:lnTo>
                  <a:lnTo>
                    <a:pt x="494" y="1255"/>
                  </a:lnTo>
                  <a:lnTo>
                    <a:pt x="473" y="1269"/>
                  </a:lnTo>
                  <a:lnTo>
                    <a:pt x="464" y="1273"/>
                  </a:lnTo>
                  <a:lnTo>
                    <a:pt x="461" y="1269"/>
                  </a:lnTo>
                  <a:lnTo>
                    <a:pt x="461" y="1263"/>
                  </a:lnTo>
                  <a:lnTo>
                    <a:pt x="463" y="1253"/>
                  </a:lnTo>
                  <a:lnTo>
                    <a:pt x="466" y="1243"/>
                  </a:lnTo>
                  <a:lnTo>
                    <a:pt x="471" y="1232"/>
                  </a:lnTo>
                  <a:lnTo>
                    <a:pt x="474" y="1224"/>
                  </a:lnTo>
                  <a:lnTo>
                    <a:pt x="471" y="1215"/>
                  </a:lnTo>
                  <a:lnTo>
                    <a:pt x="463" y="1206"/>
                  </a:lnTo>
                  <a:lnTo>
                    <a:pt x="446" y="1194"/>
                  </a:lnTo>
                  <a:lnTo>
                    <a:pt x="428" y="1183"/>
                  </a:lnTo>
                  <a:lnTo>
                    <a:pt x="407" y="1171"/>
                  </a:lnTo>
                  <a:lnTo>
                    <a:pt x="386" y="1161"/>
                  </a:lnTo>
                  <a:lnTo>
                    <a:pt x="365" y="1155"/>
                  </a:lnTo>
                  <a:lnTo>
                    <a:pt x="348" y="1153"/>
                  </a:lnTo>
                  <a:lnTo>
                    <a:pt x="332" y="1155"/>
                  </a:lnTo>
                  <a:lnTo>
                    <a:pt x="317" y="1163"/>
                  </a:lnTo>
                  <a:lnTo>
                    <a:pt x="304" y="1176"/>
                  </a:lnTo>
                  <a:lnTo>
                    <a:pt x="294" y="1191"/>
                  </a:lnTo>
                  <a:lnTo>
                    <a:pt x="284" y="1209"/>
                  </a:lnTo>
                  <a:lnTo>
                    <a:pt x="278" y="1227"/>
                  </a:lnTo>
                  <a:lnTo>
                    <a:pt x="266" y="1243"/>
                  </a:lnTo>
                  <a:lnTo>
                    <a:pt x="250" y="1258"/>
                  </a:lnTo>
                  <a:lnTo>
                    <a:pt x="230" y="1269"/>
                  </a:lnTo>
                  <a:lnTo>
                    <a:pt x="209" y="1279"/>
                  </a:lnTo>
                  <a:lnTo>
                    <a:pt x="189" y="1287"/>
                  </a:lnTo>
                  <a:lnTo>
                    <a:pt x="171" y="1296"/>
                  </a:lnTo>
                  <a:lnTo>
                    <a:pt x="157" y="1299"/>
                  </a:lnTo>
                  <a:lnTo>
                    <a:pt x="144" y="1294"/>
                  </a:lnTo>
                  <a:lnTo>
                    <a:pt x="131" y="1284"/>
                  </a:lnTo>
                  <a:lnTo>
                    <a:pt x="121" y="1269"/>
                  </a:lnTo>
                  <a:lnTo>
                    <a:pt x="114" y="1255"/>
                  </a:lnTo>
                  <a:lnTo>
                    <a:pt x="108" y="1242"/>
                  </a:lnTo>
                  <a:lnTo>
                    <a:pt x="106" y="1224"/>
                  </a:lnTo>
                  <a:lnTo>
                    <a:pt x="109" y="1206"/>
                  </a:lnTo>
                  <a:lnTo>
                    <a:pt x="116" y="1186"/>
                  </a:lnTo>
                  <a:lnTo>
                    <a:pt x="119" y="1163"/>
                  </a:lnTo>
                  <a:lnTo>
                    <a:pt x="124" y="1150"/>
                  </a:lnTo>
                  <a:lnTo>
                    <a:pt x="134" y="1142"/>
                  </a:lnTo>
                  <a:lnTo>
                    <a:pt x="149" y="1137"/>
                  </a:lnTo>
                  <a:lnTo>
                    <a:pt x="165" y="1135"/>
                  </a:lnTo>
                  <a:lnTo>
                    <a:pt x="183" y="1135"/>
                  </a:lnTo>
                  <a:lnTo>
                    <a:pt x="199" y="1135"/>
                  </a:lnTo>
                  <a:lnTo>
                    <a:pt x="216" y="1137"/>
                  </a:lnTo>
                  <a:lnTo>
                    <a:pt x="225" y="1135"/>
                  </a:lnTo>
                  <a:lnTo>
                    <a:pt x="229" y="1129"/>
                  </a:lnTo>
                  <a:lnTo>
                    <a:pt x="230" y="1119"/>
                  </a:lnTo>
                  <a:lnTo>
                    <a:pt x="227" y="1107"/>
                  </a:lnTo>
                  <a:lnTo>
                    <a:pt x="222" y="1094"/>
                  </a:lnTo>
                  <a:lnTo>
                    <a:pt x="214" y="1079"/>
                  </a:lnTo>
                  <a:lnTo>
                    <a:pt x="206" y="1066"/>
                  </a:lnTo>
                  <a:lnTo>
                    <a:pt x="198" y="1053"/>
                  </a:lnTo>
                  <a:lnTo>
                    <a:pt x="189" y="1042"/>
                  </a:lnTo>
                  <a:lnTo>
                    <a:pt x="183" y="1032"/>
                  </a:lnTo>
                  <a:lnTo>
                    <a:pt x="181" y="1025"/>
                  </a:lnTo>
                  <a:lnTo>
                    <a:pt x="186" y="1021"/>
                  </a:lnTo>
                  <a:lnTo>
                    <a:pt x="194" y="1017"/>
                  </a:lnTo>
                  <a:lnTo>
                    <a:pt x="204" y="1016"/>
                  </a:lnTo>
                  <a:lnTo>
                    <a:pt x="217" y="1014"/>
                  </a:lnTo>
                  <a:lnTo>
                    <a:pt x="230" y="1012"/>
                  </a:lnTo>
                  <a:lnTo>
                    <a:pt x="245" y="1009"/>
                  </a:lnTo>
                  <a:lnTo>
                    <a:pt x="261" y="1003"/>
                  </a:lnTo>
                  <a:lnTo>
                    <a:pt x="279" y="989"/>
                  </a:lnTo>
                  <a:lnTo>
                    <a:pt x="297" y="973"/>
                  </a:lnTo>
                  <a:lnTo>
                    <a:pt x="314" y="957"/>
                  </a:lnTo>
                  <a:lnTo>
                    <a:pt x="330" y="940"/>
                  </a:lnTo>
                  <a:lnTo>
                    <a:pt x="343" y="927"/>
                  </a:lnTo>
                  <a:lnTo>
                    <a:pt x="353" y="919"/>
                  </a:lnTo>
                  <a:lnTo>
                    <a:pt x="368" y="904"/>
                  </a:lnTo>
                  <a:lnTo>
                    <a:pt x="381" y="893"/>
                  </a:lnTo>
                  <a:lnTo>
                    <a:pt x="396" y="885"/>
                  </a:lnTo>
                  <a:lnTo>
                    <a:pt x="406" y="885"/>
                  </a:lnTo>
                  <a:lnTo>
                    <a:pt x="420" y="888"/>
                  </a:lnTo>
                  <a:lnTo>
                    <a:pt x="440" y="893"/>
                  </a:lnTo>
                  <a:lnTo>
                    <a:pt x="461" y="899"/>
                  </a:lnTo>
                  <a:lnTo>
                    <a:pt x="482" y="906"/>
                  </a:lnTo>
                  <a:lnTo>
                    <a:pt x="505" y="908"/>
                  </a:lnTo>
                  <a:lnTo>
                    <a:pt x="523" y="906"/>
                  </a:lnTo>
                  <a:lnTo>
                    <a:pt x="538" y="898"/>
                  </a:lnTo>
                  <a:lnTo>
                    <a:pt x="548" y="885"/>
                  </a:lnTo>
                  <a:lnTo>
                    <a:pt x="558" y="870"/>
                  </a:lnTo>
                  <a:lnTo>
                    <a:pt x="564" y="852"/>
                  </a:lnTo>
                  <a:lnTo>
                    <a:pt x="571" y="834"/>
                  </a:lnTo>
                  <a:lnTo>
                    <a:pt x="576" y="817"/>
                  </a:lnTo>
                  <a:lnTo>
                    <a:pt x="581" y="798"/>
                  </a:lnTo>
                  <a:lnTo>
                    <a:pt x="582" y="781"/>
                  </a:lnTo>
                  <a:lnTo>
                    <a:pt x="579" y="770"/>
                  </a:lnTo>
                  <a:lnTo>
                    <a:pt x="571" y="762"/>
                  </a:lnTo>
                  <a:lnTo>
                    <a:pt x="556" y="755"/>
                  </a:lnTo>
                  <a:lnTo>
                    <a:pt x="545" y="755"/>
                  </a:lnTo>
                  <a:lnTo>
                    <a:pt x="536" y="760"/>
                  </a:lnTo>
                  <a:lnTo>
                    <a:pt x="528" y="772"/>
                  </a:lnTo>
                  <a:lnTo>
                    <a:pt x="522" y="788"/>
                  </a:lnTo>
                  <a:lnTo>
                    <a:pt x="514" y="808"/>
                  </a:lnTo>
                  <a:lnTo>
                    <a:pt x="502" y="831"/>
                  </a:lnTo>
                  <a:lnTo>
                    <a:pt x="491" y="845"/>
                  </a:lnTo>
                  <a:lnTo>
                    <a:pt x="479" y="854"/>
                  </a:lnTo>
                  <a:lnTo>
                    <a:pt x="464" y="854"/>
                  </a:lnTo>
                  <a:lnTo>
                    <a:pt x="451" y="850"/>
                  </a:lnTo>
                  <a:lnTo>
                    <a:pt x="440" y="844"/>
                  </a:lnTo>
                  <a:lnTo>
                    <a:pt x="432" y="837"/>
                  </a:lnTo>
                  <a:lnTo>
                    <a:pt x="425" y="832"/>
                  </a:lnTo>
                  <a:lnTo>
                    <a:pt x="420" y="821"/>
                  </a:lnTo>
                  <a:lnTo>
                    <a:pt x="415" y="806"/>
                  </a:lnTo>
                  <a:lnTo>
                    <a:pt x="410" y="786"/>
                  </a:lnTo>
                  <a:lnTo>
                    <a:pt x="406" y="767"/>
                  </a:lnTo>
                  <a:lnTo>
                    <a:pt x="402" y="755"/>
                  </a:lnTo>
                  <a:lnTo>
                    <a:pt x="394" y="749"/>
                  </a:lnTo>
                  <a:lnTo>
                    <a:pt x="383" y="741"/>
                  </a:lnTo>
                  <a:lnTo>
                    <a:pt x="368" y="732"/>
                  </a:lnTo>
                  <a:lnTo>
                    <a:pt x="350" y="719"/>
                  </a:lnTo>
                  <a:lnTo>
                    <a:pt x="327" y="700"/>
                  </a:lnTo>
                  <a:lnTo>
                    <a:pt x="317" y="683"/>
                  </a:lnTo>
                  <a:lnTo>
                    <a:pt x="315" y="667"/>
                  </a:lnTo>
                  <a:lnTo>
                    <a:pt x="320" y="647"/>
                  </a:lnTo>
                  <a:lnTo>
                    <a:pt x="332" y="629"/>
                  </a:lnTo>
                  <a:lnTo>
                    <a:pt x="348" y="608"/>
                  </a:lnTo>
                  <a:lnTo>
                    <a:pt x="368" y="587"/>
                  </a:lnTo>
                  <a:lnTo>
                    <a:pt x="389" y="565"/>
                  </a:lnTo>
                  <a:lnTo>
                    <a:pt x="410" y="544"/>
                  </a:lnTo>
                  <a:lnTo>
                    <a:pt x="428" y="523"/>
                  </a:lnTo>
                  <a:lnTo>
                    <a:pt x="446" y="503"/>
                  </a:lnTo>
                  <a:lnTo>
                    <a:pt x="466" y="482"/>
                  </a:lnTo>
                  <a:lnTo>
                    <a:pt x="487" y="457"/>
                  </a:lnTo>
                  <a:lnTo>
                    <a:pt x="512" y="431"/>
                  </a:lnTo>
                  <a:lnTo>
                    <a:pt x="538" y="406"/>
                  </a:lnTo>
                  <a:lnTo>
                    <a:pt x="563" y="380"/>
                  </a:lnTo>
                  <a:lnTo>
                    <a:pt x="586" y="357"/>
                  </a:lnTo>
                  <a:lnTo>
                    <a:pt x="608" y="338"/>
                  </a:lnTo>
                  <a:lnTo>
                    <a:pt x="628" y="321"/>
                  </a:lnTo>
                  <a:lnTo>
                    <a:pt x="643" y="308"/>
                  </a:lnTo>
                  <a:lnTo>
                    <a:pt x="654" y="302"/>
                  </a:lnTo>
                  <a:lnTo>
                    <a:pt x="669" y="298"/>
                  </a:lnTo>
                  <a:lnTo>
                    <a:pt x="681" y="302"/>
                  </a:lnTo>
                  <a:lnTo>
                    <a:pt x="690" y="310"/>
                  </a:lnTo>
                  <a:lnTo>
                    <a:pt x="702" y="323"/>
                  </a:lnTo>
                  <a:lnTo>
                    <a:pt x="713" y="339"/>
                  </a:lnTo>
                  <a:lnTo>
                    <a:pt x="728" y="356"/>
                  </a:lnTo>
                  <a:lnTo>
                    <a:pt x="741" y="369"/>
                  </a:lnTo>
                  <a:lnTo>
                    <a:pt x="753" y="379"/>
                  </a:lnTo>
                  <a:lnTo>
                    <a:pt x="762" y="384"/>
                  </a:lnTo>
                  <a:lnTo>
                    <a:pt x="772" y="390"/>
                  </a:lnTo>
                  <a:lnTo>
                    <a:pt x="782" y="400"/>
                  </a:lnTo>
                  <a:lnTo>
                    <a:pt x="795" y="415"/>
                  </a:lnTo>
                  <a:lnTo>
                    <a:pt x="815" y="433"/>
                  </a:lnTo>
                  <a:lnTo>
                    <a:pt x="834" y="446"/>
                  </a:lnTo>
                  <a:lnTo>
                    <a:pt x="852" y="452"/>
                  </a:lnTo>
                  <a:lnTo>
                    <a:pt x="866" y="457"/>
                  </a:lnTo>
                  <a:lnTo>
                    <a:pt x="870" y="459"/>
                  </a:lnTo>
                  <a:lnTo>
                    <a:pt x="879" y="456"/>
                  </a:lnTo>
                  <a:lnTo>
                    <a:pt x="887" y="452"/>
                  </a:lnTo>
                  <a:lnTo>
                    <a:pt x="895" y="451"/>
                  </a:lnTo>
                  <a:lnTo>
                    <a:pt x="905" y="452"/>
                  </a:lnTo>
                  <a:lnTo>
                    <a:pt x="918" y="462"/>
                  </a:lnTo>
                  <a:lnTo>
                    <a:pt x="929" y="467"/>
                  </a:lnTo>
                  <a:lnTo>
                    <a:pt x="944" y="467"/>
                  </a:lnTo>
                  <a:lnTo>
                    <a:pt x="964" y="464"/>
                  </a:lnTo>
                  <a:lnTo>
                    <a:pt x="985" y="459"/>
                  </a:lnTo>
                  <a:lnTo>
                    <a:pt x="1008" y="451"/>
                  </a:lnTo>
                  <a:lnTo>
                    <a:pt x="1031" y="443"/>
                  </a:lnTo>
                  <a:lnTo>
                    <a:pt x="1050" y="434"/>
                  </a:lnTo>
                  <a:lnTo>
                    <a:pt x="1068" y="426"/>
                  </a:lnTo>
                  <a:lnTo>
                    <a:pt x="1083" y="420"/>
                  </a:lnTo>
                  <a:lnTo>
                    <a:pt x="1091" y="416"/>
                  </a:lnTo>
                  <a:lnTo>
                    <a:pt x="1105" y="408"/>
                  </a:lnTo>
                  <a:lnTo>
                    <a:pt x="1118" y="400"/>
                  </a:lnTo>
                  <a:lnTo>
                    <a:pt x="1134" y="392"/>
                  </a:lnTo>
                  <a:lnTo>
                    <a:pt x="1155" y="385"/>
                  </a:lnTo>
                  <a:lnTo>
                    <a:pt x="1172" y="380"/>
                  </a:lnTo>
                  <a:lnTo>
                    <a:pt x="1191" y="372"/>
                  </a:lnTo>
                  <a:lnTo>
                    <a:pt x="1213" y="361"/>
                  </a:lnTo>
                  <a:lnTo>
                    <a:pt x="1232" y="348"/>
                  </a:lnTo>
                  <a:lnTo>
                    <a:pt x="1250" y="334"/>
                  </a:lnTo>
                  <a:lnTo>
                    <a:pt x="1263" y="323"/>
                  </a:lnTo>
                  <a:lnTo>
                    <a:pt x="1270" y="313"/>
                  </a:lnTo>
                  <a:lnTo>
                    <a:pt x="1278" y="303"/>
                  </a:lnTo>
                  <a:lnTo>
                    <a:pt x="1291" y="295"/>
                  </a:lnTo>
                  <a:lnTo>
                    <a:pt x="1307" y="290"/>
                  </a:lnTo>
                  <a:lnTo>
                    <a:pt x="1324" y="289"/>
                  </a:lnTo>
                  <a:lnTo>
                    <a:pt x="1339" y="289"/>
                  </a:lnTo>
                  <a:lnTo>
                    <a:pt x="1348" y="292"/>
                  </a:lnTo>
                  <a:lnTo>
                    <a:pt x="1355" y="297"/>
                  </a:lnTo>
                  <a:lnTo>
                    <a:pt x="1365" y="294"/>
                  </a:lnTo>
                  <a:lnTo>
                    <a:pt x="1373" y="285"/>
                  </a:lnTo>
                  <a:lnTo>
                    <a:pt x="1383" y="272"/>
                  </a:lnTo>
                  <a:lnTo>
                    <a:pt x="1389" y="254"/>
                  </a:lnTo>
                  <a:lnTo>
                    <a:pt x="1396" y="244"/>
                  </a:lnTo>
                  <a:lnTo>
                    <a:pt x="1402" y="243"/>
                  </a:lnTo>
                  <a:lnTo>
                    <a:pt x="1411" y="246"/>
                  </a:lnTo>
                  <a:lnTo>
                    <a:pt x="1420" y="254"/>
                  </a:lnTo>
                  <a:lnTo>
                    <a:pt x="1430" y="264"/>
                  </a:lnTo>
                  <a:lnTo>
                    <a:pt x="1440" y="274"/>
                  </a:lnTo>
                  <a:lnTo>
                    <a:pt x="1452" y="282"/>
                  </a:lnTo>
                  <a:lnTo>
                    <a:pt x="1458" y="285"/>
                  </a:lnTo>
                  <a:lnTo>
                    <a:pt x="1463" y="280"/>
                  </a:lnTo>
                  <a:lnTo>
                    <a:pt x="1463" y="271"/>
                  </a:lnTo>
                  <a:lnTo>
                    <a:pt x="1463" y="256"/>
                  </a:lnTo>
                  <a:lnTo>
                    <a:pt x="1461" y="239"/>
                  </a:lnTo>
                  <a:lnTo>
                    <a:pt x="1460" y="223"/>
                  </a:lnTo>
                  <a:lnTo>
                    <a:pt x="1458" y="205"/>
                  </a:lnTo>
                  <a:lnTo>
                    <a:pt x="1456" y="190"/>
                  </a:lnTo>
                  <a:lnTo>
                    <a:pt x="1455" y="177"/>
                  </a:lnTo>
                  <a:lnTo>
                    <a:pt x="1460" y="166"/>
                  </a:lnTo>
                  <a:lnTo>
                    <a:pt x="1468" y="159"/>
                  </a:lnTo>
                  <a:lnTo>
                    <a:pt x="1481" y="154"/>
                  </a:lnTo>
                  <a:lnTo>
                    <a:pt x="1497" y="151"/>
                  </a:lnTo>
                  <a:lnTo>
                    <a:pt x="1512" y="148"/>
                  </a:lnTo>
                  <a:lnTo>
                    <a:pt x="1527" y="146"/>
                  </a:lnTo>
                  <a:lnTo>
                    <a:pt x="1538" y="143"/>
                  </a:lnTo>
                  <a:lnTo>
                    <a:pt x="1551" y="135"/>
                  </a:lnTo>
                  <a:lnTo>
                    <a:pt x="1563" y="120"/>
                  </a:lnTo>
                  <a:lnTo>
                    <a:pt x="1578" y="102"/>
                  </a:lnTo>
                  <a:lnTo>
                    <a:pt x="1594" y="82"/>
                  </a:lnTo>
                  <a:lnTo>
                    <a:pt x="1615" y="61"/>
                  </a:lnTo>
                  <a:lnTo>
                    <a:pt x="1632" y="50"/>
                  </a:lnTo>
                  <a:lnTo>
                    <a:pt x="1655" y="40"/>
                  </a:lnTo>
                  <a:lnTo>
                    <a:pt x="1682" y="32"/>
                  </a:lnTo>
                  <a:lnTo>
                    <a:pt x="1712" y="23"/>
                  </a:lnTo>
                  <a:lnTo>
                    <a:pt x="1741" y="17"/>
                  </a:lnTo>
                  <a:lnTo>
                    <a:pt x="1769" y="10"/>
                  </a:lnTo>
                  <a:lnTo>
                    <a:pt x="1792" y="7"/>
                  </a:lnTo>
                  <a:lnTo>
                    <a:pt x="1810" y="4"/>
                  </a:lnTo>
                  <a:lnTo>
                    <a:pt x="1821" y="2"/>
                  </a:lnTo>
                  <a:lnTo>
                    <a:pt x="1853" y="0"/>
                  </a:lnTo>
                  <a:close/>
                </a:path>
              </a:pathLst>
            </a:custGeom>
            <a:solidFill>
              <a:schemeClr val="accent4">
                <a:lumMod val="20000"/>
                <a:lumOff val="8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6" name="Freeform 11"/>
            <p:cNvSpPr>
              <a:spLocks/>
            </p:cNvSpPr>
            <p:nvPr/>
          </p:nvSpPr>
          <p:spPr bwMode="auto">
            <a:xfrm>
              <a:off x="5089" y="1540"/>
              <a:ext cx="115" cy="168"/>
            </a:xfrm>
            <a:custGeom>
              <a:avLst/>
              <a:gdLst>
                <a:gd name="T0" fmla="*/ 203 w 229"/>
                <a:gd name="T1" fmla="*/ 0 h 338"/>
                <a:gd name="T2" fmla="*/ 209 w 229"/>
                <a:gd name="T3" fmla="*/ 0 h 338"/>
                <a:gd name="T4" fmla="*/ 214 w 229"/>
                <a:gd name="T5" fmla="*/ 8 h 338"/>
                <a:gd name="T6" fmla="*/ 221 w 229"/>
                <a:gd name="T7" fmla="*/ 26 h 338"/>
                <a:gd name="T8" fmla="*/ 226 w 229"/>
                <a:gd name="T9" fmla="*/ 43 h 338"/>
                <a:gd name="T10" fmla="*/ 229 w 229"/>
                <a:gd name="T11" fmla="*/ 61 h 338"/>
                <a:gd name="T12" fmla="*/ 227 w 229"/>
                <a:gd name="T13" fmla="*/ 77 h 338"/>
                <a:gd name="T14" fmla="*/ 219 w 229"/>
                <a:gd name="T15" fmla="*/ 90 h 338"/>
                <a:gd name="T16" fmla="*/ 209 w 229"/>
                <a:gd name="T17" fmla="*/ 100 h 338"/>
                <a:gd name="T18" fmla="*/ 201 w 229"/>
                <a:gd name="T19" fmla="*/ 108 h 338"/>
                <a:gd name="T20" fmla="*/ 193 w 229"/>
                <a:gd name="T21" fmla="*/ 120 h 338"/>
                <a:gd name="T22" fmla="*/ 188 w 229"/>
                <a:gd name="T23" fmla="*/ 134 h 338"/>
                <a:gd name="T24" fmla="*/ 185 w 229"/>
                <a:gd name="T25" fmla="*/ 157 h 338"/>
                <a:gd name="T26" fmla="*/ 185 w 229"/>
                <a:gd name="T27" fmla="*/ 177 h 338"/>
                <a:gd name="T28" fmla="*/ 183 w 229"/>
                <a:gd name="T29" fmla="*/ 195 h 338"/>
                <a:gd name="T30" fmla="*/ 182 w 229"/>
                <a:gd name="T31" fmla="*/ 211 h 338"/>
                <a:gd name="T32" fmla="*/ 177 w 229"/>
                <a:gd name="T33" fmla="*/ 228 h 338"/>
                <a:gd name="T34" fmla="*/ 167 w 229"/>
                <a:gd name="T35" fmla="*/ 241 h 338"/>
                <a:gd name="T36" fmla="*/ 149 w 229"/>
                <a:gd name="T37" fmla="*/ 256 h 338"/>
                <a:gd name="T38" fmla="*/ 136 w 229"/>
                <a:gd name="T39" fmla="*/ 262 h 338"/>
                <a:gd name="T40" fmla="*/ 121 w 229"/>
                <a:gd name="T41" fmla="*/ 272 h 338"/>
                <a:gd name="T42" fmla="*/ 103 w 229"/>
                <a:gd name="T43" fmla="*/ 283 h 338"/>
                <a:gd name="T44" fmla="*/ 85 w 229"/>
                <a:gd name="T45" fmla="*/ 293 h 338"/>
                <a:gd name="T46" fmla="*/ 67 w 229"/>
                <a:gd name="T47" fmla="*/ 305 h 338"/>
                <a:gd name="T48" fmla="*/ 49 w 229"/>
                <a:gd name="T49" fmla="*/ 316 h 338"/>
                <a:gd name="T50" fmla="*/ 34 w 229"/>
                <a:gd name="T51" fmla="*/ 324 h 338"/>
                <a:gd name="T52" fmla="*/ 20 w 229"/>
                <a:gd name="T53" fmla="*/ 333 h 338"/>
                <a:gd name="T54" fmla="*/ 8 w 229"/>
                <a:gd name="T55" fmla="*/ 336 h 338"/>
                <a:gd name="T56" fmla="*/ 2 w 229"/>
                <a:gd name="T57" fmla="*/ 338 h 338"/>
                <a:gd name="T58" fmla="*/ 0 w 229"/>
                <a:gd name="T59" fmla="*/ 336 h 338"/>
                <a:gd name="T60" fmla="*/ 3 w 229"/>
                <a:gd name="T61" fmla="*/ 329 h 338"/>
                <a:gd name="T62" fmla="*/ 3 w 229"/>
                <a:gd name="T63" fmla="*/ 324 h 338"/>
                <a:gd name="T64" fmla="*/ 8 w 229"/>
                <a:gd name="T65" fmla="*/ 313 h 338"/>
                <a:gd name="T66" fmla="*/ 15 w 229"/>
                <a:gd name="T67" fmla="*/ 297 h 338"/>
                <a:gd name="T68" fmla="*/ 24 w 229"/>
                <a:gd name="T69" fmla="*/ 279 h 338"/>
                <a:gd name="T70" fmla="*/ 39 w 229"/>
                <a:gd name="T71" fmla="*/ 264 h 338"/>
                <a:gd name="T72" fmla="*/ 57 w 229"/>
                <a:gd name="T73" fmla="*/ 252 h 338"/>
                <a:gd name="T74" fmla="*/ 74 w 229"/>
                <a:gd name="T75" fmla="*/ 243 h 338"/>
                <a:gd name="T76" fmla="*/ 88 w 229"/>
                <a:gd name="T77" fmla="*/ 233 h 338"/>
                <a:gd name="T78" fmla="*/ 103 w 229"/>
                <a:gd name="T79" fmla="*/ 220 h 338"/>
                <a:gd name="T80" fmla="*/ 114 w 229"/>
                <a:gd name="T81" fmla="*/ 203 h 338"/>
                <a:gd name="T82" fmla="*/ 119 w 229"/>
                <a:gd name="T83" fmla="*/ 190 h 338"/>
                <a:gd name="T84" fmla="*/ 124 w 229"/>
                <a:gd name="T85" fmla="*/ 182 h 338"/>
                <a:gd name="T86" fmla="*/ 128 w 229"/>
                <a:gd name="T87" fmla="*/ 175 h 338"/>
                <a:gd name="T88" fmla="*/ 129 w 229"/>
                <a:gd name="T89" fmla="*/ 170 h 338"/>
                <a:gd name="T90" fmla="*/ 132 w 229"/>
                <a:gd name="T91" fmla="*/ 161 h 338"/>
                <a:gd name="T92" fmla="*/ 137 w 229"/>
                <a:gd name="T93" fmla="*/ 148 h 338"/>
                <a:gd name="T94" fmla="*/ 144 w 229"/>
                <a:gd name="T95" fmla="*/ 128 h 338"/>
                <a:gd name="T96" fmla="*/ 150 w 229"/>
                <a:gd name="T97" fmla="*/ 105 h 338"/>
                <a:gd name="T98" fmla="*/ 157 w 229"/>
                <a:gd name="T99" fmla="*/ 89 h 338"/>
                <a:gd name="T100" fmla="*/ 162 w 229"/>
                <a:gd name="T101" fmla="*/ 76 h 338"/>
                <a:gd name="T102" fmla="*/ 167 w 229"/>
                <a:gd name="T103" fmla="*/ 66 h 338"/>
                <a:gd name="T104" fmla="*/ 172 w 229"/>
                <a:gd name="T105" fmla="*/ 56 h 338"/>
                <a:gd name="T106" fmla="*/ 178 w 229"/>
                <a:gd name="T107" fmla="*/ 43 h 338"/>
                <a:gd name="T108" fmla="*/ 185 w 229"/>
                <a:gd name="T109" fmla="*/ 30 h 338"/>
                <a:gd name="T110" fmla="*/ 190 w 229"/>
                <a:gd name="T111" fmla="*/ 17 h 338"/>
                <a:gd name="T112" fmla="*/ 196 w 229"/>
                <a:gd name="T113" fmla="*/ 7 h 338"/>
                <a:gd name="T114" fmla="*/ 203 w 229"/>
                <a:gd name="T115"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9" h="338">
                  <a:moveTo>
                    <a:pt x="203" y="0"/>
                  </a:moveTo>
                  <a:lnTo>
                    <a:pt x="209" y="0"/>
                  </a:lnTo>
                  <a:lnTo>
                    <a:pt x="214" y="8"/>
                  </a:lnTo>
                  <a:lnTo>
                    <a:pt x="221" y="26"/>
                  </a:lnTo>
                  <a:lnTo>
                    <a:pt x="226" y="43"/>
                  </a:lnTo>
                  <a:lnTo>
                    <a:pt x="229" y="61"/>
                  </a:lnTo>
                  <a:lnTo>
                    <a:pt x="227" y="77"/>
                  </a:lnTo>
                  <a:lnTo>
                    <a:pt x="219" y="90"/>
                  </a:lnTo>
                  <a:lnTo>
                    <a:pt x="209" y="100"/>
                  </a:lnTo>
                  <a:lnTo>
                    <a:pt x="201" y="108"/>
                  </a:lnTo>
                  <a:lnTo>
                    <a:pt x="193" y="120"/>
                  </a:lnTo>
                  <a:lnTo>
                    <a:pt x="188" y="134"/>
                  </a:lnTo>
                  <a:lnTo>
                    <a:pt x="185" y="157"/>
                  </a:lnTo>
                  <a:lnTo>
                    <a:pt x="185" y="177"/>
                  </a:lnTo>
                  <a:lnTo>
                    <a:pt x="183" y="195"/>
                  </a:lnTo>
                  <a:lnTo>
                    <a:pt x="182" y="211"/>
                  </a:lnTo>
                  <a:lnTo>
                    <a:pt x="177" y="228"/>
                  </a:lnTo>
                  <a:lnTo>
                    <a:pt x="167" y="241"/>
                  </a:lnTo>
                  <a:lnTo>
                    <a:pt x="149" y="256"/>
                  </a:lnTo>
                  <a:lnTo>
                    <a:pt x="136" y="262"/>
                  </a:lnTo>
                  <a:lnTo>
                    <a:pt x="121" y="272"/>
                  </a:lnTo>
                  <a:lnTo>
                    <a:pt x="103" y="283"/>
                  </a:lnTo>
                  <a:lnTo>
                    <a:pt x="85" y="293"/>
                  </a:lnTo>
                  <a:lnTo>
                    <a:pt x="67" y="305"/>
                  </a:lnTo>
                  <a:lnTo>
                    <a:pt x="49" y="316"/>
                  </a:lnTo>
                  <a:lnTo>
                    <a:pt x="34" y="324"/>
                  </a:lnTo>
                  <a:lnTo>
                    <a:pt x="20" y="333"/>
                  </a:lnTo>
                  <a:lnTo>
                    <a:pt x="8" y="336"/>
                  </a:lnTo>
                  <a:lnTo>
                    <a:pt x="2" y="338"/>
                  </a:lnTo>
                  <a:lnTo>
                    <a:pt x="0" y="336"/>
                  </a:lnTo>
                  <a:lnTo>
                    <a:pt x="3" y="329"/>
                  </a:lnTo>
                  <a:lnTo>
                    <a:pt x="3" y="324"/>
                  </a:lnTo>
                  <a:lnTo>
                    <a:pt x="8" y="313"/>
                  </a:lnTo>
                  <a:lnTo>
                    <a:pt x="15" y="297"/>
                  </a:lnTo>
                  <a:lnTo>
                    <a:pt x="24" y="279"/>
                  </a:lnTo>
                  <a:lnTo>
                    <a:pt x="39" y="264"/>
                  </a:lnTo>
                  <a:lnTo>
                    <a:pt x="57" y="252"/>
                  </a:lnTo>
                  <a:lnTo>
                    <a:pt x="74" y="243"/>
                  </a:lnTo>
                  <a:lnTo>
                    <a:pt x="88" y="233"/>
                  </a:lnTo>
                  <a:lnTo>
                    <a:pt x="103" y="220"/>
                  </a:lnTo>
                  <a:lnTo>
                    <a:pt x="114" y="203"/>
                  </a:lnTo>
                  <a:lnTo>
                    <a:pt x="119" y="190"/>
                  </a:lnTo>
                  <a:lnTo>
                    <a:pt x="124" y="182"/>
                  </a:lnTo>
                  <a:lnTo>
                    <a:pt x="128" y="175"/>
                  </a:lnTo>
                  <a:lnTo>
                    <a:pt x="129" y="170"/>
                  </a:lnTo>
                  <a:lnTo>
                    <a:pt x="132" y="161"/>
                  </a:lnTo>
                  <a:lnTo>
                    <a:pt x="137" y="148"/>
                  </a:lnTo>
                  <a:lnTo>
                    <a:pt x="144" y="128"/>
                  </a:lnTo>
                  <a:lnTo>
                    <a:pt x="150" y="105"/>
                  </a:lnTo>
                  <a:lnTo>
                    <a:pt x="157" y="89"/>
                  </a:lnTo>
                  <a:lnTo>
                    <a:pt x="162" y="76"/>
                  </a:lnTo>
                  <a:lnTo>
                    <a:pt x="167" y="66"/>
                  </a:lnTo>
                  <a:lnTo>
                    <a:pt x="172" y="56"/>
                  </a:lnTo>
                  <a:lnTo>
                    <a:pt x="178" y="43"/>
                  </a:lnTo>
                  <a:lnTo>
                    <a:pt x="185" y="30"/>
                  </a:lnTo>
                  <a:lnTo>
                    <a:pt x="190" y="17"/>
                  </a:lnTo>
                  <a:lnTo>
                    <a:pt x="196" y="7"/>
                  </a:lnTo>
                  <a:lnTo>
                    <a:pt x="203" y="0"/>
                  </a:lnTo>
                  <a:close/>
                </a:path>
              </a:pathLst>
            </a:custGeom>
            <a:solidFill>
              <a:schemeClr val="accent4">
                <a:lumMod val="20000"/>
                <a:lumOff val="8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7" name="Freeform 12"/>
            <p:cNvSpPr>
              <a:spLocks/>
            </p:cNvSpPr>
            <p:nvPr/>
          </p:nvSpPr>
          <p:spPr bwMode="auto">
            <a:xfrm>
              <a:off x="4830" y="1906"/>
              <a:ext cx="218" cy="115"/>
            </a:xfrm>
            <a:custGeom>
              <a:avLst/>
              <a:gdLst>
                <a:gd name="T0" fmla="*/ 11 w 435"/>
                <a:gd name="T1" fmla="*/ 3 h 229"/>
                <a:gd name="T2" fmla="*/ 31 w 435"/>
                <a:gd name="T3" fmla="*/ 16 h 229"/>
                <a:gd name="T4" fmla="*/ 51 w 435"/>
                <a:gd name="T5" fmla="*/ 31 h 229"/>
                <a:gd name="T6" fmla="*/ 62 w 435"/>
                <a:gd name="T7" fmla="*/ 41 h 229"/>
                <a:gd name="T8" fmla="*/ 72 w 435"/>
                <a:gd name="T9" fmla="*/ 49 h 229"/>
                <a:gd name="T10" fmla="*/ 98 w 435"/>
                <a:gd name="T11" fmla="*/ 69 h 229"/>
                <a:gd name="T12" fmla="*/ 128 w 435"/>
                <a:gd name="T13" fmla="*/ 93 h 229"/>
                <a:gd name="T14" fmla="*/ 152 w 435"/>
                <a:gd name="T15" fmla="*/ 116 h 229"/>
                <a:gd name="T16" fmla="*/ 173 w 435"/>
                <a:gd name="T17" fmla="*/ 123 h 229"/>
                <a:gd name="T18" fmla="*/ 190 w 435"/>
                <a:gd name="T19" fmla="*/ 105 h 229"/>
                <a:gd name="T20" fmla="*/ 203 w 435"/>
                <a:gd name="T21" fmla="*/ 78 h 229"/>
                <a:gd name="T22" fmla="*/ 224 w 435"/>
                <a:gd name="T23" fmla="*/ 62 h 229"/>
                <a:gd name="T24" fmla="*/ 255 w 435"/>
                <a:gd name="T25" fmla="*/ 52 h 229"/>
                <a:gd name="T26" fmla="*/ 290 w 435"/>
                <a:gd name="T27" fmla="*/ 39 h 229"/>
                <a:gd name="T28" fmla="*/ 304 w 435"/>
                <a:gd name="T29" fmla="*/ 41 h 229"/>
                <a:gd name="T30" fmla="*/ 308 w 435"/>
                <a:gd name="T31" fmla="*/ 51 h 229"/>
                <a:gd name="T32" fmla="*/ 311 w 435"/>
                <a:gd name="T33" fmla="*/ 67 h 229"/>
                <a:gd name="T34" fmla="*/ 313 w 435"/>
                <a:gd name="T35" fmla="*/ 95 h 229"/>
                <a:gd name="T36" fmla="*/ 306 w 435"/>
                <a:gd name="T37" fmla="*/ 121 h 229"/>
                <a:gd name="T38" fmla="*/ 306 w 435"/>
                <a:gd name="T39" fmla="*/ 134 h 229"/>
                <a:gd name="T40" fmla="*/ 319 w 435"/>
                <a:gd name="T41" fmla="*/ 126 h 229"/>
                <a:gd name="T42" fmla="*/ 340 w 435"/>
                <a:gd name="T43" fmla="*/ 108 h 229"/>
                <a:gd name="T44" fmla="*/ 363 w 435"/>
                <a:gd name="T45" fmla="*/ 87 h 229"/>
                <a:gd name="T46" fmla="*/ 396 w 435"/>
                <a:gd name="T47" fmla="*/ 73 h 229"/>
                <a:gd name="T48" fmla="*/ 422 w 435"/>
                <a:gd name="T49" fmla="*/ 80 h 229"/>
                <a:gd name="T50" fmla="*/ 432 w 435"/>
                <a:gd name="T51" fmla="*/ 108 h 229"/>
                <a:gd name="T52" fmla="*/ 434 w 435"/>
                <a:gd name="T53" fmla="*/ 149 h 229"/>
                <a:gd name="T54" fmla="*/ 435 w 435"/>
                <a:gd name="T55" fmla="*/ 177 h 229"/>
                <a:gd name="T56" fmla="*/ 426 w 435"/>
                <a:gd name="T57" fmla="*/ 186 h 229"/>
                <a:gd name="T58" fmla="*/ 404 w 435"/>
                <a:gd name="T59" fmla="*/ 195 h 229"/>
                <a:gd name="T60" fmla="*/ 375 w 435"/>
                <a:gd name="T61" fmla="*/ 206 h 229"/>
                <a:gd name="T62" fmla="*/ 342 w 435"/>
                <a:gd name="T63" fmla="*/ 201 h 229"/>
                <a:gd name="T64" fmla="*/ 319 w 435"/>
                <a:gd name="T65" fmla="*/ 198 h 229"/>
                <a:gd name="T66" fmla="*/ 311 w 435"/>
                <a:gd name="T67" fmla="*/ 206 h 229"/>
                <a:gd name="T68" fmla="*/ 308 w 435"/>
                <a:gd name="T69" fmla="*/ 221 h 229"/>
                <a:gd name="T70" fmla="*/ 293 w 435"/>
                <a:gd name="T71" fmla="*/ 229 h 229"/>
                <a:gd name="T72" fmla="*/ 265 w 435"/>
                <a:gd name="T73" fmla="*/ 222 h 229"/>
                <a:gd name="T74" fmla="*/ 229 w 435"/>
                <a:gd name="T75" fmla="*/ 208 h 229"/>
                <a:gd name="T76" fmla="*/ 198 w 435"/>
                <a:gd name="T77" fmla="*/ 190 h 229"/>
                <a:gd name="T78" fmla="*/ 177 w 435"/>
                <a:gd name="T79" fmla="*/ 186 h 229"/>
                <a:gd name="T80" fmla="*/ 155 w 435"/>
                <a:gd name="T81" fmla="*/ 198 h 229"/>
                <a:gd name="T82" fmla="*/ 129 w 435"/>
                <a:gd name="T83" fmla="*/ 196 h 229"/>
                <a:gd name="T84" fmla="*/ 103 w 435"/>
                <a:gd name="T85" fmla="*/ 172 h 229"/>
                <a:gd name="T86" fmla="*/ 82 w 435"/>
                <a:gd name="T87" fmla="*/ 139 h 229"/>
                <a:gd name="T88" fmla="*/ 52 w 435"/>
                <a:gd name="T89" fmla="*/ 91 h 229"/>
                <a:gd name="T90" fmla="*/ 20 w 435"/>
                <a:gd name="T91" fmla="*/ 37 h 229"/>
                <a:gd name="T92" fmla="*/ 0 w 435"/>
                <a:gd name="T93" fmla="*/ 5 h 229"/>
                <a:gd name="T94" fmla="*/ 5 w 435"/>
                <a:gd name="T95"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5" h="229">
                  <a:moveTo>
                    <a:pt x="5" y="0"/>
                  </a:moveTo>
                  <a:lnTo>
                    <a:pt x="11" y="3"/>
                  </a:lnTo>
                  <a:lnTo>
                    <a:pt x="21" y="10"/>
                  </a:lnTo>
                  <a:lnTo>
                    <a:pt x="31" y="16"/>
                  </a:lnTo>
                  <a:lnTo>
                    <a:pt x="43" y="24"/>
                  </a:lnTo>
                  <a:lnTo>
                    <a:pt x="51" y="31"/>
                  </a:lnTo>
                  <a:lnTo>
                    <a:pt x="57" y="37"/>
                  </a:lnTo>
                  <a:lnTo>
                    <a:pt x="62" y="41"/>
                  </a:lnTo>
                  <a:lnTo>
                    <a:pt x="64" y="42"/>
                  </a:lnTo>
                  <a:lnTo>
                    <a:pt x="72" y="49"/>
                  </a:lnTo>
                  <a:lnTo>
                    <a:pt x="83" y="57"/>
                  </a:lnTo>
                  <a:lnTo>
                    <a:pt x="98" y="69"/>
                  </a:lnTo>
                  <a:lnTo>
                    <a:pt x="113" y="82"/>
                  </a:lnTo>
                  <a:lnTo>
                    <a:pt x="128" y="93"/>
                  </a:lnTo>
                  <a:lnTo>
                    <a:pt x="141" y="105"/>
                  </a:lnTo>
                  <a:lnTo>
                    <a:pt x="152" y="116"/>
                  </a:lnTo>
                  <a:lnTo>
                    <a:pt x="164" y="123"/>
                  </a:lnTo>
                  <a:lnTo>
                    <a:pt x="173" y="123"/>
                  </a:lnTo>
                  <a:lnTo>
                    <a:pt x="182" y="114"/>
                  </a:lnTo>
                  <a:lnTo>
                    <a:pt x="190" y="105"/>
                  </a:lnTo>
                  <a:lnTo>
                    <a:pt x="196" y="91"/>
                  </a:lnTo>
                  <a:lnTo>
                    <a:pt x="203" y="78"/>
                  </a:lnTo>
                  <a:lnTo>
                    <a:pt x="213" y="69"/>
                  </a:lnTo>
                  <a:lnTo>
                    <a:pt x="224" y="62"/>
                  </a:lnTo>
                  <a:lnTo>
                    <a:pt x="239" y="57"/>
                  </a:lnTo>
                  <a:lnTo>
                    <a:pt x="255" y="52"/>
                  </a:lnTo>
                  <a:lnTo>
                    <a:pt x="277" y="44"/>
                  </a:lnTo>
                  <a:lnTo>
                    <a:pt x="290" y="39"/>
                  </a:lnTo>
                  <a:lnTo>
                    <a:pt x="300" y="39"/>
                  </a:lnTo>
                  <a:lnTo>
                    <a:pt x="304" y="41"/>
                  </a:lnTo>
                  <a:lnTo>
                    <a:pt x="308" y="44"/>
                  </a:lnTo>
                  <a:lnTo>
                    <a:pt x="308" y="51"/>
                  </a:lnTo>
                  <a:lnTo>
                    <a:pt x="309" y="59"/>
                  </a:lnTo>
                  <a:lnTo>
                    <a:pt x="311" y="67"/>
                  </a:lnTo>
                  <a:lnTo>
                    <a:pt x="314" y="80"/>
                  </a:lnTo>
                  <a:lnTo>
                    <a:pt x="313" y="95"/>
                  </a:lnTo>
                  <a:lnTo>
                    <a:pt x="309" y="109"/>
                  </a:lnTo>
                  <a:lnTo>
                    <a:pt x="306" y="121"/>
                  </a:lnTo>
                  <a:lnTo>
                    <a:pt x="304" y="131"/>
                  </a:lnTo>
                  <a:lnTo>
                    <a:pt x="306" y="134"/>
                  </a:lnTo>
                  <a:lnTo>
                    <a:pt x="311" y="132"/>
                  </a:lnTo>
                  <a:lnTo>
                    <a:pt x="319" y="126"/>
                  </a:lnTo>
                  <a:lnTo>
                    <a:pt x="329" y="118"/>
                  </a:lnTo>
                  <a:lnTo>
                    <a:pt x="340" y="108"/>
                  </a:lnTo>
                  <a:lnTo>
                    <a:pt x="352" y="96"/>
                  </a:lnTo>
                  <a:lnTo>
                    <a:pt x="363" y="87"/>
                  </a:lnTo>
                  <a:lnTo>
                    <a:pt x="380" y="77"/>
                  </a:lnTo>
                  <a:lnTo>
                    <a:pt x="396" y="73"/>
                  </a:lnTo>
                  <a:lnTo>
                    <a:pt x="411" y="75"/>
                  </a:lnTo>
                  <a:lnTo>
                    <a:pt x="422" y="80"/>
                  </a:lnTo>
                  <a:lnTo>
                    <a:pt x="429" y="91"/>
                  </a:lnTo>
                  <a:lnTo>
                    <a:pt x="432" y="108"/>
                  </a:lnTo>
                  <a:lnTo>
                    <a:pt x="432" y="127"/>
                  </a:lnTo>
                  <a:lnTo>
                    <a:pt x="434" y="149"/>
                  </a:lnTo>
                  <a:lnTo>
                    <a:pt x="435" y="167"/>
                  </a:lnTo>
                  <a:lnTo>
                    <a:pt x="435" y="177"/>
                  </a:lnTo>
                  <a:lnTo>
                    <a:pt x="432" y="183"/>
                  </a:lnTo>
                  <a:lnTo>
                    <a:pt x="426" y="186"/>
                  </a:lnTo>
                  <a:lnTo>
                    <a:pt x="416" y="190"/>
                  </a:lnTo>
                  <a:lnTo>
                    <a:pt x="404" y="195"/>
                  </a:lnTo>
                  <a:lnTo>
                    <a:pt x="393" y="200"/>
                  </a:lnTo>
                  <a:lnTo>
                    <a:pt x="375" y="206"/>
                  </a:lnTo>
                  <a:lnTo>
                    <a:pt x="358" y="204"/>
                  </a:lnTo>
                  <a:lnTo>
                    <a:pt x="342" y="201"/>
                  </a:lnTo>
                  <a:lnTo>
                    <a:pt x="327" y="198"/>
                  </a:lnTo>
                  <a:lnTo>
                    <a:pt x="319" y="198"/>
                  </a:lnTo>
                  <a:lnTo>
                    <a:pt x="314" y="201"/>
                  </a:lnTo>
                  <a:lnTo>
                    <a:pt x="311" y="206"/>
                  </a:lnTo>
                  <a:lnTo>
                    <a:pt x="309" y="213"/>
                  </a:lnTo>
                  <a:lnTo>
                    <a:pt x="308" y="221"/>
                  </a:lnTo>
                  <a:lnTo>
                    <a:pt x="301" y="226"/>
                  </a:lnTo>
                  <a:lnTo>
                    <a:pt x="293" y="229"/>
                  </a:lnTo>
                  <a:lnTo>
                    <a:pt x="280" y="227"/>
                  </a:lnTo>
                  <a:lnTo>
                    <a:pt x="265" y="222"/>
                  </a:lnTo>
                  <a:lnTo>
                    <a:pt x="247" y="216"/>
                  </a:lnTo>
                  <a:lnTo>
                    <a:pt x="229" y="208"/>
                  </a:lnTo>
                  <a:lnTo>
                    <a:pt x="213" y="198"/>
                  </a:lnTo>
                  <a:lnTo>
                    <a:pt x="198" y="190"/>
                  </a:lnTo>
                  <a:lnTo>
                    <a:pt x="187" y="186"/>
                  </a:lnTo>
                  <a:lnTo>
                    <a:pt x="177" y="186"/>
                  </a:lnTo>
                  <a:lnTo>
                    <a:pt x="167" y="191"/>
                  </a:lnTo>
                  <a:lnTo>
                    <a:pt x="155" y="198"/>
                  </a:lnTo>
                  <a:lnTo>
                    <a:pt x="142" y="201"/>
                  </a:lnTo>
                  <a:lnTo>
                    <a:pt x="129" y="196"/>
                  </a:lnTo>
                  <a:lnTo>
                    <a:pt x="116" y="186"/>
                  </a:lnTo>
                  <a:lnTo>
                    <a:pt x="103" y="172"/>
                  </a:lnTo>
                  <a:lnTo>
                    <a:pt x="92" y="155"/>
                  </a:lnTo>
                  <a:lnTo>
                    <a:pt x="82" y="139"/>
                  </a:lnTo>
                  <a:lnTo>
                    <a:pt x="67" y="116"/>
                  </a:lnTo>
                  <a:lnTo>
                    <a:pt x="52" y="91"/>
                  </a:lnTo>
                  <a:lnTo>
                    <a:pt x="36" y="64"/>
                  </a:lnTo>
                  <a:lnTo>
                    <a:pt x="20" y="37"/>
                  </a:lnTo>
                  <a:lnTo>
                    <a:pt x="5" y="14"/>
                  </a:lnTo>
                  <a:lnTo>
                    <a:pt x="0" y="5"/>
                  </a:lnTo>
                  <a:lnTo>
                    <a:pt x="0" y="0"/>
                  </a:lnTo>
                  <a:lnTo>
                    <a:pt x="5" y="0"/>
                  </a:lnTo>
                  <a:close/>
                </a:path>
              </a:pathLst>
            </a:custGeom>
            <a:solidFill>
              <a:schemeClr val="accent4">
                <a:lumMod val="20000"/>
                <a:lumOff val="8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8" name="Freeform 13"/>
            <p:cNvSpPr>
              <a:spLocks/>
            </p:cNvSpPr>
            <p:nvPr/>
          </p:nvSpPr>
          <p:spPr bwMode="auto">
            <a:xfrm>
              <a:off x="5107" y="1960"/>
              <a:ext cx="135" cy="74"/>
            </a:xfrm>
            <a:custGeom>
              <a:avLst/>
              <a:gdLst>
                <a:gd name="T0" fmla="*/ 13 w 270"/>
                <a:gd name="T1" fmla="*/ 0 h 147"/>
                <a:gd name="T2" fmla="*/ 25 w 270"/>
                <a:gd name="T3" fmla="*/ 1 h 147"/>
                <a:gd name="T4" fmla="*/ 36 w 270"/>
                <a:gd name="T5" fmla="*/ 3 h 147"/>
                <a:gd name="T6" fmla="*/ 46 w 270"/>
                <a:gd name="T7" fmla="*/ 8 h 147"/>
                <a:gd name="T8" fmla="*/ 56 w 270"/>
                <a:gd name="T9" fmla="*/ 11 h 147"/>
                <a:gd name="T10" fmla="*/ 62 w 270"/>
                <a:gd name="T11" fmla="*/ 15 h 147"/>
                <a:gd name="T12" fmla="*/ 72 w 270"/>
                <a:gd name="T13" fmla="*/ 18 h 147"/>
                <a:gd name="T14" fmla="*/ 87 w 270"/>
                <a:gd name="T15" fmla="*/ 19 h 147"/>
                <a:gd name="T16" fmla="*/ 107 w 270"/>
                <a:gd name="T17" fmla="*/ 19 h 147"/>
                <a:gd name="T18" fmla="*/ 130 w 270"/>
                <a:gd name="T19" fmla="*/ 19 h 147"/>
                <a:gd name="T20" fmla="*/ 156 w 270"/>
                <a:gd name="T21" fmla="*/ 23 h 147"/>
                <a:gd name="T22" fmla="*/ 172 w 270"/>
                <a:gd name="T23" fmla="*/ 28 h 147"/>
                <a:gd name="T24" fmla="*/ 184 w 270"/>
                <a:gd name="T25" fmla="*/ 33 h 147"/>
                <a:gd name="T26" fmla="*/ 190 w 270"/>
                <a:gd name="T27" fmla="*/ 39 h 147"/>
                <a:gd name="T28" fmla="*/ 197 w 270"/>
                <a:gd name="T29" fmla="*/ 46 h 147"/>
                <a:gd name="T30" fmla="*/ 207 w 270"/>
                <a:gd name="T31" fmla="*/ 54 h 147"/>
                <a:gd name="T32" fmla="*/ 221 w 270"/>
                <a:gd name="T33" fmla="*/ 60 h 147"/>
                <a:gd name="T34" fmla="*/ 236 w 270"/>
                <a:gd name="T35" fmla="*/ 67 h 147"/>
                <a:gd name="T36" fmla="*/ 246 w 270"/>
                <a:gd name="T37" fmla="*/ 72 h 147"/>
                <a:gd name="T38" fmla="*/ 251 w 270"/>
                <a:gd name="T39" fmla="*/ 75 h 147"/>
                <a:gd name="T40" fmla="*/ 252 w 270"/>
                <a:gd name="T41" fmla="*/ 78 h 147"/>
                <a:gd name="T42" fmla="*/ 252 w 270"/>
                <a:gd name="T43" fmla="*/ 82 h 147"/>
                <a:gd name="T44" fmla="*/ 251 w 270"/>
                <a:gd name="T45" fmla="*/ 88 h 147"/>
                <a:gd name="T46" fmla="*/ 252 w 270"/>
                <a:gd name="T47" fmla="*/ 101 h 147"/>
                <a:gd name="T48" fmla="*/ 259 w 270"/>
                <a:gd name="T49" fmla="*/ 116 h 147"/>
                <a:gd name="T50" fmla="*/ 269 w 270"/>
                <a:gd name="T51" fmla="*/ 131 h 147"/>
                <a:gd name="T52" fmla="*/ 270 w 270"/>
                <a:gd name="T53" fmla="*/ 137 h 147"/>
                <a:gd name="T54" fmla="*/ 265 w 270"/>
                <a:gd name="T55" fmla="*/ 142 h 147"/>
                <a:gd name="T56" fmla="*/ 256 w 270"/>
                <a:gd name="T57" fmla="*/ 146 h 147"/>
                <a:gd name="T58" fmla="*/ 243 w 270"/>
                <a:gd name="T59" fmla="*/ 147 h 147"/>
                <a:gd name="T60" fmla="*/ 226 w 270"/>
                <a:gd name="T61" fmla="*/ 146 h 147"/>
                <a:gd name="T62" fmla="*/ 211 w 270"/>
                <a:gd name="T63" fmla="*/ 142 h 147"/>
                <a:gd name="T64" fmla="*/ 198 w 270"/>
                <a:gd name="T65" fmla="*/ 137 h 147"/>
                <a:gd name="T66" fmla="*/ 187 w 270"/>
                <a:gd name="T67" fmla="*/ 132 h 147"/>
                <a:gd name="T68" fmla="*/ 172 w 270"/>
                <a:gd name="T69" fmla="*/ 129 h 147"/>
                <a:gd name="T70" fmla="*/ 154 w 270"/>
                <a:gd name="T71" fmla="*/ 131 h 147"/>
                <a:gd name="T72" fmla="*/ 136 w 270"/>
                <a:gd name="T73" fmla="*/ 132 h 147"/>
                <a:gd name="T74" fmla="*/ 121 w 270"/>
                <a:gd name="T75" fmla="*/ 128 h 147"/>
                <a:gd name="T76" fmla="*/ 107 w 270"/>
                <a:gd name="T77" fmla="*/ 119 h 147"/>
                <a:gd name="T78" fmla="*/ 94 w 270"/>
                <a:gd name="T79" fmla="*/ 110 h 147"/>
                <a:gd name="T80" fmla="*/ 80 w 270"/>
                <a:gd name="T81" fmla="*/ 100 h 147"/>
                <a:gd name="T82" fmla="*/ 72 w 270"/>
                <a:gd name="T83" fmla="*/ 93 h 147"/>
                <a:gd name="T84" fmla="*/ 71 w 270"/>
                <a:gd name="T85" fmla="*/ 85 h 147"/>
                <a:gd name="T86" fmla="*/ 72 w 270"/>
                <a:gd name="T87" fmla="*/ 77 h 147"/>
                <a:gd name="T88" fmla="*/ 76 w 270"/>
                <a:gd name="T89" fmla="*/ 70 h 147"/>
                <a:gd name="T90" fmla="*/ 77 w 270"/>
                <a:gd name="T91" fmla="*/ 64 h 147"/>
                <a:gd name="T92" fmla="*/ 74 w 270"/>
                <a:gd name="T93" fmla="*/ 59 h 147"/>
                <a:gd name="T94" fmla="*/ 64 w 270"/>
                <a:gd name="T95" fmla="*/ 56 h 147"/>
                <a:gd name="T96" fmla="*/ 51 w 270"/>
                <a:gd name="T97" fmla="*/ 51 h 147"/>
                <a:gd name="T98" fmla="*/ 35 w 270"/>
                <a:gd name="T99" fmla="*/ 44 h 147"/>
                <a:gd name="T100" fmla="*/ 20 w 270"/>
                <a:gd name="T101" fmla="*/ 37 h 147"/>
                <a:gd name="T102" fmla="*/ 8 w 270"/>
                <a:gd name="T103" fmla="*/ 28 h 147"/>
                <a:gd name="T104" fmla="*/ 2 w 270"/>
                <a:gd name="T105" fmla="*/ 15 h 147"/>
                <a:gd name="T106" fmla="*/ 0 w 270"/>
                <a:gd name="T107" fmla="*/ 6 h 147"/>
                <a:gd name="T108" fmla="*/ 5 w 270"/>
                <a:gd name="T109" fmla="*/ 1 h 147"/>
                <a:gd name="T110" fmla="*/ 13 w 270"/>
                <a:gd name="T111"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0" h="147">
                  <a:moveTo>
                    <a:pt x="13" y="0"/>
                  </a:moveTo>
                  <a:lnTo>
                    <a:pt x="25" y="1"/>
                  </a:lnTo>
                  <a:lnTo>
                    <a:pt x="36" y="3"/>
                  </a:lnTo>
                  <a:lnTo>
                    <a:pt x="46" y="8"/>
                  </a:lnTo>
                  <a:lnTo>
                    <a:pt x="56" y="11"/>
                  </a:lnTo>
                  <a:lnTo>
                    <a:pt x="62" y="15"/>
                  </a:lnTo>
                  <a:lnTo>
                    <a:pt x="72" y="18"/>
                  </a:lnTo>
                  <a:lnTo>
                    <a:pt x="87" y="19"/>
                  </a:lnTo>
                  <a:lnTo>
                    <a:pt x="107" y="19"/>
                  </a:lnTo>
                  <a:lnTo>
                    <a:pt x="130" y="19"/>
                  </a:lnTo>
                  <a:lnTo>
                    <a:pt x="156" y="23"/>
                  </a:lnTo>
                  <a:lnTo>
                    <a:pt x="172" y="28"/>
                  </a:lnTo>
                  <a:lnTo>
                    <a:pt x="184" y="33"/>
                  </a:lnTo>
                  <a:lnTo>
                    <a:pt x="190" y="39"/>
                  </a:lnTo>
                  <a:lnTo>
                    <a:pt x="197" y="46"/>
                  </a:lnTo>
                  <a:lnTo>
                    <a:pt x="207" y="54"/>
                  </a:lnTo>
                  <a:lnTo>
                    <a:pt x="221" y="60"/>
                  </a:lnTo>
                  <a:lnTo>
                    <a:pt x="236" y="67"/>
                  </a:lnTo>
                  <a:lnTo>
                    <a:pt x="246" y="72"/>
                  </a:lnTo>
                  <a:lnTo>
                    <a:pt x="251" y="75"/>
                  </a:lnTo>
                  <a:lnTo>
                    <a:pt x="252" y="78"/>
                  </a:lnTo>
                  <a:lnTo>
                    <a:pt x="252" y="82"/>
                  </a:lnTo>
                  <a:lnTo>
                    <a:pt x="251" y="88"/>
                  </a:lnTo>
                  <a:lnTo>
                    <a:pt x="252" y="101"/>
                  </a:lnTo>
                  <a:lnTo>
                    <a:pt x="259" y="116"/>
                  </a:lnTo>
                  <a:lnTo>
                    <a:pt x="269" y="131"/>
                  </a:lnTo>
                  <a:lnTo>
                    <a:pt x="270" y="137"/>
                  </a:lnTo>
                  <a:lnTo>
                    <a:pt x="265" y="142"/>
                  </a:lnTo>
                  <a:lnTo>
                    <a:pt x="256" y="146"/>
                  </a:lnTo>
                  <a:lnTo>
                    <a:pt x="243" y="147"/>
                  </a:lnTo>
                  <a:lnTo>
                    <a:pt x="226" y="146"/>
                  </a:lnTo>
                  <a:lnTo>
                    <a:pt x="211" y="142"/>
                  </a:lnTo>
                  <a:lnTo>
                    <a:pt x="198" y="137"/>
                  </a:lnTo>
                  <a:lnTo>
                    <a:pt x="187" y="132"/>
                  </a:lnTo>
                  <a:lnTo>
                    <a:pt x="172" y="129"/>
                  </a:lnTo>
                  <a:lnTo>
                    <a:pt x="154" y="131"/>
                  </a:lnTo>
                  <a:lnTo>
                    <a:pt x="136" y="132"/>
                  </a:lnTo>
                  <a:lnTo>
                    <a:pt x="121" y="128"/>
                  </a:lnTo>
                  <a:lnTo>
                    <a:pt x="107" y="119"/>
                  </a:lnTo>
                  <a:lnTo>
                    <a:pt x="94" y="110"/>
                  </a:lnTo>
                  <a:lnTo>
                    <a:pt x="80" y="100"/>
                  </a:lnTo>
                  <a:lnTo>
                    <a:pt x="72" y="93"/>
                  </a:lnTo>
                  <a:lnTo>
                    <a:pt x="71" y="85"/>
                  </a:lnTo>
                  <a:lnTo>
                    <a:pt x="72" y="77"/>
                  </a:lnTo>
                  <a:lnTo>
                    <a:pt x="76" y="70"/>
                  </a:lnTo>
                  <a:lnTo>
                    <a:pt x="77" y="64"/>
                  </a:lnTo>
                  <a:lnTo>
                    <a:pt x="74" y="59"/>
                  </a:lnTo>
                  <a:lnTo>
                    <a:pt x="64" y="56"/>
                  </a:lnTo>
                  <a:lnTo>
                    <a:pt x="51" y="51"/>
                  </a:lnTo>
                  <a:lnTo>
                    <a:pt x="35" y="44"/>
                  </a:lnTo>
                  <a:lnTo>
                    <a:pt x="20" y="37"/>
                  </a:lnTo>
                  <a:lnTo>
                    <a:pt x="8" y="28"/>
                  </a:lnTo>
                  <a:lnTo>
                    <a:pt x="2" y="15"/>
                  </a:lnTo>
                  <a:lnTo>
                    <a:pt x="0" y="6"/>
                  </a:lnTo>
                  <a:lnTo>
                    <a:pt x="5" y="1"/>
                  </a:lnTo>
                  <a:lnTo>
                    <a:pt x="13" y="0"/>
                  </a:lnTo>
                  <a:close/>
                </a:path>
              </a:pathLst>
            </a:custGeom>
            <a:solidFill>
              <a:schemeClr val="accent4">
                <a:lumMod val="20000"/>
                <a:lumOff val="8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9" name="Freeform 14"/>
            <p:cNvSpPr>
              <a:spLocks/>
            </p:cNvSpPr>
            <p:nvPr/>
          </p:nvSpPr>
          <p:spPr bwMode="auto">
            <a:xfrm>
              <a:off x="4967" y="2037"/>
              <a:ext cx="301" cy="242"/>
            </a:xfrm>
            <a:custGeom>
              <a:avLst/>
              <a:gdLst>
                <a:gd name="T0" fmla="*/ 444 w 603"/>
                <a:gd name="T1" fmla="*/ 6 h 483"/>
                <a:gd name="T2" fmla="*/ 460 w 603"/>
                <a:gd name="T3" fmla="*/ 34 h 483"/>
                <a:gd name="T4" fmla="*/ 475 w 603"/>
                <a:gd name="T5" fmla="*/ 70 h 483"/>
                <a:gd name="T6" fmla="*/ 491 w 603"/>
                <a:gd name="T7" fmla="*/ 108 h 483"/>
                <a:gd name="T8" fmla="*/ 526 w 603"/>
                <a:gd name="T9" fmla="*/ 155 h 483"/>
                <a:gd name="T10" fmla="*/ 567 w 603"/>
                <a:gd name="T11" fmla="*/ 198 h 483"/>
                <a:gd name="T12" fmla="*/ 596 w 603"/>
                <a:gd name="T13" fmla="*/ 232 h 483"/>
                <a:gd name="T14" fmla="*/ 603 w 603"/>
                <a:gd name="T15" fmla="*/ 272 h 483"/>
                <a:gd name="T16" fmla="*/ 593 w 603"/>
                <a:gd name="T17" fmla="*/ 311 h 483"/>
                <a:gd name="T18" fmla="*/ 577 w 603"/>
                <a:gd name="T19" fmla="*/ 362 h 483"/>
                <a:gd name="T20" fmla="*/ 559 w 603"/>
                <a:gd name="T21" fmla="*/ 417 h 483"/>
                <a:gd name="T22" fmla="*/ 541 w 603"/>
                <a:gd name="T23" fmla="*/ 453 h 483"/>
                <a:gd name="T24" fmla="*/ 506 w 603"/>
                <a:gd name="T25" fmla="*/ 475 h 483"/>
                <a:gd name="T26" fmla="*/ 478 w 603"/>
                <a:gd name="T27" fmla="*/ 483 h 483"/>
                <a:gd name="T28" fmla="*/ 436 w 603"/>
                <a:gd name="T29" fmla="*/ 478 h 483"/>
                <a:gd name="T30" fmla="*/ 390 w 603"/>
                <a:gd name="T31" fmla="*/ 463 h 483"/>
                <a:gd name="T32" fmla="*/ 367 w 603"/>
                <a:gd name="T33" fmla="*/ 437 h 483"/>
                <a:gd name="T34" fmla="*/ 342 w 603"/>
                <a:gd name="T35" fmla="*/ 414 h 483"/>
                <a:gd name="T36" fmla="*/ 321 w 603"/>
                <a:gd name="T37" fmla="*/ 396 h 483"/>
                <a:gd name="T38" fmla="*/ 297 w 603"/>
                <a:gd name="T39" fmla="*/ 370 h 483"/>
                <a:gd name="T40" fmla="*/ 275 w 603"/>
                <a:gd name="T41" fmla="*/ 357 h 483"/>
                <a:gd name="T42" fmla="*/ 238 w 603"/>
                <a:gd name="T43" fmla="*/ 362 h 483"/>
                <a:gd name="T44" fmla="*/ 187 w 603"/>
                <a:gd name="T45" fmla="*/ 375 h 483"/>
                <a:gd name="T46" fmla="*/ 138 w 603"/>
                <a:gd name="T47" fmla="*/ 389 h 483"/>
                <a:gd name="T48" fmla="*/ 105 w 603"/>
                <a:gd name="T49" fmla="*/ 404 h 483"/>
                <a:gd name="T50" fmla="*/ 64 w 603"/>
                <a:gd name="T51" fmla="*/ 416 h 483"/>
                <a:gd name="T52" fmla="*/ 27 w 603"/>
                <a:gd name="T53" fmla="*/ 407 h 483"/>
                <a:gd name="T54" fmla="*/ 5 w 603"/>
                <a:gd name="T55" fmla="*/ 388 h 483"/>
                <a:gd name="T56" fmla="*/ 4 w 603"/>
                <a:gd name="T57" fmla="*/ 358 h 483"/>
                <a:gd name="T58" fmla="*/ 12 w 603"/>
                <a:gd name="T59" fmla="*/ 327 h 483"/>
                <a:gd name="T60" fmla="*/ 18 w 603"/>
                <a:gd name="T61" fmla="*/ 303 h 483"/>
                <a:gd name="T62" fmla="*/ 12 w 603"/>
                <a:gd name="T63" fmla="*/ 263 h 483"/>
                <a:gd name="T64" fmla="*/ 2 w 603"/>
                <a:gd name="T65" fmla="*/ 218 h 483"/>
                <a:gd name="T66" fmla="*/ 4 w 603"/>
                <a:gd name="T67" fmla="*/ 183 h 483"/>
                <a:gd name="T68" fmla="*/ 31 w 603"/>
                <a:gd name="T69" fmla="*/ 165 h 483"/>
                <a:gd name="T70" fmla="*/ 71 w 603"/>
                <a:gd name="T71" fmla="*/ 154 h 483"/>
                <a:gd name="T72" fmla="*/ 100 w 603"/>
                <a:gd name="T73" fmla="*/ 145 h 483"/>
                <a:gd name="T74" fmla="*/ 125 w 603"/>
                <a:gd name="T75" fmla="*/ 123 h 483"/>
                <a:gd name="T76" fmla="*/ 148 w 603"/>
                <a:gd name="T77" fmla="*/ 88 h 483"/>
                <a:gd name="T78" fmla="*/ 172 w 603"/>
                <a:gd name="T79" fmla="*/ 62 h 483"/>
                <a:gd name="T80" fmla="*/ 200 w 603"/>
                <a:gd name="T81" fmla="*/ 59 h 483"/>
                <a:gd name="T82" fmla="*/ 221 w 603"/>
                <a:gd name="T83" fmla="*/ 64 h 483"/>
                <a:gd name="T84" fmla="*/ 234 w 603"/>
                <a:gd name="T85" fmla="*/ 54 h 483"/>
                <a:gd name="T86" fmla="*/ 252 w 603"/>
                <a:gd name="T87" fmla="*/ 31 h 483"/>
                <a:gd name="T88" fmla="*/ 287 w 603"/>
                <a:gd name="T89" fmla="*/ 13 h 483"/>
                <a:gd name="T90" fmla="*/ 320 w 603"/>
                <a:gd name="T91" fmla="*/ 8 h 483"/>
                <a:gd name="T92" fmla="*/ 336 w 603"/>
                <a:gd name="T93" fmla="*/ 18 h 483"/>
                <a:gd name="T94" fmla="*/ 341 w 603"/>
                <a:gd name="T95" fmla="*/ 33 h 483"/>
                <a:gd name="T96" fmla="*/ 338 w 603"/>
                <a:gd name="T97" fmla="*/ 52 h 483"/>
                <a:gd name="T98" fmla="*/ 341 w 603"/>
                <a:gd name="T99" fmla="*/ 65 h 483"/>
                <a:gd name="T100" fmla="*/ 360 w 603"/>
                <a:gd name="T101" fmla="*/ 67 h 483"/>
                <a:gd name="T102" fmla="*/ 393 w 603"/>
                <a:gd name="T103" fmla="*/ 52 h 483"/>
                <a:gd name="T104" fmla="*/ 421 w 603"/>
                <a:gd name="T105" fmla="*/ 26 h 483"/>
                <a:gd name="T106" fmla="*/ 431 w 603"/>
                <a:gd name="T10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3" h="483">
                  <a:moveTo>
                    <a:pt x="437" y="0"/>
                  </a:moveTo>
                  <a:lnTo>
                    <a:pt x="444" y="6"/>
                  </a:lnTo>
                  <a:lnTo>
                    <a:pt x="452" y="19"/>
                  </a:lnTo>
                  <a:lnTo>
                    <a:pt x="460" y="34"/>
                  </a:lnTo>
                  <a:lnTo>
                    <a:pt x="469" y="52"/>
                  </a:lnTo>
                  <a:lnTo>
                    <a:pt x="475" y="70"/>
                  </a:lnTo>
                  <a:lnTo>
                    <a:pt x="482" y="87"/>
                  </a:lnTo>
                  <a:lnTo>
                    <a:pt x="491" y="108"/>
                  </a:lnTo>
                  <a:lnTo>
                    <a:pt x="508" y="131"/>
                  </a:lnTo>
                  <a:lnTo>
                    <a:pt x="526" y="155"/>
                  </a:lnTo>
                  <a:lnTo>
                    <a:pt x="547" y="178"/>
                  </a:lnTo>
                  <a:lnTo>
                    <a:pt x="567" y="198"/>
                  </a:lnTo>
                  <a:lnTo>
                    <a:pt x="583" y="214"/>
                  </a:lnTo>
                  <a:lnTo>
                    <a:pt x="596" y="232"/>
                  </a:lnTo>
                  <a:lnTo>
                    <a:pt x="603" y="250"/>
                  </a:lnTo>
                  <a:lnTo>
                    <a:pt x="603" y="272"/>
                  </a:lnTo>
                  <a:lnTo>
                    <a:pt x="598" y="291"/>
                  </a:lnTo>
                  <a:lnTo>
                    <a:pt x="593" y="311"/>
                  </a:lnTo>
                  <a:lnTo>
                    <a:pt x="586" y="334"/>
                  </a:lnTo>
                  <a:lnTo>
                    <a:pt x="577" y="362"/>
                  </a:lnTo>
                  <a:lnTo>
                    <a:pt x="568" y="389"/>
                  </a:lnTo>
                  <a:lnTo>
                    <a:pt x="559" y="417"/>
                  </a:lnTo>
                  <a:lnTo>
                    <a:pt x="550" y="439"/>
                  </a:lnTo>
                  <a:lnTo>
                    <a:pt x="541" y="453"/>
                  </a:lnTo>
                  <a:lnTo>
                    <a:pt x="524" y="466"/>
                  </a:lnTo>
                  <a:lnTo>
                    <a:pt x="506" y="475"/>
                  </a:lnTo>
                  <a:lnTo>
                    <a:pt x="490" y="481"/>
                  </a:lnTo>
                  <a:lnTo>
                    <a:pt x="478" y="483"/>
                  </a:lnTo>
                  <a:lnTo>
                    <a:pt x="460" y="481"/>
                  </a:lnTo>
                  <a:lnTo>
                    <a:pt x="436" y="478"/>
                  </a:lnTo>
                  <a:lnTo>
                    <a:pt x="406" y="470"/>
                  </a:lnTo>
                  <a:lnTo>
                    <a:pt x="390" y="463"/>
                  </a:lnTo>
                  <a:lnTo>
                    <a:pt x="377" y="452"/>
                  </a:lnTo>
                  <a:lnTo>
                    <a:pt x="367" y="437"/>
                  </a:lnTo>
                  <a:lnTo>
                    <a:pt x="356" y="424"/>
                  </a:lnTo>
                  <a:lnTo>
                    <a:pt x="342" y="414"/>
                  </a:lnTo>
                  <a:lnTo>
                    <a:pt x="334" y="407"/>
                  </a:lnTo>
                  <a:lnTo>
                    <a:pt x="321" y="396"/>
                  </a:lnTo>
                  <a:lnTo>
                    <a:pt x="310" y="383"/>
                  </a:lnTo>
                  <a:lnTo>
                    <a:pt x="297" y="370"/>
                  </a:lnTo>
                  <a:lnTo>
                    <a:pt x="285" y="358"/>
                  </a:lnTo>
                  <a:lnTo>
                    <a:pt x="275" y="357"/>
                  </a:lnTo>
                  <a:lnTo>
                    <a:pt x="259" y="357"/>
                  </a:lnTo>
                  <a:lnTo>
                    <a:pt x="238" y="362"/>
                  </a:lnTo>
                  <a:lnTo>
                    <a:pt x="213" y="367"/>
                  </a:lnTo>
                  <a:lnTo>
                    <a:pt x="187" y="375"/>
                  </a:lnTo>
                  <a:lnTo>
                    <a:pt x="161" y="381"/>
                  </a:lnTo>
                  <a:lnTo>
                    <a:pt x="138" y="389"/>
                  </a:lnTo>
                  <a:lnTo>
                    <a:pt x="118" y="398"/>
                  </a:lnTo>
                  <a:lnTo>
                    <a:pt x="105" y="404"/>
                  </a:lnTo>
                  <a:lnTo>
                    <a:pt x="82" y="412"/>
                  </a:lnTo>
                  <a:lnTo>
                    <a:pt x="64" y="416"/>
                  </a:lnTo>
                  <a:lnTo>
                    <a:pt x="46" y="414"/>
                  </a:lnTo>
                  <a:lnTo>
                    <a:pt x="27" y="407"/>
                  </a:lnTo>
                  <a:lnTo>
                    <a:pt x="13" y="399"/>
                  </a:lnTo>
                  <a:lnTo>
                    <a:pt x="5" y="388"/>
                  </a:lnTo>
                  <a:lnTo>
                    <a:pt x="4" y="373"/>
                  </a:lnTo>
                  <a:lnTo>
                    <a:pt x="4" y="358"/>
                  </a:lnTo>
                  <a:lnTo>
                    <a:pt x="7" y="342"/>
                  </a:lnTo>
                  <a:lnTo>
                    <a:pt x="12" y="327"/>
                  </a:lnTo>
                  <a:lnTo>
                    <a:pt x="15" y="314"/>
                  </a:lnTo>
                  <a:lnTo>
                    <a:pt x="18" y="303"/>
                  </a:lnTo>
                  <a:lnTo>
                    <a:pt x="17" y="285"/>
                  </a:lnTo>
                  <a:lnTo>
                    <a:pt x="12" y="263"/>
                  </a:lnTo>
                  <a:lnTo>
                    <a:pt x="7" y="240"/>
                  </a:lnTo>
                  <a:lnTo>
                    <a:pt x="2" y="218"/>
                  </a:lnTo>
                  <a:lnTo>
                    <a:pt x="0" y="196"/>
                  </a:lnTo>
                  <a:lnTo>
                    <a:pt x="4" y="183"/>
                  </a:lnTo>
                  <a:lnTo>
                    <a:pt x="15" y="173"/>
                  </a:lnTo>
                  <a:lnTo>
                    <a:pt x="31" y="165"/>
                  </a:lnTo>
                  <a:lnTo>
                    <a:pt x="51" y="159"/>
                  </a:lnTo>
                  <a:lnTo>
                    <a:pt x="71" y="154"/>
                  </a:lnTo>
                  <a:lnTo>
                    <a:pt x="87" y="149"/>
                  </a:lnTo>
                  <a:lnTo>
                    <a:pt x="100" y="145"/>
                  </a:lnTo>
                  <a:lnTo>
                    <a:pt x="113" y="137"/>
                  </a:lnTo>
                  <a:lnTo>
                    <a:pt x="125" y="123"/>
                  </a:lnTo>
                  <a:lnTo>
                    <a:pt x="138" y="106"/>
                  </a:lnTo>
                  <a:lnTo>
                    <a:pt x="148" y="88"/>
                  </a:lnTo>
                  <a:lnTo>
                    <a:pt x="159" y="72"/>
                  </a:lnTo>
                  <a:lnTo>
                    <a:pt x="172" y="62"/>
                  </a:lnTo>
                  <a:lnTo>
                    <a:pt x="187" y="59"/>
                  </a:lnTo>
                  <a:lnTo>
                    <a:pt x="200" y="59"/>
                  </a:lnTo>
                  <a:lnTo>
                    <a:pt x="212" y="60"/>
                  </a:lnTo>
                  <a:lnTo>
                    <a:pt x="221" y="64"/>
                  </a:lnTo>
                  <a:lnTo>
                    <a:pt x="228" y="62"/>
                  </a:lnTo>
                  <a:lnTo>
                    <a:pt x="234" y="54"/>
                  </a:lnTo>
                  <a:lnTo>
                    <a:pt x="243" y="44"/>
                  </a:lnTo>
                  <a:lnTo>
                    <a:pt x="252" y="31"/>
                  </a:lnTo>
                  <a:lnTo>
                    <a:pt x="267" y="21"/>
                  </a:lnTo>
                  <a:lnTo>
                    <a:pt x="287" y="13"/>
                  </a:lnTo>
                  <a:lnTo>
                    <a:pt x="306" y="8"/>
                  </a:lnTo>
                  <a:lnTo>
                    <a:pt x="320" y="8"/>
                  </a:lnTo>
                  <a:lnTo>
                    <a:pt x="329" y="11"/>
                  </a:lnTo>
                  <a:lnTo>
                    <a:pt x="336" y="18"/>
                  </a:lnTo>
                  <a:lnTo>
                    <a:pt x="339" y="24"/>
                  </a:lnTo>
                  <a:lnTo>
                    <a:pt x="341" y="33"/>
                  </a:lnTo>
                  <a:lnTo>
                    <a:pt x="339" y="42"/>
                  </a:lnTo>
                  <a:lnTo>
                    <a:pt x="338" y="52"/>
                  </a:lnTo>
                  <a:lnTo>
                    <a:pt x="338" y="60"/>
                  </a:lnTo>
                  <a:lnTo>
                    <a:pt x="341" y="65"/>
                  </a:lnTo>
                  <a:lnTo>
                    <a:pt x="349" y="69"/>
                  </a:lnTo>
                  <a:lnTo>
                    <a:pt x="360" y="67"/>
                  </a:lnTo>
                  <a:lnTo>
                    <a:pt x="377" y="62"/>
                  </a:lnTo>
                  <a:lnTo>
                    <a:pt x="393" y="52"/>
                  </a:lnTo>
                  <a:lnTo>
                    <a:pt x="408" y="41"/>
                  </a:lnTo>
                  <a:lnTo>
                    <a:pt x="421" y="26"/>
                  </a:lnTo>
                  <a:lnTo>
                    <a:pt x="428" y="8"/>
                  </a:lnTo>
                  <a:lnTo>
                    <a:pt x="431" y="0"/>
                  </a:lnTo>
                  <a:lnTo>
                    <a:pt x="437" y="0"/>
                  </a:lnTo>
                  <a:close/>
                </a:path>
              </a:pathLst>
            </a:custGeom>
            <a:solidFill>
              <a:schemeClr val="accent4">
                <a:lumMod val="20000"/>
                <a:lumOff val="8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3" name="Zástupný symbol textu 2"/>
          <p:cNvSpPr>
            <a:spLocks noGrp="1"/>
          </p:cNvSpPr>
          <p:nvPr>
            <p:ph type="body" sz="quarter" idx="18"/>
          </p:nvPr>
        </p:nvSpPr>
        <p:spPr/>
        <p:txBody>
          <a:bodyPr/>
          <a:lstStyle/>
          <a:p>
            <a:pPr algn="l"/>
            <a:r>
              <a:rPr lang="en-US"/>
              <a:t>Fusce pharetra convallis urna. Nam eget dui. In hac habitasse platea dictumst. Morbi ac felis. Morbi nec metus. quis, feugiat a, tellus.</a:t>
            </a:r>
          </a:p>
        </p:txBody>
      </p:sp>
      <p:sp>
        <p:nvSpPr>
          <p:cNvPr id="4" name="Nadpis 3"/>
          <p:cNvSpPr>
            <a:spLocks noGrp="1"/>
          </p:cNvSpPr>
          <p:nvPr>
            <p:ph type="title"/>
          </p:nvPr>
        </p:nvSpPr>
        <p:spPr/>
        <p:txBody>
          <a:bodyPr>
            <a:noAutofit/>
          </a:bodyPr>
          <a:lstStyle/>
          <a:p>
            <a:r>
              <a:rPr lang="en-US" sz="1800"/>
              <a:t>Fusce pharetra convallis urna</a:t>
            </a:r>
          </a:p>
        </p:txBody>
      </p:sp>
      <p:sp>
        <p:nvSpPr>
          <p:cNvPr id="28" name="Šesťuholník 27"/>
          <p:cNvSpPr/>
          <p:nvPr/>
        </p:nvSpPr>
        <p:spPr>
          <a:xfrm>
            <a:off x="4850074" y="1047218"/>
            <a:ext cx="433387" cy="396000"/>
          </a:xfrm>
          <a:prstGeom prst="hexagon">
            <a:avLst/>
          </a:prstGeom>
          <a:solidFill>
            <a:schemeClr val="accent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sk-SK" sz="1000"/>
              <a:t>41%</a:t>
            </a:r>
            <a:endParaRPr lang="en-US" sz="1000"/>
          </a:p>
        </p:txBody>
      </p:sp>
      <p:sp>
        <p:nvSpPr>
          <p:cNvPr id="31" name="Freeform 12"/>
          <p:cNvSpPr>
            <a:spLocks noEditPoints="1"/>
          </p:cNvSpPr>
          <p:nvPr/>
        </p:nvSpPr>
        <p:spPr bwMode="auto">
          <a:xfrm>
            <a:off x="7610314" y="2860992"/>
            <a:ext cx="464675" cy="1223963"/>
          </a:xfrm>
          <a:custGeom>
            <a:avLst/>
            <a:gdLst>
              <a:gd name="T0" fmla="*/ 644 w 1126"/>
              <a:gd name="T1" fmla="*/ 314 h 3081"/>
              <a:gd name="T2" fmla="*/ 538 w 1126"/>
              <a:gd name="T3" fmla="*/ 369 h 3081"/>
              <a:gd name="T4" fmla="*/ 395 w 1126"/>
              <a:gd name="T5" fmla="*/ 405 h 3081"/>
              <a:gd name="T6" fmla="*/ 251 w 1126"/>
              <a:gd name="T7" fmla="*/ 425 h 3081"/>
              <a:gd name="T8" fmla="*/ 145 w 1126"/>
              <a:gd name="T9" fmla="*/ 435 h 3081"/>
              <a:gd name="T10" fmla="*/ 153 w 1126"/>
              <a:gd name="T11" fmla="*/ 579 h 3081"/>
              <a:gd name="T12" fmla="*/ 242 w 1126"/>
              <a:gd name="T13" fmla="*/ 753 h 3081"/>
              <a:gd name="T14" fmla="*/ 397 w 1126"/>
              <a:gd name="T15" fmla="*/ 869 h 3081"/>
              <a:gd name="T16" fmla="*/ 568 w 1126"/>
              <a:gd name="T17" fmla="*/ 1377 h 3081"/>
              <a:gd name="T18" fmla="*/ 684 w 1126"/>
              <a:gd name="T19" fmla="*/ 892 h 3081"/>
              <a:gd name="T20" fmla="*/ 849 w 1126"/>
              <a:gd name="T21" fmla="*/ 806 h 3081"/>
              <a:gd name="T22" fmla="*/ 961 w 1126"/>
              <a:gd name="T23" fmla="*/ 659 h 3081"/>
              <a:gd name="T24" fmla="*/ 981 w 1126"/>
              <a:gd name="T25" fmla="*/ 516 h 3081"/>
              <a:gd name="T26" fmla="*/ 888 w 1126"/>
              <a:gd name="T27" fmla="*/ 464 h 3081"/>
              <a:gd name="T28" fmla="*/ 782 w 1126"/>
              <a:gd name="T29" fmla="*/ 378 h 3081"/>
              <a:gd name="T30" fmla="*/ 700 w 1126"/>
              <a:gd name="T31" fmla="*/ 293 h 3081"/>
              <a:gd name="T32" fmla="*/ 612 w 1126"/>
              <a:gd name="T33" fmla="*/ 2 h 3081"/>
              <a:gd name="T34" fmla="*/ 785 w 1126"/>
              <a:gd name="T35" fmla="*/ 46 h 3081"/>
              <a:gd name="T36" fmla="*/ 909 w 1126"/>
              <a:gd name="T37" fmla="*/ 134 h 3081"/>
              <a:gd name="T38" fmla="*/ 990 w 1126"/>
              <a:gd name="T39" fmla="*/ 254 h 3081"/>
              <a:gd name="T40" fmla="*/ 1038 w 1126"/>
              <a:gd name="T41" fmla="*/ 391 h 3081"/>
              <a:gd name="T42" fmla="*/ 1060 w 1126"/>
              <a:gd name="T43" fmla="*/ 531 h 3081"/>
              <a:gd name="T44" fmla="*/ 1066 w 1126"/>
              <a:gd name="T45" fmla="*/ 659 h 3081"/>
              <a:gd name="T46" fmla="*/ 1064 w 1126"/>
              <a:gd name="T47" fmla="*/ 763 h 3081"/>
              <a:gd name="T48" fmla="*/ 1052 w 1126"/>
              <a:gd name="T49" fmla="*/ 940 h 3081"/>
              <a:gd name="T50" fmla="*/ 1126 w 1126"/>
              <a:gd name="T51" fmla="*/ 1872 h 3081"/>
              <a:gd name="T52" fmla="*/ 864 w 1126"/>
              <a:gd name="T53" fmla="*/ 1391 h 3081"/>
              <a:gd name="T54" fmla="*/ 843 w 1126"/>
              <a:gd name="T55" fmla="*/ 1523 h 3081"/>
              <a:gd name="T56" fmla="*/ 831 w 1126"/>
              <a:gd name="T57" fmla="*/ 1604 h 3081"/>
              <a:gd name="T58" fmla="*/ 769 w 1126"/>
              <a:gd name="T59" fmla="*/ 2290 h 3081"/>
              <a:gd name="T60" fmla="*/ 821 w 1126"/>
              <a:gd name="T61" fmla="*/ 2979 h 3081"/>
              <a:gd name="T62" fmla="*/ 887 w 1126"/>
              <a:gd name="T63" fmla="*/ 3004 h 3081"/>
              <a:gd name="T64" fmla="*/ 888 w 1126"/>
              <a:gd name="T65" fmla="*/ 3049 h 3081"/>
              <a:gd name="T66" fmla="*/ 842 w 1126"/>
              <a:gd name="T67" fmla="*/ 3074 h 3081"/>
              <a:gd name="T68" fmla="*/ 813 w 1126"/>
              <a:gd name="T69" fmla="*/ 3081 h 3081"/>
              <a:gd name="T70" fmla="*/ 625 w 1126"/>
              <a:gd name="T71" fmla="*/ 3008 h 3081"/>
              <a:gd name="T72" fmla="*/ 577 w 1126"/>
              <a:gd name="T73" fmla="*/ 2289 h 3081"/>
              <a:gd name="T74" fmla="*/ 583 w 1126"/>
              <a:gd name="T75" fmla="*/ 3081 h 3081"/>
              <a:gd name="T76" fmla="*/ 372 w 1126"/>
              <a:gd name="T77" fmla="*/ 3077 h 3081"/>
              <a:gd name="T78" fmla="*/ 324 w 1126"/>
              <a:gd name="T79" fmla="*/ 3057 h 3081"/>
              <a:gd name="T80" fmla="*/ 309 w 1126"/>
              <a:gd name="T81" fmla="*/ 3014 h 3081"/>
              <a:gd name="T82" fmla="*/ 364 w 1126"/>
              <a:gd name="T83" fmla="*/ 2981 h 3081"/>
              <a:gd name="T84" fmla="*/ 445 w 1126"/>
              <a:gd name="T85" fmla="*/ 2289 h 3081"/>
              <a:gd name="T86" fmla="*/ 312 w 1126"/>
              <a:gd name="T87" fmla="*/ 1615 h 3081"/>
              <a:gd name="T88" fmla="*/ 291 w 1126"/>
              <a:gd name="T89" fmla="*/ 1544 h 3081"/>
              <a:gd name="T90" fmla="*/ 255 w 1126"/>
              <a:gd name="T91" fmla="*/ 1427 h 3081"/>
              <a:gd name="T92" fmla="*/ 0 w 1126"/>
              <a:gd name="T93" fmla="*/ 1864 h 3081"/>
              <a:gd name="T94" fmla="*/ 35 w 1126"/>
              <a:gd name="T95" fmla="*/ 490 h 3081"/>
              <a:gd name="T96" fmla="*/ 38 w 1126"/>
              <a:gd name="T97" fmla="*/ 438 h 3081"/>
              <a:gd name="T98" fmla="*/ 55 w 1126"/>
              <a:gd name="T99" fmla="*/ 352 h 3081"/>
              <a:gd name="T100" fmla="*/ 95 w 1126"/>
              <a:gd name="T101" fmla="*/ 249 h 3081"/>
              <a:gd name="T102" fmla="*/ 168 w 1126"/>
              <a:gd name="T103" fmla="*/ 145 h 3081"/>
              <a:gd name="T104" fmla="*/ 284 w 1126"/>
              <a:gd name="T105" fmla="*/ 59 h 3081"/>
              <a:gd name="T106" fmla="*/ 452 w 1126"/>
              <a:gd name="T107" fmla="*/ 8 h 3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6" h="3081">
                <a:moveTo>
                  <a:pt x="677" y="260"/>
                </a:moveTo>
                <a:lnTo>
                  <a:pt x="671" y="279"/>
                </a:lnTo>
                <a:lnTo>
                  <a:pt x="660" y="297"/>
                </a:lnTo>
                <a:lnTo>
                  <a:pt x="644" y="314"/>
                </a:lnTo>
                <a:lnTo>
                  <a:pt x="624" y="330"/>
                </a:lnTo>
                <a:lnTo>
                  <a:pt x="598" y="344"/>
                </a:lnTo>
                <a:lnTo>
                  <a:pt x="570" y="357"/>
                </a:lnTo>
                <a:lnTo>
                  <a:pt x="538" y="369"/>
                </a:lnTo>
                <a:lnTo>
                  <a:pt x="505" y="379"/>
                </a:lnTo>
                <a:lnTo>
                  <a:pt x="469" y="389"/>
                </a:lnTo>
                <a:lnTo>
                  <a:pt x="433" y="398"/>
                </a:lnTo>
                <a:lnTo>
                  <a:pt x="395" y="405"/>
                </a:lnTo>
                <a:lnTo>
                  <a:pt x="358" y="411"/>
                </a:lnTo>
                <a:lnTo>
                  <a:pt x="321" y="417"/>
                </a:lnTo>
                <a:lnTo>
                  <a:pt x="286" y="421"/>
                </a:lnTo>
                <a:lnTo>
                  <a:pt x="251" y="425"/>
                </a:lnTo>
                <a:lnTo>
                  <a:pt x="220" y="429"/>
                </a:lnTo>
                <a:lnTo>
                  <a:pt x="191" y="431"/>
                </a:lnTo>
                <a:lnTo>
                  <a:pt x="166" y="433"/>
                </a:lnTo>
                <a:lnTo>
                  <a:pt x="145" y="435"/>
                </a:lnTo>
                <a:lnTo>
                  <a:pt x="143" y="457"/>
                </a:lnTo>
                <a:lnTo>
                  <a:pt x="141" y="478"/>
                </a:lnTo>
                <a:lnTo>
                  <a:pt x="144" y="530"/>
                </a:lnTo>
                <a:lnTo>
                  <a:pt x="153" y="579"/>
                </a:lnTo>
                <a:lnTo>
                  <a:pt x="168" y="627"/>
                </a:lnTo>
                <a:lnTo>
                  <a:pt x="187" y="672"/>
                </a:lnTo>
                <a:lnTo>
                  <a:pt x="213" y="714"/>
                </a:lnTo>
                <a:lnTo>
                  <a:pt x="242" y="753"/>
                </a:lnTo>
                <a:lnTo>
                  <a:pt x="276" y="788"/>
                </a:lnTo>
                <a:lnTo>
                  <a:pt x="312" y="820"/>
                </a:lnTo>
                <a:lnTo>
                  <a:pt x="353" y="847"/>
                </a:lnTo>
                <a:lnTo>
                  <a:pt x="397" y="869"/>
                </a:lnTo>
                <a:lnTo>
                  <a:pt x="443" y="887"/>
                </a:lnTo>
                <a:lnTo>
                  <a:pt x="443" y="1049"/>
                </a:lnTo>
                <a:lnTo>
                  <a:pt x="400" y="1060"/>
                </a:lnTo>
                <a:lnTo>
                  <a:pt x="568" y="1377"/>
                </a:lnTo>
                <a:lnTo>
                  <a:pt x="738" y="1069"/>
                </a:lnTo>
                <a:lnTo>
                  <a:pt x="685" y="1044"/>
                </a:lnTo>
                <a:lnTo>
                  <a:pt x="684" y="1044"/>
                </a:lnTo>
                <a:lnTo>
                  <a:pt x="684" y="892"/>
                </a:lnTo>
                <a:lnTo>
                  <a:pt x="728" y="877"/>
                </a:lnTo>
                <a:lnTo>
                  <a:pt x="772" y="857"/>
                </a:lnTo>
                <a:lnTo>
                  <a:pt x="812" y="833"/>
                </a:lnTo>
                <a:lnTo>
                  <a:pt x="849" y="806"/>
                </a:lnTo>
                <a:lnTo>
                  <a:pt x="883" y="774"/>
                </a:lnTo>
                <a:lnTo>
                  <a:pt x="913" y="739"/>
                </a:lnTo>
                <a:lnTo>
                  <a:pt x="938" y="700"/>
                </a:lnTo>
                <a:lnTo>
                  <a:pt x="961" y="659"/>
                </a:lnTo>
                <a:lnTo>
                  <a:pt x="979" y="616"/>
                </a:lnTo>
                <a:lnTo>
                  <a:pt x="991" y="569"/>
                </a:lnTo>
                <a:lnTo>
                  <a:pt x="999" y="521"/>
                </a:lnTo>
                <a:lnTo>
                  <a:pt x="981" y="516"/>
                </a:lnTo>
                <a:lnTo>
                  <a:pt x="961" y="508"/>
                </a:lnTo>
                <a:lnTo>
                  <a:pt x="937" y="496"/>
                </a:lnTo>
                <a:lnTo>
                  <a:pt x="913" y="481"/>
                </a:lnTo>
                <a:lnTo>
                  <a:pt x="888" y="464"/>
                </a:lnTo>
                <a:lnTo>
                  <a:pt x="861" y="443"/>
                </a:lnTo>
                <a:lnTo>
                  <a:pt x="834" y="423"/>
                </a:lnTo>
                <a:lnTo>
                  <a:pt x="807" y="401"/>
                </a:lnTo>
                <a:lnTo>
                  <a:pt x="782" y="378"/>
                </a:lnTo>
                <a:lnTo>
                  <a:pt x="759" y="356"/>
                </a:lnTo>
                <a:lnTo>
                  <a:pt x="736" y="334"/>
                </a:lnTo>
                <a:lnTo>
                  <a:pt x="716" y="312"/>
                </a:lnTo>
                <a:lnTo>
                  <a:pt x="700" y="293"/>
                </a:lnTo>
                <a:lnTo>
                  <a:pt x="686" y="275"/>
                </a:lnTo>
                <a:lnTo>
                  <a:pt x="677" y="260"/>
                </a:lnTo>
                <a:close/>
                <a:moveTo>
                  <a:pt x="560" y="0"/>
                </a:moveTo>
                <a:lnTo>
                  <a:pt x="612" y="2"/>
                </a:lnTo>
                <a:lnTo>
                  <a:pt x="660" y="8"/>
                </a:lnTo>
                <a:lnTo>
                  <a:pt x="706" y="17"/>
                </a:lnTo>
                <a:lnTo>
                  <a:pt x="748" y="29"/>
                </a:lnTo>
                <a:lnTo>
                  <a:pt x="785" y="46"/>
                </a:lnTo>
                <a:lnTo>
                  <a:pt x="821" y="64"/>
                </a:lnTo>
                <a:lnTo>
                  <a:pt x="853" y="85"/>
                </a:lnTo>
                <a:lnTo>
                  <a:pt x="882" y="109"/>
                </a:lnTo>
                <a:lnTo>
                  <a:pt x="909" y="134"/>
                </a:lnTo>
                <a:lnTo>
                  <a:pt x="932" y="161"/>
                </a:lnTo>
                <a:lnTo>
                  <a:pt x="954" y="191"/>
                </a:lnTo>
                <a:lnTo>
                  <a:pt x="973" y="222"/>
                </a:lnTo>
                <a:lnTo>
                  <a:pt x="990" y="254"/>
                </a:lnTo>
                <a:lnTo>
                  <a:pt x="1004" y="287"/>
                </a:lnTo>
                <a:lnTo>
                  <a:pt x="1018" y="322"/>
                </a:lnTo>
                <a:lnTo>
                  <a:pt x="1029" y="356"/>
                </a:lnTo>
                <a:lnTo>
                  <a:pt x="1038" y="391"/>
                </a:lnTo>
                <a:lnTo>
                  <a:pt x="1046" y="426"/>
                </a:lnTo>
                <a:lnTo>
                  <a:pt x="1052" y="462"/>
                </a:lnTo>
                <a:lnTo>
                  <a:pt x="1057" y="496"/>
                </a:lnTo>
                <a:lnTo>
                  <a:pt x="1060" y="531"/>
                </a:lnTo>
                <a:lnTo>
                  <a:pt x="1063" y="565"/>
                </a:lnTo>
                <a:lnTo>
                  <a:pt x="1065" y="598"/>
                </a:lnTo>
                <a:lnTo>
                  <a:pt x="1066" y="629"/>
                </a:lnTo>
                <a:lnTo>
                  <a:pt x="1066" y="659"/>
                </a:lnTo>
                <a:lnTo>
                  <a:pt x="1066" y="688"/>
                </a:lnTo>
                <a:lnTo>
                  <a:pt x="1066" y="715"/>
                </a:lnTo>
                <a:lnTo>
                  <a:pt x="1065" y="740"/>
                </a:lnTo>
                <a:lnTo>
                  <a:pt x="1064" y="763"/>
                </a:lnTo>
                <a:lnTo>
                  <a:pt x="1063" y="782"/>
                </a:lnTo>
                <a:lnTo>
                  <a:pt x="1060" y="837"/>
                </a:lnTo>
                <a:lnTo>
                  <a:pt x="1057" y="890"/>
                </a:lnTo>
                <a:lnTo>
                  <a:pt x="1052" y="940"/>
                </a:lnTo>
                <a:lnTo>
                  <a:pt x="1047" y="988"/>
                </a:lnTo>
                <a:lnTo>
                  <a:pt x="1042" y="1031"/>
                </a:lnTo>
                <a:lnTo>
                  <a:pt x="1037" y="1069"/>
                </a:lnTo>
                <a:lnTo>
                  <a:pt x="1126" y="1872"/>
                </a:lnTo>
                <a:lnTo>
                  <a:pt x="957" y="1887"/>
                </a:lnTo>
                <a:lnTo>
                  <a:pt x="877" y="1315"/>
                </a:lnTo>
                <a:lnTo>
                  <a:pt x="871" y="1353"/>
                </a:lnTo>
                <a:lnTo>
                  <a:pt x="864" y="1391"/>
                </a:lnTo>
                <a:lnTo>
                  <a:pt x="859" y="1426"/>
                </a:lnTo>
                <a:lnTo>
                  <a:pt x="853" y="1461"/>
                </a:lnTo>
                <a:lnTo>
                  <a:pt x="848" y="1493"/>
                </a:lnTo>
                <a:lnTo>
                  <a:pt x="843" y="1523"/>
                </a:lnTo>
                <a:lnTo>
                  <a:pt x="839" y="1549"/>
                </a:lnTo>
                <a:lnTo>
                  <a:pt x="836" y="1572"/>
                </a:lnTo>
                <a:lnTo>
                  <a:pt x="833" y="1590"/>
                </a:lnTo>
                <a:lnTo>
                  <a:pt x="831" y="1604"/>
                </a:lnTo>
                <a:lnTo>
                  <a:pt x="830" y="1612"/>
                </a:lnTo>
                <a:lnTo>
                  <a:pt x="829" y="1615"/>
                </a:lnTo>
                <a:lnTo>
                  <a:pt x="982" y="2290"/>
                </a:lnTo>
                <a:lnTo>
                  <a:pt x="769" y="2290"/>
                </a:lnTo>
                <a:lnTo>
                  <a:pt x="819" y="2645"/>
                </a:lnTo>
                <a:lnTo>
                  <a:pt x="767" y="2975"/>
                </a:lnTo>
                <a:lnTo>
                  <a:pt x="795" y="2976"/>
                </a:lnTo>
                <a:lnTo>
                  <a:pt x="821" y="2979"/>
                </a:lnTo>
                <a:lnTo>
                  <a:pt x="843" y="2983"/>
                </a:lnTo>
                <a:lnTo>
                  <a:pt x="861" y="2988"/>
                </a:lnTo>
                <a:lnTo>
                  <a:pt x="876" y="2995"/>
                </a:lnTo>
                <a:lnTo>
                  <a:pt x="887" y="3004"/>
                </a:lnTo>
                <a:lnTo>
                  <a:pt x="894" y="3015"/>
                </a:lnTo>
                <a:lnTo>
                  <a:pt x="896" y="3027"/>
                </a:lnTo>
                <a:lnTo>
                  <a:pt x="894" y="3039"/>
                </a:lnTo>
                <a:lnTo>
                  <a:pt x="888" y="3049"/>
                </a:lnTo>
                <a:lnTo>
                  <a:pt x="877" y="3057"/>
                </a:lnTo>
                <a:lnTo>
                  <a:pt x="866" y="3064"/>
                </a:lnTo>
                <a:lnTo>
                  <a:pt x="854" y="3070"/>
                </a:lnTo>
                <a:lnTo>
                  <a:pt x="842" y="3074"/>
                </a:lnTo>
                <a:lnTo>
                  <a:pt x="831" y="3077"/>
                </a:lnTo>
                <a:lnTo>
                  <a:pt x="821" y="3080"/>
                </a:lnTo>
                <a:lnTo>
                  <a:pt x="815" y="3081"/>
                </a:lnTo>
                <a:lnTo>
                  <a:pt x="813" y="3081"/>
                </a:lnTo>
                <a:lnTo>
                  <a:pt x="619" y="3081"/>
                </a:lnTo>
                <a:lnTo>
                  <a:pt x="619" y="3030"/>
                </a:lnTo>
                <a:lnTo>
                  <a:pt x="621" y="3019"/>
                </a:lnTo>
                <a:lnTo>
                  <a:pt x="625" y="3008"/>
                </a:lnTo>
                <a:lnTo>
                  <a:pt x="634" y="2998"/>
                </a:lnTo>
                <a:lnTo>
                  <a:pt x="696" y="2645"/>
                </a:lnTo>
                <a:lnTo>
                  <a:pt x="638" y="2289"/>
                </a:lnTo>
                <a:lnTo>
                  <a:pt x="577" y="2289"/>
                </a:lnTo>
                <a:lnTo>
                  <a:pt x="577" y="3008"/>
                </a:lnTo>
                <a:lnTo>
                  <a:pt x="582" y="3018"/>
                </a:lnTo>
                <a:lnTo>
                  <a:pt x="583" y="3030"/>
                </a:lnTo>
                <a:lnTo>
                  <a:pt x="583" y="3081"/>
                </a:lnTo>
                <a:lnTo>
                  <a:pt x="389" y="3081"/>
                </a:lnTo>
                <a:lnTo>
                  <a:pt x="387" y="3080"/>
                </a:lnTo>
                <a:lnTo>
                  <a:pt x="381" y="3079"/>
                </a:lnTo>
                <a:lnTo>
                  <a:pt x="372" y="3077"/>
                </a:lnTo>
                <a:lnTo>
                  <a:pt x="361" y="3074"/>
                </a:lnTo>
                <a:lnTo>
                  <a:pt x="349" y="3069"/>
                </a:lnTo>
                <a:lnTo>
                  <a:pt x="335" y="3064"/>
                </a:lnTo>
                <a:lnTo>
                  <a:pt x="324" y="3057"/>
                </a:lnTo>
                <a:lnTo>
                  <a:pt x="315" y="3049"/>
                </a:lnTo>
                <a:lnTo>
                  <a:pt x="309" y="3039"/>
                </a:lnTo>
                <a:lnTo>
                  <a:pt x="307" y="3027"/>
                </a:lnTo>
                <a:lnTo>
                  <a:pt x="309" y="3014"/>
                </a:lnTo>
                <a:lnTo>
                  <a:pt x="316" y="3003"/>
                </a:lnTo>
                <a:lnTo>
                  <a:pt x="328" y="2994"/>
                </a:lnTo>
                <a:lnTo>
                  <a:pt x="344" y="2987"/>
                </a:lnTo>
                <a:lnTo>
                  <a:pt x="364" y="2981"/>
                </a:lnTo>
                <a:lnTo>
                  <a:pt x="387" y="2978"/>
                </a:lnTo>
                <a:lnTo>
                  <a:pt x="415" y="2975"/>
                </a:lnTo>
                <a:lnTo>
                  <a:pt x="445" y="2974"/>
                </a:lnTo>
                <a:lnTo>
                  <a:pt x="445" y="2289"/>
                </a:lnTo>
                <a:lnTo>
                  <a:pt x="207" y="2289"/>
                </a:lnTo>
                <a:lnTo>
                  <a:pt x="315" y="1625"/>
                </a:lnTo>
                <a:lnTo>
                  <a:pt x="314" y="1622"/>
                </a:lnTo>
                <a:lnTo>
                  <a:pt x="312" y="1615"/>
                </a:lnTo>
                <a:lnTo>
                  <a:pt x="308" y="1603"/>
                </a:lnTo>
                <a:lnTo>
                  <a:pt x="304" y="1587"/>
                </a:lnTo>
                <a:lnTo>
                  <a:pt x="298" y="1567"/>
                </a:lnTo>
                <a:lnTo>
                  <a:pt x="291" y="1544"/>
                </a:lnTo>
                <a:lnTo>
                  <a:pt x="283" y="1519"/>
                </a:lnTo>
                <a:lnTo>
                  <a:pt x="275" y="1490"/>
                </a:lnTo>
                <a:lnTo>
                  <a:pt x="265" y="1460"/>
                </a:lnTo>
                <a:lnTo>
                  <a:pt x="255" y="1427"/>
                </a:lnTo>
                <a:lnTo>
                  <a:pt x="246" y="1394"/>
                </a:lnTo>
                <a:lnTo>
                  <a:pt x="236" y="1359"/>
                </a:lnTo>
                <a:lnTo>
                  <a:pt x="169" y="1880"/>
                </a:lnTo>
                <a:lnTo>
                  <a:pt x="0" y="1864"/>
                </a:lnTo>
                <a:lnTo>
                  <a:pt x="75" y="1141"/>
                </a:lnTo>
                <a:lnTo>
                  <a:pt x="35" y="497"/>
                </a:lnTo>
                <a:lnTo>
                  <a:pt x="35" y="495"/>
                </a:lnTo>
                <a:lnTo>
                  <a:pt x="35" y="490"/>
                </a:lnTo>
                <a:lnTo>
                  <a:pt x="35" y="481"/>
                </a:lnTo>
                <a:lnTo>
                  <a:pt x="36" y="470"/>
                </a:lnTo>
                <a:lnTo>
                  <a:pt x="37" y="454"/>
                </a:lnTo>
                <a:lnTo>
                  <a:pt x="38" y="438"/>
                </a:lnTo>
                <a:lnTo>
                  <a:pt x="41" y="419"/>
                </a:lnTo>
                <a:lnTo>
                  <a:pt x="44" y="399"/>
                </a:lnTo>
                <a:lnTo>
                  <a:pt x="49" y="376"/>
                </a:lnTo>
                <a:lnTo>
                  <a:pt x="55" y="352"/>
                </a:lnTo>
                <a:lnTo>
                  <a:pt x="62" y="328"/>
                </a:lnTo>
                <a:lnTo>
                  <a:pt x="72" y="301"/>
                </a:lnTo>
                <a:lnTo>
                  <a:pt x="83" y="275"/>
                </a:lnTo>
                <a:lnTo>
                  <a:pt x="95" y="249"/>
                </a:lnTo>
                <a:lnTo>
                  <a:pt x="110" y="222"/>
                </a:lnTo>
                <a:lnTo>
                  <a:pt x="126" y="196"/>
                </a:lnTo>
                <a:lnTo>
                  <a:pt x="146" y="170"/>
                </a:lnTo>
                <a:lnTo>
                  <a:pt x="168" y="145"/>
                </a:lnTo>
                <a:lnTo>
                  <a:pt x="192" y="122"/>
                </a:lnTo>
                <a:lnTo>
                  <a:pt x="220" y="98"/>
                </a:lnTo>
                <a:lnTo>
                  <a:pt x="250" y="78"/>
                </a:lnTo>
                <a:lnTo>
                  <a:pt x="284" y="59"/>
                </a:lnTo>
                <a:lnTo>
                  <a:pt x="320" y="43"/>
                </a:lnTo>
                <a:lnTo>
                  <a:pt x="361" y="28"/>
                </a:lnTo>
                <a:lnTo>
                  <a:pt x="405" y="16"/>
                </a:lnTo>
                <a:lnTo>
                  <a:pt x="452" y="8"/>
                </a:lnTo>
                <a:lnTo>
                  <a:pt x="504" y="2"/>
                </a:lnTo>
                <a:lnTo>
                  <a:pt x="560" y="0"/>
                </a:lnTo>
                <a:close/>
              </a:path>
            </a:pathLst>
          </a:custGeom>
          <a:solidFill>
            <a:schemeClr val="accent4"/>
          </a:solidFill>
          <a:ln w="0">
            <a:solidFill>
              <a:schemeClr val="bg2"/>
            </a:solid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grpSp>
        <p:nvGrpSpPr>
          <p:cNvPr id="5" name="Skupina 4"/>
          <p:cNvGrpSpPr/>
          <p:nvPr/>
        </p:nvGrpSpPr>
        <p:grpSpPr>
          <a:xfrm>
            <a:off x="986219" y="2835580"/>
            <a:ext cx="492687" cy="1249363"/>
            <a:chOff x="986214" y="2835535"/>
            <a:chExt cx="492686" cy="1249363"/>
          </a:xfrm>
          <a:solidFill>
            <a:schemeClr val="accent2"/>
          </a:solidFill>
        </p:grpSpPr>
        <p:sp>
          <p:nvSpPr>
            <p:cNvPr id="2048" name="Freeform 13"/>
            <p:cNvSpPr>
              <a:spLocks/>
            </p:cNvSpPr>
            <p:nvPr/>
          </p:nvSpPr>
          <p:spPr bwMode="auto">
            <a:xfrm>
              <a:off x="986214" y="3259398"/>
              <a:ext cx="492686" cy="825500"/>
            </a:xfrm>
            <a:custGeom>
              <a:avLst/>
              <a:gdLst>
                <a:gd name="T0" fmla="*/ 370 w 1198"/>
                <a:gd name="T1" fmla="*/ 0 h 2078"/>
                <a:gd name="T2" fmla="*/ 374 w 1198"/>
                <a:gd name="T3" fmla="*/ 10 h 2078"/>
                <a:gd name="T4" fmla="*/ 384 w 1198"/>
                <a:gd name="T5" fmla="*/ 34 h 2078"/>
                <a:gd name="T6" fmla="*/ 402 w 1198"/>
                <a:gd name="T7" fmla="*/ 68 h 2078"/>
                <a:gd name="T8" fmla="*/ 427 w 1198"/>
                <a:gd name="T9" fmla="*/ 106 h 2078"/>
                <a:gd name="T10" fmla="*/ 462 w 1198"/>
                <a:gd name="T11" fmla="*/ 142 h 2078"/>
                <a:gd name="T12" fmla="*/ 505 w 1198"/>
                <a:gd name="T13" fmla="*/ 170 h 2078"/>
                <a:gd name="T14" fmla="*/ 558 w 1198"/>
                <a:gd name="T15" fmla="*/ 185 h 2078"/>
                <a:gd name="T16" fmla="*/ 619 w 1198"/>
                <a:gd name="T17" fmla="*/ 181 h 2078"/>
                <a:gd name="T18" fmla="*/ 672 w 1198"/>
                <a:gd name="T19" fmla="*/ 163 h 2078"/>
                <a:gd name="T20" fmla="*/ 715 w 1198"/>
                <a:gd name="T21" fmla="*/ 133 h 2078"/>
                <a:gd name="T22" fmla="*/ 748 w 1198"/>
                <a:gd name="T23" fmla="*/ 98 h 2078"/>
                <a:gd name="T24" fmla="*/ 773 w 1198"/>
                <a:gd name="T25" fmla="*/ 62 h 2078"/>
                <a:gd name="T26" fmla="*/ 791 w 1198"/>
                <a:gd name="T27" fmla="*/ 31 h 2078"/>
                <a:gd name="T28" fmla="*/ 801 w 1198"/>
                <a:gd name="T29" fmla="*/ 9 h 2078"/>
                <a:gd name="T30" fmla="*/ 804 w 1198"/>
                <a:gd name="T31" fmla="*/ 0 h 2078"/>
                <a:gd name="T32" fmla="*/ 1130 w 1198"/>
                <a:gd name="T33" fmla="*/ 797 h 2078"/>
                <a:gd name="T34" fmla="*/ 979 w 1198"/>
                <a:gd name="T35" fmla="*/ 973 h 2078"/>
                <a:gd name="T36" fmla="*/ 952 w 1198"/>
                <a:gd name="T37" fmla="*/ 1139 h 2078"/>
                <a:gd name="T38" fmla="*/ 952 w 1198"/>
                <a:gd name="T39" fmla="*/ 1887 h 2078"/>
                <a:gd name="T40" fmla="*/ 984 w 1198"/>
                <a:gd name="T41" fmla="*/ 1887 h 2078"/>
                <a:gd name="T42" fmla="*/ 1006 w 1198"/>
                <a:gd name="T43" fmla="*/ 1892 h 2078"/>
                <a:gd name="T44" fmla="*/ 1048 w 1198"/>
                <a:gd name="T45" fmla="*/ 1901 h 2078"/>
                <a:gd name="T46" fmla="*/ 1111 w 1198"/>
                <a:gd name="T47" fmla="*/ 1915 h 2078"/>
                <a:gd name="T48" fmla="*/ 1167 w 1198"/>
                <a:gd name="T49" fmla="*/ 1928 h 2078"/>
                <a:gd name="T50" fmla="*/ 1191 w 1198"/>
                <a:gd name="T51" fmla="*/ 1946 h 2078"/>
                <a:gd name="T52" fmla="*/ 1198 w 1198"/>
                <a:gd name="T53" fmla="*/ 1970 h 2078"/>
                <a:gd name="T54" fmla="*/ 1195 w 1198"/>
                <a:gd name="T55" fmla="*/ 1996 h 2078"/>
                <a:gd name="T56" fmla="*/ 1184 w 1198"/>
                <a:gd name="T57" fmla="*/ 2023 h 2078"/>
                <a:gd name="T58" fmla="*/ 1171 w 1198"/>
                <a:gd name="T59" fmla="*/ 2047 h 2078"/>
                <a:gd name="T60" fmla="*/ 1159 w 1198"/>
                <a:gd name="T61" fmla="*/ 2066 h 2078"/>
                <a:gd name="T62" fmla="*/ 1151 w 1198"/>
                <a:gd name="T63" fmla="*/ 2077 h 2078"/>
                <a:gd name="T64" fmla="*/ 652 w 1198"/>
                <a:gd name="T65" fmla="*/ 2078 h 2078"/>
                <a:gd name="T66" fmla="*/ 733 w 1198"/>
                <a:gd name="T67" fmla="*/ 1460 h 2078"/>
                <a:gd name="T68" fmla="*/ 546 w 1198"/>
                <a:gd name="T69" fmla="*/ 1140 h 2078"/>
                <a:gd name="T70" fmla="*/ 49 w 1198"/>
                <a:gd name="T71" fmla="*/ 2078 h 2078"/>
                <a:gd name="T72" fmla="*/ 44 w 1198"/>
                <a:gd name="T73" fmla="*/ 2072 h 2078"/>
                <a:gd name="T74" fmla="*/ 33 w 1198"/>
                <a:gd name="T75" fmla="*/ 2057 h 2078"/>
                <a:gd name="T76" fmla="*/ 19 w 1198"/>
                <a:gd name="T77" fmla="*/ 2036 h 2078"/>
                <a:gd name="T78" fmla="*/ 7 w 1198"/>
                <a:gd name="T79" fmla="*/ 2010 h 2078"/>
                <a:gd name="T80" fmla="*/ 0 w 1198"/>
                <a:gd name="T81" fmla="*/ 1983 h 2078"/>
                <a:gd name="T82" fmla="*/ 2 w 1198"/>
                <a:gd name="T83" fmla="*/ 1958 h 2078"/>
                <a:gd name="T84" fmla="*/ 17 w 1198"/>
                <a:gd name="T85" fmla="*/ 1937 h 2078"/>
                <a:gd name="T86" fmla="*/ 49 w 1198"/>
                <a:gd name="T87" fmla="*/ 1923 h 2078"/>
                <a:gd name="T88" fmla="*/ 121 w 1198"/>
                <a:gd name="T89" fmla="*/ 1907 h 2078"/>
                <a:gd name="T90" fmla="*/ 174 w 1198"/>
                <a:gd name="T91" fmla="*/ 1895 h 2078"/>
                <a:gd name="T92" fmla="*/ 206 w 1198"/>
                <a:gd name="T93" fmla="*/ 1889 h 2078"/>
                <a:gd name="T94" fmla="*/ 217 w 1198"/>
                <a:gd name="T95" fmla="*/ 1887 h 2078"/>
                <a:gd name="T96" fmla="*/ 246 w 1198"/>
                <a:gd name="T97" fmla="*/ 973 h 2078"/>
                <a:gd name="T98" fmla="*/ 216 w 1198"/>
                <a:gd name="T99" fmla="*/ 817 h 2078"/>
                <a:gd name="T100" fmla="*/ 95 w 1198"/>
                <a:gd name="T101" fmla="*/ 0 h 2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98" h="2078">
                  <a:moveTo>
                    <a:pt x="95" y="0"/>
                  </a:moveTo>
                  <a:lnTo>
                    <a:pt x="370" y="0"/>
                  </a:lnTo>
                  <a:lnTo>
                    <a:pt x="371" y="3"/>
                  </a:lnTo>
                  <a:lnTo>
                    <a:pt x="374" y="10"/>
                  </a:lnTo>
                  <a:lnTo>
                    <a:pt x="379" y="20"/>
                  </a:lnTo>
                  <a:lnTo>
                    <a:pt x="384" y="34"/>
                  </a:lnTo>
                  <a:lnTo>
                    <a:pt x="392" y="50"/>
                  </a:lnTo>
                  <a:lnTo>
                    <a:pt x="402" y="68"/>
                  </a:lnTo>
                  <a:lnTo>
                    <a:pt x="414" y="87"/>
                  </a:lnTo>
                  <a:lnTo>
                    <a:pt x="427" y="106"/>
                  </a:lnTo>
                  <a:lnTo>
                    <a:pt x="444" y="124"/>
                  </a:lnTo>
                  <a:lnTo>
                    <a:pt x="462" y="142"/>
                  </a:lnTo>
                  <a:lnTo>
                    <a:pt x="482" y="157"/>
                  </a:lnTo>
                  <a:lnTo>
                    <a:pt x="505" y="170"/>
                  </a:lnTo>
                  <a:lnTo>
                    <a:pt x="531" y="179"/>
                  </a:lnTo>
                  <a:lnTo>
                    <a:pt x="558" y="185"/>
                  </a:lnTo>
                  <a:lnTo>
                    <a:pt x="589" y="185"/>
                  </a:lnTo>
                  <a:lnTo>
                    <a:pt x="619" y="181"/>
                  </a:lnTo>
                  <a:lnTo>
                    <a:pt x="647" y="174"/>
                  </a:lnTo>
                  <a:lnTo>
                    <a:pt x="672" y="163"/>
                  </a:lnTo>
                  <a:lnTo>
                    <a:pt x="694" y="149"/>
                  </a:lnTo>
                  <a:lnTo>
                    <a:pt x="715" y="133"/>
                  </a:lnTo>
                  <a:lnTo>
                    <a:pt x="733" y="116"/>
                  </a:lnTo>
                  <a:lnTo>
                    <a:pt x="748" y="98"/>
                  </a:lnTo>
                  <a:lnTo>
                    <a:pt x="762" y="81"/>
                  </a:lnTo>
                  <a:lnTo>
                    <a:pt x="773" y="62"/>
                  </a:lnTo>
                  <a:lnTo>
                    <a:pt x="784" y="46"/>
                  </a:lnTo>
                  <a:lnTo>
                    <a:pt x="791" y="31"/>
                  </a:lnTo>
                  <a:lnTo>
                    <a:pt x="797" y="19"/>
                  </a:lnTo>
                  <a:lnTo>
                    <a:pt x="801" y="9"/>
                  </a:lnTo>
                  <a:lnTo>
                    <a:pt x="803" y="3"/>
                  </a:lnTo>
                  <a:lnTo>
                    <a:pt x="804" y="0"/>
                  </a:lnTo>
                  <a:lnTo>
                    <a:pt x="1111" y="0"/>
                  </a:lnTo>
                  <a:lnTo>
                    <a:pt x="1130" y="797"/>
                  </a:lnTo>
                  <a:lnTo>
                    <a:pt x="979" y="800"/>
                  </a:lnTo>
                  <a:lnTo>
                    <a:pt x="979" y="973"/>
                  </a:lnTo>
                  <a:lnTo>
                    <a:pt x="952" y="973"/>
                  </a:lnTo>
                  <a:lnTo>
                    <a:pt x="952" y="1139"/>
                  </a:lnTo>
                  <a:lnTo>
                    <a:pt x="1031" y="1468"/>
                  </a:lnTo>
                  <a:lnTo>
                    <a:pt x="952" y="1887"/>
                  </a:lnTo>
                  <a:lnTo>
                    <a:pt x="981" y="1887"/>
                  </a:lnTo>
                  <a:lnTo>
                    <a:pt x="984" y="1887"/>
                  </a:lnTo>
                  <a:lnTo>
                    <a:pt x="992" y="1889"/>
                  </a:lnTo>
                  <a:lnTo>
                    <a:pt x="1006" y="1892"/>
                  </a:lnTo>
                  <a:lnTo>
                    <a:pt x="1024" y="1896"/>
                  </a:lnTo>
                  <a:lnTo>
                    <a:pt x="1048" y="1901"/>
                  </a:lnTo>
                  <a:lnTo>
                    <a:pt x="1077" y="1907"/>
                  </a:lnTo>
                  <a:lnTo>
                    <a:pt x="1111" y="1915"/>
                  </a:lnTo>
                  <a:lnTo>
                    <a:pt x="1150" y="1923"/>
                  </a:lnTo>
                  <a:lnTo>
                    <a:pt x="1167" y="1928"/>
                  </a:lnTo>
                  <a:lnTo>
                    <a:pt x="1181" y="1936"/>
                  </a:lnTo>
                  <a:lnTo>
                    <a:pt x="1191" y="1946"/>
                  </a:lnTo>
                  <a:lnTo>
                    <a:pt x="1196" y="1958"/>
                  </a:lnTo>
                  <a:lnTo>
                    <a:pt x="1198" y="1970"/>
                  </a:lnTo>
                  <a:lnTo>
                    <a:pt x="1198" y="1983"/>
                  </a:lnTo>
                  <a:lnTo>
                    <a:pt x="1195" y="1996"/>
                  </a:lnTo>
                  <a:lnTo>
                    <a:pt x="1191" y="2009"/>
                  </a:lnTo>
                  <a:lnTo>
                    <a:pt x="1184" y="2023"/>
                  </a:lnTo>
                  <a:lnTo>
                    <a:pt x="1178" y="2036"/>
                  </a:lnTo>
                  <a:lnTo>
                    <a:pt x="1171" y="2047"/>
                  </a:lnTo>
                  <a:lnTo>
                    <a:pt x="1165" y="2057"/>
                  </a:lnTo>
                  <a:lnTo>
                    <a:pt x="1159" y="2066"/>
                  </a:lnTo>
                  <a:lnTo>
                    <a:pt x="1154" y="2072"/>
                  </a:lnTo>
                  <a:lnTo>
                    <a:pt x="1151" y="2077"/>
                  </a:lnTo>
                  <a:lnTo>
                    <a:pt x="1150" y="2078"/>
                  </a:lnTo>
                  <a:lnTo>
                    <a:pt x="652" y="2078"/>
                  </a:lnTo>
                  <a:lnTo>
                    <a:pt x="652" y="1887"/>
                  </a:lnTo>
                  <a:lnTo>
                    <a:pt x="733" y="1460"/>
                  </a:lnTo>
                  <a:lnTo>
                    <a:pt x="652" y="1140"/>
                  </a:lnTo>
                  <a:lnTo>
                    <a:pt x="546" y="1140"/>
                  </a:lnTo>
                  <a:lnTo>
                    <a:pt x="546" y="2078"/>
                  </a:lnTo>
                  <a:lnTo>
                    <a:pt x="49" y="2078"/>
                  </a:lnTo>
                  <a:lnTo>
                    <a:pt x="48" y="2076"/>
                  </a:lnTo>
                  <a:lnTo>
                    <a:pt x="44" y="2072"/>
                  </a:lnTo>
                  <a:lnTo>
                    <a:pt x="40" y="2066"/>
                  </a:lnTo>
                  <a:lnTo>
                    <a:pt x="33" y="2057"/>
                  </a:lnTo>
                  <a:lnTo>
                    <a:pt x="26" y="2047"/>
                  </a:lnTo>
                  <a:lnTo>
                    <a:pt x="19" y="2036"/>
                  </a:lnTo>
                  <a:lnTo>
                    <a:pt x="13" y="2024"/>
                  </a:lnTo>
                  <a:lnTo>
                    <a:pt x="7" y="2010"/>
                  </a:lnTo>
                  <a:lnTo>
                    <a:pt x="3" y="1997"/>
                  </a:lnTo>
                  <a:lnTo>
                    <a:pt x="0" y="1983"/>
                  </a:lnTo>
                  <a:lnTo>
                    <a:pt x="0" y="1971"/>
                  </a:lnTo>
                  <a:lnTo>
                    <a:pt x="2" y="1958"/>
                  </a:lnTo>
                  <a:lnTo>
                    <a:pt x="8" y="1946"/>
                  </a:lnTo>
                  <a:lnTo>
                    <a:pt x="17" y="1937"/>
                  </a:lnTo>
                  <a:lnTo>
                    <a:pt x="30" y="1929"/>
                  </a:lnTo>
                  <a:lnTo>
                    <a:pt x="49" y="1923"/>
                  </a:lnTo>
                  <a:lnTo>
                    <a:pt x="87" y="1914"/>
                  </a:lnTo>
                  <a:lnTo>
                    <a:pt x="121" y="1907"/>
                  </a:lnTo>
                  <a:lnTo>
                    <a:pt x="150" y="1900"/>
                  </a:lnTo>
                  <a:lnTo>
                    <a:pt x="174" y="1895"/>
                  </a:lnTo>
                  <a:lnTo>
                    <a:pt x="193" y="1892"/>
                  </a:lnTo>
                  <a:lnTo>
                    <a:pt x="206" y="1889"/>
                  </a:lnTo>
                  <a:lnTo>
                    <a:pt x="214" y="1887"/>
                  </a:lnTo>
                  <a:lnTo>
                    <a:pt x="217" y="1887"/>
                  </a:lnTo>
                  <a:lnTo>
                    <a:pt x="246" y="1887"/>
                  </a:lnTo>
                  <a:lnTo>
                    <a:pt x="246" y="973"/>
                  </a:lnTo>
                  <a:lnTo>
                    <a:pt x="223" y="973"/>
                  </a:lnTo>
                  <a:lnTo>
                    <a:pt x="216" y="817"/>
                  </a:lnTo>
                  <a:lnTo>
                    <a:pt x="72" y="817"/>
                  </a:lnTo>
                  <a:lnTo>
                    <a:pt x="95" y="0"/>
                  </a:lnTo>
                  <a:close/>
                </a:path>
              </a:pathLst>
            </a:custGeom>
            <a:grpFill/>
            <a:ln w="0">
              <a:solidFill>
                <a:schemeClr val="bg2"/>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049" name="Freeform 14"/>
            <p:cNvSpPr>
              <a:spLocks/>
            </p:cNvSpPr>
            <p:nvPr/>
          </p:nvSpPr>
          <p:spPr bwMode="auto">
            <a:xfrm>
              <a:off x="1017522" y="2835535"/>
              <a:ext cx="411945" cy="398463"/>
            </a:xfrm>
            <a:custGeom>
              <a:avLst/>
              <a:gdLst>
                <a:gd name="T0" fmla="*/ 609 w 1004"/>
                <a:gd name="T1" fmla="*/ 0 h 1006"/>
                <a:gd name="T2" fmla="*/ 694 w 1004"/>
                <a:gd name="T3" fmla="*/ 180 h 1006"/>
                <a:gd name="T4" fmla="*/ 881 w 1004"/>
                <a:gd name="T5" fmla="*/ 127 h 1006"/>
                <a:gd name="T6" fmla="*/ 852 w 1004"/>
                <a:gd name="T7" fmla="*/ 283 h 1006"/>
                <a:gd name="T8" fmla="*/ 1004 w 1004"/>
                <a:gd name="T9" fmla="*/ 337 h 1006"/>
                <a:gd name="T10" fmla="*/ 919 w 1004"/>
                <a:gd name="T11" fmla="*/ 455 h 1006"/>
                <a:gd name="T12" fmla="*/ 931 w 1004"/>
                <a:gd name="T13" fmla="*/ 496 h 1006"/>
                <a:gd name="T14" fmla="*/ 939 w 1004"/>
                <a:gd name="T15" fmla="*/ 541 h 1006"/>
                <a:gd name="T16" fmla="*/ 942 w 1004"/>
                <a:gd name="T17" fmla="*/ 586 h 1006"/>
                <a:gd name="T18" fmla="*/ 939 w 1004"/>
                <a:gd name="T19" fmla="*/ 635 h 1006"/>
                <a:gd name="T20" fmla="*/ 931 w 1004"/>
                <a:gd name="T21" fmla="*/ 682 h 1006"/>
                <a:gd name="T22" fmla="*/ 918 w 1004"/>
                <a:gd name="T23" fmla="*/ 728 h 1006"/>
                <a:gd name="T24" fmla="*/ 899 w 1004"/>
                <a:gd name="T25" fmla="*/ 770 h 1006"/>
                <a:gd name="T26" fmla="*/ 876 w 1004"/>
                <a:gd name="T27" fmla="*/ 811 h 1006"/>
                <a:gd name="T28" fmla="*/ 850 w 1004"/>
                <a:gd name="T29" fmla="*/ 848 h 1006"/>
                <a:gd name="T30" fmla="*/ 819 w 1004"/>
                <a:gd name="T31" fmla="*/ 883 h 1006"/>
                <a:gd name="T32" fmla="*/ 785 w 1004"/>
                <a:gd name="T33" fmla="*/ 913 h 1006"/>
                <a:gd name="T34" fmla="*/ 747 w 1004"/>
                <a:gd name="T35" fmla="*/ 941 h 1006"/>
                <a:gd name="T36" fmla="*/ 707 w 1004"/>
                <a:gd name="T37" fmla="*/ 963 h 1006"/>
                <a:gd name="T38" fmla="*/ 664 w 1004"/>
                <a:gd name="T39" fmla="*/ 981 h 1006"/>
                <a:gd name="T40" fmla="*/ 618 w 1004"/>
                <a:gd name="T41" fmla="*/ 994 h 1006"/>
                <a:gd name="T42" fmla="*/ 571 w 1004"/>
                <a:gd name="T43" fmla="*/ 1003 h 1006"/>
                <a:gd name="T44" fmla="*/ 522 w 1004"/>
                <a:gd name="T45" fmla="*/ 1006 h 1006"/>
                <a:gd name="T46" fmla="*/ 473 w 1004"/>
                <a:gd name="T47" fmla="*/ 1003 h 1006"/>
                <a:gd name="T48" fmla="*/ 425 w 1004"/>
                <a:gd name="T49" fmla="*/ 994 h 1006"/>
                <a:gd name="T50" fmla="*/ 381 w 1004"/>
                <a:gd name="T51" fmla="*/ 981 h 1006"/>
                <a:gd name="T52" fmla="*/ 337 w 1004"/>
                <a:gd name="T53" fmla="*/ 963 h 1006"/>
                <a:gd name="T54" fmla="*/ 297 w 1004"/>
                <a:gd name="T55" fmla="*/ 941 h 1006"/>
                <a:gd name="T56" fmla="*/ 260 w 1004"/>
                <a:gd name="T57" fmla="*/ 913 h 1006"/>
                <a:gd name="T58" fmla="*/ 225 w 1004"/>
                <a:gd name="T59" fmla="*/ 883 h 1006"/>
                <a:gd name="T60" fmla="*/ 195 w 1004"/>
                <a:gd name="T61" fmla="*/ 848 h 1006"/>
                <a:gd name="T62" fmla="*/ 168 w 1004"/>
                <a:gd name="T63" fmla="*/ 811 h 1006"/>
                <a:gd name="T64" fmla="*/ 145 w 1004"/>
                <a:gd name="T65" fmla="*/ 770 h 1006"/>
                <a:gd name="T66" fmla="*/ 127 w 1004"/>
                <a:gd name="T67" fmla="*/ 728 h 1006"/>
                <a:gd name="T68" fmla="*/ 114 w 1004"/>
                <a:gd name="T69" fmla="*/ 682 h 1006"/>
                <a:gd name="T70" fmla="*/ 106 w 1004"/>
                <a:gd name="T71" fmla="*/ 635 h 1006"/>
                <a:gd name="T72" fmla="*/ 103 w 1004"/>
                <a:gd name="T73" fmla="*/ 586 h 1006"/>
                <a:gd name="T74" fmla="*/ 104 w 1004"/>
                <a:gd name="T75" fmla="*/ 551 h 1006"/>
                <a:gd name="T76" fmla="*/ 108 w 1004"/>
                <a:gd name="T77" fmla="*/ 518 h 1006"/>
                <a:gd name="T78" fmla="*/ 114 w 1004"/>
                <a:gd name="T79" fmla="*/ 490 h 1006"/>
                <a:gd name="T80" fmla="*/ 122 w 1004"/>
                <a:gd name="T81" fmla="*/ 465 h 1006"/>
                <a:gd name="T82" fmla="*/ 0 w 1004"/>
                <a:gd name="T83" fmla="*/ 355 h 1006"/>
                <a:gd name="T84" fmla="*/ 144 w 1004"/>
                <a:gd name="T85" fmla="*/ 315 h 1006"/>
                <a:gd name="T86" fmla="*/ 70 w 1004"/>
                <a:gd name="T87" fmla="*/ 147 h 1006"/>
                <a:gd name="T88" fmla="*/ 268 w 1004"/>
                <a:gd name="T89" fmla="*/ 212 h 1006"/>
                <a:gd name="T90" fmla="*/ 326 w 1004"/>
                <a:gd name="T91" fmla="*/ 24 h 1006"/>
                <a:gd name="T92" fmla="*/ 450 w 1004"/>
                <a:gd name="T93" fmla="*/ 167 h 1006"/>
                <a:gd name="T94" fmla="*/ 609 w 1004"/>
                <a:gd name="T95" fmla="*/ 0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4" h="1006">
                  <a:moveTo>
                    <a:pt x="609" y="0"/>
                  </a:moveTo>
                  <a:lnTo>
                    <a:pt x="694" y="180"/>
                  </a:lnTo>
                  <a:lnTo>
                    <a:pt x="881" y="127"/>
                  </a:lnTo>
                  <a:lnTo>
                    <a:pt x="852" y="283"/>
                  </a:lnTo>
                  <a:lnTo>
                    <a:pt x="1004" y="337"/>
                  </a:lnTo>
                  <a:lnTo>
                    <a:pt x="919" y="455"/>
                  </a:lnTo>
                  <a:lnTo>
                    <a:pt x="931" y="496"/>
                  </a:lnTo>
                  <a:lnTo>
                    <a:pt x="939" y="541"/>
                  </a:lnTo>
                  <a:lnTo>
                    <a:pt x="942" y="586"/>
                  </a:lnTo>
                  <a:lnTo>
                    <a:pt x="939" y="635"/>
                  </a:lnTo>
                  <a:lnTo>
                    <a:pt x="931" y="682"/>
                  </a:lnTo>
                  <a:lnTo>
                    <a:pt x="918" y="728"/>
                  </a:lnTo>
                  <a:lnTo>
                    <a:pt x="899" y="770"/>
                  </a:lnTo>
                  <a:lnTo>
                    <a:pt x="876" y="811"/>
                  </a:lnTo>
                  <a:lnTo>
                    <a:pt x="850" y="848"/>
                  </a:lnTo>
                  <a:lnTo>
                    <a:pt x="819" y="883"/>
                  </a:lnTo>
                  <a:lnTo>
                    <a:pt x="785" y="913"/>
                  </a:lnTo>
                  <a:lnTo>
                    <a:pt x="747" y="941"/>
                  </a:lnTo>
                  <a:lnTo>
                    <a:pt x="707" y="963"/>
                  </a:lnTo>
                  <a:lnTo>
                    <a:pt x="664" y="981"/>
                  </a:lnTo>
                  <a:lnTo>
                    <a:pt x="618" y="994"/>
                  </a:lnTo>
                  <a:lnTo>
                    <a:pt x="571" y="1003"/>
                  </a:lnTo>
                  <a:lnTo>
                    <a:pt x="522" y="1006"/>
                  </a:lnTo>
                  <a:lnTo>
                    <a:pt x="473" y="1003"/>
                  </a:lnTo>
                  <a:lnTo>
                    <a:pt x="425" y="994"/>
                  </a:lnTo>
                  <a:lnTo>
                    <a:pt x="381" y="981"/>
                  </a:lnTo>
                  <a:lnTo>
                    <a:pt x="337" y="963"/>
                  </a:lnTo>
                  <a:lnTo>
                    <a:pt x="297" y="941"/>
                  </a:lnTo>
                  <a:lnTo>
                    <a:pt x="260" y="913"/>
                  </a:lnTo>
                  <a:lnTo>
                    <a:pt x="225" y="883"/>
                  </a:lnTo>
                  <a:lnTo>
                    <a:pt x="195" y="848"/>
                  </a:lnTo>
                  <a:lnTo>
                    <a:pt x="168" y="811"/>
                  </a:lnTo>
                  <a:lnTo>
                    <a:pt x="145" y="770"/>
                  </a:lnTo>
                  <a:lnTo>
                    <a:pt x="127" y="728"/>
                  </a:lnTo>
                  <a:lnTo>
                    <a:pt x="114" y="682"/>
                  </a:lnTo>
                  <a:lnTo>
                    <a:pt x="106" y="635"/>
                  </a:lnTo>
                  <a:lnTo>
                    <a:pt x="103" y="586"/>
                  </a:lnTo>
                  <a:lnTo>
                    <a:pt x="104" y="551"/>
                  </a:lnTo>
                  <a:lnTo>
                    <a:pt x="108" y="518"/>
                  </a:lnTo>
                  <a:lnTo>
                    <a:pt x="114" y="490"/>
                  </a:lnTo>
                  <a:lnTo>
                    <a:pt x="122" y="465"/>
                  </a:lnTo>
                  <a:lnTo>
                    <a:pt x="0" y="355"/>
                  </a:lnTo>
                  <a:lnTo>
                    <a:pt x="144" y="315"/>
                  </a:lnTo>
                  <a:lnTo>
                    <a:pt x="70" y="147"/>
                  </a:lnTo>
                  <a:lnTo>
                    <a:pt x="268" y="212"/>
                  </a:lnTo>
                  <a:lnTo>
                    <a:pt x="326" y="24"/>
                  </a:lnTo>
                  <a:lnTo>
                    <a:pt x="450" y="167"/>
                  </a:lnTo>
                  <a:lnTo>
                    <a:pt x="609" y="0"/>
                  </a:lnTo>
                  <a:close/>
                </a:path>
              </a:pathLst>
            </a:custGeom>
            <a:grpFill/>
            <a:ln w="0">
              <a:solidFill>
                <a:schemeClr val="bg2"/>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2057" name="BlokTextu 2056"/>
          <p:cNvSpPr txBox="1"/>
          <p:nvPr/>
        </p:nvSpPr>
        <p:spPr>
          <a:xfrm>
            <a:off x="948157" y="1423111"/>
            <a:ext cx="559189" cy="311600"/>
          </a:xfrm>
          <a:prstGeom prst="rect">
            <a:avLst/>
          </a:prstGeom>
          <a:noFill/>
        </p:spPr>
        <p:txBody>
          <a:bodyPr wrap="square" lIns="91418" tIns="45708" rIns="91418" bIns="45708" rtlCol="0">
            <a:spAutoFit/>
          </a:bodyPr>
          <a:lstStyle/>
          <a:p>
            <a:pPr algn="ctr"/>
            <a:r>
              <a:rPr lang="sk-SK" sz="1400">
                <a:solidFill>
                  <a:schemeClr val="bg1"/>
                </a:solidFill>
              </a:rPr>
              <a:t>62%</a:t>
            </a:r>
            <a:endParaRPr lang="en-US" sz="1400">
              <a:solidFill>
                <a:schemeClr val="bg1"/>
              </a:solidFill>
            </a:endParaRPr>
          </a:p>
        </p:txBody>
      </p:sp>
      <p:sp>
        <p:nvSpPr>
          <p:cNvPr id="2058" name="BlokTextu 2057"/>
          <p:cNvSpPr txBox="1"/>
          <p:nvPr/>
        </p:nvSpPr>
        <p:spPr>
          <a:xfrm>
            <a:off x="7563864" y="1427818"/>
            <a:ext cx="582940" cy="311600"/>
          </a:xfrm>
          <a:prstGeom prst="rect">
            <a:avLst/>
          </a:prstGeom>
          <a:noFill/>
        </p:spPr>
        <p:txBody>
          <a:bodyPr wrap="square" lIns="91418" tIns="45708" rIns="91418" bIns="45708" rtlCol="0">
            <a:spAutoFit/>
          </a:bodyPr>
          <a:lstStyle/>
          <a:p>
            <a:pPr algn="ctr"/>
            <a:r>
              <a:rPr lang="sk-SK" sz="1400">
                <a:solidFill>
                  <a:schemeClr val="bg1"/>
                </a:solidFill>
              </a:rPr>
              <a:t>78%</a:t>
            </a:r>
            <a:endParaRPr lang="en-US" sz="1400">
              <a:solidFill>
                <a:schemeClr val="bg1"/>
              </a:solidFill>
            </a:endParaRPr>
          </a:p>
        </p:txBody>
      </p:sp>
      <p:sp>
        <p:nvSpPr>
          <p:cNvPr id="51" name="Šesťuholník 50"/>
          <p:cNvSpPr/>
          <p:nvPr/>
        </p:nvSpPr>
        <p:spPr>
          <a:xfrm>
            <a:off x="4355366" y="2391735"/>
            <a:ext cx="433387" cy="396000"/>
          </a:xfrm>
          <a:prstGeom prst="hexagon">
            <a:avLst/>
          </a:prstGeom>
          <a:solidFill>
            <a:schemeClr val="accent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sk-SK" sz="1000"/>
              <a:t>56%</a:t>
            </a:r>
            <a:endParaRPr lang="en-US" sz="1000"/>
          </a:p>
        </p:txBody>
      </p:sp>
      <p:sp>
        <p:nvSpPr>
          <p:cNvPr id="52" name="Šesťuholník 51"/>
          <p:cNvSpPr/>
          <p:nvPr/>
        </p:nvSpPr>
        <p:spPr>
          <a:xfrm>
            <a:off x="5849018" y="2048209"/>
            <a:ext cx="433387" cy="396000"/>
          </a:xfrm>
          <a:prstGeom prst="hexagon">
            <a:avLst/>
          </a:prstGeom>
          <a:solidFill>
            <a:schemeClr val="accent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sk-SK" sz="1000"/>
              <a:t>80%</a:t>
            </a:r>
            <a:endParaRPr lang="en-US" sz="1000"/>
          </a:p>
        </p:txBody>
      </p:sp>
      <p:sp>
        <p:nvSpPr>
          <p:cNvPr id="53" name="Šesťuholník 52"/>
          <p:cNvSpPr/>
          <p:nvPr/>
        </p:nvSpPr>
        <p:spPr>
          <a:xfrm>
            <a:off x="3264754" y="2784558"/>
            <a:ext cx="433387" cy="396000"/>
          </a:xfrm>
          <a:prstGeom prst="hexagon">
            <a:avLst/>
          </a:prstGeom>
          <a:solidFill>
            <a:schemeClr val="accent4"/>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sk-SK" sz="1000"/>
              <a:t>74%</a:t>
            </a:r>
            <a:endParaRPr lang="en-US" sz="1000"/>
          </a:p>
        </p:txBody>
      </p:sp>
      <p:sp>
        <p:nvSpPr>
          <p:cNvPr id="54" name="Šesťuholník 53"/>
          <p:cNvSpPr/>
          <p:nvPr/>
        </p:nvSpPr>
        <p:spPr>
          <a:xfrm>
            <a:off x="2168794" y="872413"/>
            <a:ext cx="433387" cy="396000"/>
          </a:xfrm>
          <a:prstGeom prst="hexagon">
            <a:avLst/>
          </a:prstGeom>
          <a:solidFill>
            <a:schemeClr val="accent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sk-SK" sz="1000"/>
              <a:t>65%</a:t>
            </a:r>
            <a:endParaRPr lang="en-US" sz="1000"/>
          </a:p>
        </p:txBody>
      </p:sp>
      <p:sp>
        <p:nvSpPr>
          <p:cNvPr id="55" name="Šesťuholník 54"/>
          <p:cNvSpPr>
            <a:spLocks noChangeAspect="1"/>
          </p:cNvSpPr>
          <p:nvPr/>
        </p:nvSpPr>
        <p:spPr>
          <a:xfrm>
            <a:off x="7485485" y="1236770"/>
            <a:ext cx="709179" cy="648000"/>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sk-SK" sz="1000"/>
              <a:t>78%</a:t>
            </a:r>
            <a:endParaRPr lang="en-US" sz="1000"/>
          </a:p>
        </p:txBody>
      </p:sp>
      <p:sp>
        <p:nvSpPr>
          <p:cNvPr id="56" name="Šesťuholník 55"/>
          <p:cNvSpPr>
            <a:spLocks noChangeAspect="1"/>
          </p:cNvSpPr>
          <p:nvPr/>
        </p:nvSpPr>
        <p:spPr>
          <a:xfrm>
            <a:off x="873161" y="1236770"/>
            <a:ext cx="709179" cy="648000"/>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sk-SK" sz="1000"/>
              <a:t>62%</a:t>
            </a:r>
            <a:endParaRPr lang="en-US" sz="1000"/>
          </a:p>
        </p:txBody>
      </p:sp>
      <p:cxnSp>
        <p:nvCxnSpPr>
          <p:cNvPr id="57" name="Straight Connector 19"/>
          <p:cNvCxnSpPr/>
          <p:nvPr/>
        </p:nvCxnSpPr>
        <p:spPr>
          <a:xfrm>
            <a:off x="7840020" y="2028405"/>
            <a:ext cx="0" cy="681204"/>
          </a:xfrm>
          <a:prstGeom prst="line">
            <a:avLst/>
          </a:prstGeom>
          <a:ln w="12700">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1" name="Straight Connector 19"/>
          <p:cNvCxnSpPr/>
          <p:nvPr/>
        </p:nvCxnSpPr>
        <p:spPr>
          <a:xfrm>
            <a:off x="1223493" y="2028405"/>
            <a:ext cx="0" cy="681204"/>
          </a:xfrm>
          <a:prstGeom prst="line">
            <a:avLst/>
          </a:prstGeom>
          <a:ln w="12700">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4891700"/>
      </p:ext>
    </p:extLst>
  </p:cSld>
  <p:clrMapOvr>
    <a:masterClrMapping/>
  </p:clrMapOvr>
  <mc:AlternateContent xmlns:mc="http://schemas.openxmlformats.org/markup-compatibility/2006" xmlns:p14="http://schemas.microsoft.com/office/powerpoint/2010/main">
    <mc:Choice Requires="p14">
      <p:transition spd="slow" p14:dur="1400" advClick="0" advTm="3000">
        <p14:doors dir="ver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anim calcmode="lin" valueType="num">
                                      <p:cBhvr>
                                        <p:cTn id="8" dur="4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7" presetClass="entr" presetSubtype="0"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300"/>
                                        <p:tgtEl>
                                          <p:spTgt spid="54"/>
                                        </p:tgtEl>
                                      </p:cBhvr>
                                    </p:animEffect>
                                    <p:anim calcmode="lin" valueType="num">
                                      <p:cBhvr>
                                        <p:cTn id="14" dur="300" fill="hold"/>
                                        <p:tgtEl>
                                          <p:spTgt spid="54"/>
                                        </p:tgtEl>
                                        <p:attrNameLst>
                                          <p:attrName>ppt_x</p:attrName>
                                        </p:attrNameLst>
                                      </p:cBhvr>
                                      <p:tavLst>
                                        <p:tav tm="0">
                                          <p:val>
                                            <p:strVal val="#ppt_x"/>
                                          </p:val>
                                        </p:tav>
                                        <p:tav tm="100000">
                                          <p:val>
                                            <p:strVal val="#ppt_x"/>
                                          </p:val>
                                        </p:tav>
                                      </p:tavLst>
                                    </p:anim>
                                    <p:anim calcmode="lin" valueType="num">
                                      <p:cBhvr>
                                        <p:cTn id="15" dur="300" fill="hold"/>
                                        <p:tgtEl>
                                          <p:spTgt spid="54"/>
                                        </p:tgtEl>
                                        <p:attrNameLst>
                                          <p:attrName>ppt_y</p:attrName>
                                        </p:attrNameLst>
                                      </p:cBhvr>
                                      <p:tavLst>
                                        <p:tav tm="0">
                                          <p:val>
                                            <p:strVal val="#ppt_y-.1"/>
                                          </p:val>
                                        </p:tav>
                                        <p:tav tm="100000">
                                          <p:val>
                                            <p:strVal val="#ppt_y"/>
                                          </p:val>
                                        </p:tav>
                                      </p:tavLst>
                                    </p:anim>
                                  </p:childTnLst>
                                </p:cTn>
                              </p:par>
                            </p:childTnLst>
                          </p:cTn>
                        </p:par>
                        <p:par>
                          <p:cTn id="16" fill="hold">
                            <p:stCondLst>
                              <p:cond delay="700"/>
                            </p:stCondLst>
                            <p:childTnLst>
                              <p:par>
                                <p:cTn id="17" presetID="47" presetClass="entr" presetSubtype="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300"/>
                                        <p:tgtEl>
                                          <p:spTgt spid="51"/>
                                        </p:tgtEl>
                                      </p:cBhvr>
                                    </p:animEffect>
                                    <p:anim calcmode="lin" valueType="num">
                                      <p:cBhvr>
                                        <p:cTn id="20" dur="300" fill="hold"/>
                                        <p:tgtEl>
                                          <p:spTgt spid="51"/>
                                        </p:tgtEl>
                                        <p:attrNameLst>
                                          <p:attrName>ppt_x</p:attrName>
                                        </p:attrNameLst>
                                      </p:cBhvr>
                                      <p:tavLst>
                                        <p:tav tm="0">
                                          <p:val>
                                            <p:strVal val="#ppt_x"/>
                                          </p:val>
                                        </p:tav>
                                        <p:tav tm="100000">
                                          <p:val>
                                            <p:strVal val="#ppt_x"/>
                                          </p:val>
                                        </p:tav>
                                      </p:tavLst>
                                    </p:anim>
                                    <p:anim calcmode="lin" valueType="num">
                                      <p:cBhvr>
                                        <p:cTn id="21" dur="300" fill="hold"/>
                                        <p:tgtEl>
                                          <p:spTgt spid="51"/>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7" presetClass="entr" presetSubtype="0" fill="hold" grpId="0" nodeType="after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anim calcmode="lin" valueType="num">
                                      <p:cBhvr>
                                        <p:cTn id="26" dur="500" fill="hold"/>
                                        <p:tgtEl>
                                          <p:spTgt spid="56"/>
                                        </p:tgtEl>
                                        <p:attrNameLst>
                                          <p:attrName>ppt_x</p:attrName>
                                        </p:attrNameLst>
                                      </p:cBhvr>
                                      <p:tavLst>
                                        <p:tav tm="0">
                                          <p:val>
                                            <p:strVal val="#ppt_x"/>
                                          </p:val>
                                        </p:tav>
                                        <p:tav tm="100000">
                                          <p:val>
                                            <p:strVal val="#ppt_x"/>
                                          </p:val>
                                        </p:tav>
                                      </p:tavLst>
                                    </p:anim>
                                    <p:anim calcmode="lin" valueType="num">
                                      <p:cBhvr>
                                        <p:cTn id="27" dur="500" fill="hold"/>
                                        <p:tgtEl>
                                          <p:spTgt spid="56"/>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47" presetClass="entr" presetSubtype="0" fill="hold"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anim calcmode="lin" valueType="num">
                                      <p:cBhvr>
                                        <p:cTn id="32" dur="500" fill="hold"/>
                                        <p:tgtEl>
                                          <p:spTgt spid="61"/>
                                        </p:tgtEl>
                                        <p:attrNameLst>
                                          <p:attrName>ppt_x</p:attrName>
                                        </p:attrNameLst>
                                      </p:cBhvr>
                                      <p:tavLst>
                                        <p:tav tm="0">
                                          <p:val>
                                            <p:strVal val="#ppt_x"/>
                                          </p:val>
                                        </p:tav>
                                        <p:tav tm="100000">
                                          <p:val>
                                            <p:strVal val="#ppt_x"/>
                                          </p:val>
                                        </p:tav>
                                      </p:tavLst>
                                    </p:anim>
                                    <p:anim calcmode="lin" valueType="num">
                                      <p:cBhvr>
                                        <p:cTn id="33" dur="5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400"/>
                                        <p:tgtEl>
                                          <p:spTgt spid="31"/>
                                        </p:tgtEl>
                                      </p:cBhvr>
                                    </p:animEffect>
                                  </p:childTnLst>
                                </p:cTn>
                              </p:par>
                            </p:childTnLst>
                          </p:cTn>
                        </p:par>
                        <p:par>
                          <p:cTn id="43" fill="hold">
                            <p:stCondLst>
                              <p:cond delay="900"/>
                            </p:stCondLst>
                            <p:childTnLst>
                              <p:par>
                                <p:cTn id="44" presetID="47" presetClass="entr" presetSubtype="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300"/>
                                        <p:tgtEl>
                                          <p:spTgt spid="53"/>
                                        </p:tgtEl>
                                      </p:cBhvr>
                                    </p:animEffect>
                                    <p:anim calcmode="lin" valueType="num">
                                      <p:cBhvr>
                                        <p:cTn id="47" dur="300" fill="hold"/>
                                        <p:tgtEl>
                                          <p:spTgt spid="53"/>
                                        </p:tgtEl>
                                        <p:attrNameLst>
                                          <p:attrName>ppt_x</p:attrName>
                                        </p:attrNameLst>
                                      </p:cBhvr>
                                      <p:tavLst>
                                        <p:tav tm="0">
                                          <p:val>
                                            <p:strVal val="#ppt_x"/>
                                          </p:val>
                                        </p:tav>
                                        <p:tav tm="100000">
                                          <p:val>
                                            <p:strVal val="#ppt_x"/>
                                          </p:val>
                                        </p:tav>
                                      </p:tavLst>
                                    </p:anim>
                                    <p:anim calcmode="lin" valueType="num">
                                      <p:cBhvr>
                                        <p:cTn id="48" dur="300" fill="hold"/>
                                        <p:tgtEl>
                                          <p:spTgt spid="53"/>
                                        </p:tgtEl>
                                        <p:attrNameLst>
                                          <p:attrName>ppt_y</p:attrName>
                                        </p:attrNameLst>
                                      </p:cBhvr>
                                      <p:tavLst>
                                        <p:tav tm="0">
                                          <p:val>
                                            <p:strVal val="#ppt_y-.1"/>
                                          </p:val>
                                        </p:tav>
                                        <p:tav tm="100000">
                                          <p:val>
                                            <p:strVal val="#ppt_y"/>
                                          </p:val>
                                        </p:tav>
                                      </p:tavLst>
                                    </p:anim>
                                  </p:childTnLst>
                                </p:cTn>
                              </p:par>
                            </p:childTnLst>
                          </p:cTn>
                        </p:par>
                        <p:par>
                          <p:cTn id="49" fill="hold">
                            <p:stCondLst>
                              <p:cond delay="1200"/>
                            </p:stCondLst>
                            <p:childTnLst>
                              <p:par>
                                <p:cTn id="50" presetID="47"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300"/>
                                        <p:tgtEl>
                                          <p:spTgt spid="28"/>
                                        </p:tgtEl>
                                      </p:cBhvr>
                                    </p:animEffect>
                                    <p:anim calcmode="lin" valueType="num">
                                      <p:cBhvr>
                                        <p:cTn id="53" dur="300" fill="hold"/>
                                        <p:tgtEl>
                                          <p:spTgt spid="28"/>
                                        </p:tgtEl>
                                        <p:attrNameLst>
                                          <p:attrName>ppt_x</p:attrName>
                                        </p:attrNameLst>
                                      </p:cBhvr>
                                      <p:tavLst>
                                        <p:tav tm="0">
                                          <p:val>
                                            <p:strVal val="#ppt_x"/>
                                          </p:val>
                                        </p:tav>
                                        <p:tav tm="100000">
                                          <p:val>
                                            <p:strVal val="#ppt_x"/>
                                          </p:val>
                                        </p:tav>
                                      </p:tavLst>
                                    </p:anim>
                                    <p:anim calcmode="lin" valueType="num">
                                      <p:cBhvr>
                                        <p:cTn id="54" dur="300" fill="hold"/>
                                        <p:tgtEl>
                                          <p:spTgt spid="28"/>
                                        </p:tgtEl>
                                        <p:attrNameLst>
                                          <p:attrName>ppt_y</p:attrName>
                                        </p:attrNameLst>
                                      </p:cBhvr>
                                      <p:tavLst>
                                        <p:tav tm="0">
                                          <p:val>
                                            <p:strVal val="#ppt_y-.1"/>
                                          </p:val>
                                        </p:tav>
                                        <p:tav tm="100000">
                                          <p:val>
                                            <p:strVal val="#ppt_y"/>
                                          </p:val>
                                        </p:tav>
                                      </p:tavLst>
                                    </p:anim>
                                  </p:childTnLst>
                                </p:cTn>
                              </p:par>
                            </p:childTnLst>
                          </p:cTn>
                        </p:par>
                        <p:par>
                          <p:cTn id="55" fill="hold">
                            <p:stCondLst>
                              <p:cond delay="1500"/>
                            </p:stCondLst>
                            <p:childTnLst>
                              <p:par>
                                <p:cTn id="56" presetID="47" presetClass="entr" presetSubtype="0" fill="hold" grpId="0" nodeType="after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300"/>
                                        <p:tgtEl>
                                          <p:spTgt spid="52"/>
                                        </p:tgtEl>
                                      </p:cBhvr>
                                    </p:animEffect>
                                    <p:anim calcmode="lin" valueType="num">
                                      <p:cBhvr>
                                        <p:cTn id="59" dur="300" fill="hold"/>
                                        <p:tgtEl>
                                          <p:spTgt spid="52"/>
                                        </p:tgtEl>
                                        <p:attrNameLst>
                                          <p:attrName>ppt_x</p:attrName>
                                        </p:attrNameLst>
                                      </p:cBhvr>
                                      <p:tavLst>
                                        <p:tav tm="0">
                                          <p:val>
                                            <p:strVal val="#ppt_x"/>
                                          </p:val>
                                        </p:tav>
                                        <p:tav tm="100000">
                                          <p:val>
                                            <p:strVal val="#ppt_x"/>
                                          </p:val>
                                        </p:tav>
                                      </p:tavLst>
                                    </p:anim>
                                    <p:anim calcmode="lin" valueType="num">
                                      <p:cBhvr>
                                        <p:cTn id="60" dur="300" fill="hold"/>
                                        <p:tgtEl>
                                          <p:spTgt spid="52"/>
                                        </p:tgtEl>
                                        <p:attrNameLst>
                                          <p:attrName>ppt_y</p:attrName>
                                        </p:attrNameLst>
                                      </p:cBhvr>
                                      <p:tavLst>
                                        <p:tav tm="0">
                                          <p:val>
                                            <p:strVal val="#ppt_y-.1"/>
                                          </p:val>
                                        </p:tav>
                                        <p:tav tm="100000">
                                          <p:val>
                                            <p:strVal val="#ppt_y"/>
                                          </p:val>
                                        </p:tav>
                                      </p:tavLst>
                                    </p:anim>
                                  </p:childTnLst>
                                </p:cTn>
                              </p:par>
                            </p:childTnLst>
                          </p:cTn>
                        </p:par>
                        <p:par>
                          <p:cTn id="61" fill="hold">
                            <p:stCondLst>
                              <p:cond delay="1800"/>
                            </p:stCondLst>
                            <p:childTnLst>
                              <p:par>
                                <p:cTn id="62" presetID="47" presetClass="entr" presetSubtype="0" fill="hold" grpId="0" nodeType="after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500"/>
                                        <p:tgtEl>
                                          <p:spTgt spid="55"/>
                                        </p:tgtEl>
                                      </p:cBhvr>
                                    </p:animEffect>
                                    <p:anim calcmode="lin" valueType="num">
                                      <p:cBhvr>
                                        <p:cTn id="65" dur="500" fill="hold"/>
                                        <p:tgtEl>
                                          <p:spTgt spid="55"/>
                                        </p:tgtEl>
                                        <p:attrNameLst>
                                          <p:attrName>ppt_x</p:attrName>
                                        </p:attrNameLst>
                                      </p:cBhvr>
                                      <p:tavLst>
                                        <p:tav tm="0">
                                          <p:val>
                                            <p:strVal val="#ppt_x"/>
                                          </p:val>
                                        </p:tav>
                                        <p:tav tm="100000">
                                          <p:val>
                                            <p:strVal val="#ppt_x"/>
                                          </p:val>
                                        </p:tav>
                                      </p:tavLst>
                                    </p:anim>
                                    <p:anim calcmode="lin" valueType="num">
                                      <p:cBhvr>
                                        <p:cTn id="66" dur="500" fill="hold"/>
                                        <p:tgtEl>
                                          <p:spTgt spid="55"/>
                                        </p:tgtEl>
                                        <p:attrNameLst>
                                          <p:attrName>ppt_y</p:attrName>
                                        </p:attrNameLst>
                                      </p:cBhvr>
                                      <p:tavLst>
                                        <p:tav tm="0">
                                          <p:val>
                                            <p:strVal val="#ppt_y-.1"/>
                                          </p:val>
                                        </p:tav>
                                        <p:tav tm="100000">
                                          <p:val>
                                            <p:strVal val="#ppt_y"/>
                                          </p:val>
                                        </p:tav>
                                      </p:tavLst>
                                    </p:anim>
                                  </p:childTnLst>
                                </p:cTn>
                              </p:par>
                            </p:childTnLst>
                          </p:cTn>
                        </p:par>
                        <p:par>
                          <p:cTn id="67" fill="hold">
                            <p:stCondLst>
                              <p:cond delay="2300"/>
                            </p:stCondLst>
                            <p:childTnLst>
                              <p:par>
                                <p:cTn id="68" presetID="47" presetClass="entr" presetSubtype="0" fill="hold" nodeType="after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500"/>
                                        <p:tgtEl>
                                          <p:spTgt spid="57"/>
                                        </p:tgtEl>
                                      </p:cBhvr>
                                    </p:animEffect>
                                    <p:anim calcmode="lin" valueType="num">
                                      <p:cBhvr>
                                        <p:cTn id="71" dur="500" fill="hold"/>
                                        <p:tgtEl>
                                          <p:spTgt spid="57"/>
                                        </p:tgtEl>
                                        <p:attrNameLst>
                                          <p:attrName>ppt_x</p:attrName>
                                        </p:attrNameLst>
                                      </p:cBhvr>
                                      <p:tavLst>
                                        <p:tav tm="0">
                                          <p:val>
                                            <p:strVal val="#ppt_x"/>
                                          </p:val>
                                        </p:tav>
                                        <p:tav tm="100000">
                                          <p:val>
                                            <p:strVal val="#ppt_x"/>
                                          </p:val>
                                        </p:tav>
                                      </p:tavLst>
                                    </p:anim>
                                    <p:anim calcmode="lin" valueType="num">
                                      <p:cBhvr>
                                        <p:cTn id="72" dur="5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8" grpId="0" animBg="1"/>
      <p:bldP spid="31" grpId="0" animBg="1"/>
      <p:bldP spid="51" grpId="0" animBg="1"/>
      <p:bldP spid="52" grpId="0" animBg="1"/>
      <p:bldP spid="53" grpId="0" animBg="1"/>
      <p:bldP spid="54" grpId="0" animBg="1"/>
      <p:bldP spid="55" grpId="0" animBg="1"/>
      <p:bldP spid="5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p:cNvSpPr>
            <a:spLocks noGrp="1"/>
          </p:cNvSpPr>
          <p:nvPr>
            <p:ph type="title"/>
          </p:nvPr>
        </p:nvSpPr>
        <p:spPr/>
        <p:txBody>
          <a:bodyPr>
            <a:normAutofit/>
          </a:bodyPr>
          <a:lstStyle/>
          <a:p>
            <a:r>
              <a:rPr lang="en-US"/>
              <a:t>Break Minimalistic Slide</a:t>
            </a:r>
          </a:p>
        </p:txBody>
      </p:sp>
      <p:sp>
        <p:nvSpPr>
          <p:cNvPr id="2" name="TextBox 1"/>
          <p:cNvSpPr txBox="1"/>
          <p:nvPr/>
        </p:nvSpPr>
        <p:spPr>
          <a:xfrm>
            <a:off x="1151522" y="3440666"/>
            <a:ext cx="6841067" cy="399991"/>
          </a:xfrm>
          <a:prstGeom prst="rect">
            <a:avLst/>
          </a:prstGeom>
          <a:noFill/>
        </p:spPr>
        <p:txBody>
          <a:bodyPr wrap="square" lIns="91418" tIns="45708" rIns="91418" bIns="45708" rtlCol="0">
            <a:spAutoFit/>
          </a:bodyPr>
          <a:lstStyle/>
          <a:p>
            <a:pPr algn="ctr"/>
            <a:r>
              <a:rPr lang="en-US" sz="1000">
                <a:solidFill>
                  <a:schemeClr val="bg2"/>
                </a:solidFill>
              </a:rPr>
              <a:t>Praesent blandit laoreet nibh. Nulla facilisi. Phasellus leo dolor, tempus non, auctor et, hendrerit quis, nisi. Nullam dictum felis eu pede mollis pretium.</a:t>
            </a:r>
          </a:p>
        </p:txBody>
      </p:sp>
      <p:grpSp>
        <p:nvGrpSpPr>
          <p:cNvPr id="12" name="Skupina 11"/>
          <p:cNvGrpSpPr/>
          <p:nvPr/>
        </p:nvGrpSpPr>
        <p:grpSpPr>
          <a:xfrm>
            <a:off x="3923244" y="1331915"/>
            <a:ext cx="1261012" cy="1292031"/>
            <a:chOff x="4046538" y="1524001"/>
            <a:chExt cx="1014413" cy="1035050"/>
          </a:xfrm>
          <a:solidFill>
            <a:schemeClr val="accent2"/>
          </a:solidFill>
        </p:grpSpPr>
        <p:sp>
          <p:nvSpPr>
            <p:cNvPr id="10" name="Freeform 31"/>
            <p:cNvSpPr>
              <a:spLocks noEditPoints="1"/>
            </p:cNvSpPr>
            <p:nvPr/>
          </p:nvSpPr>
          <p:spPr bwMode="auto">
            <a:xfrm>
              <a:off x="4046538" y="1524001"/>
              <a:ext cx="1014413" cy="1035050"/>
            </a:xfrm>
            <a:custGeom>
              <a:avLst/>
              <a:gdLst>
                <a:gd name="T0" fmla="*/ 1395 w 3195"/>
                <a:gd name="T1" fmla="*/ 494 h 3258"/>
                <a:gd name="T2" fmla="*/ 1341 w 3195"/>
                <a:gd name="T3" fmla="*/ 295 h 3258"/>
                <a:gd name="T4" fmla="*/ 1151 w 3195"/>
                <a:gd name="T5" fmla="*/ 568 h 3258"/>
                <a:gd name="T6" fmla="*/ 822 w 3195"/>
                <a:gd name="T7" fmla="*/ 523 h 3258"/>
                <a:gd name="T8" fmla="*/ 927 w 3195"/>
                <a:gd name="T9" fmla="*/ 706 h 3258"/>
                <a:gd name="T10" fmla="*/ 761 w 3195"/>
                <a:gd name="T11" fmla="*/ 886 h 3258"/>
                <a:gd name="T12" fmla="*/ 575 w 3195"/>
                <a:gd name="T13" fmla="*/ 756 h 3258"/>
                <a:gd name="T14" fmla="*/ 615 w 3195"/>
                <a:gd name="T15" fmla="*/ 1119 h 3258"/>
                <a:gd name="T16" fmla="*/ 320 w 3195"/>
                <a:gd name="T17" fmla="*/ 1238 h 3258"/>
                <a:gd name="T18" fmla="*/ 532 w 3195"/>
                <a:gd name="T19" fmla="*/ 1369 h 3258"/>
                <a:gd name="T20" fmla="*/ 296 w 3195"/>
                <a:gd name="T21" fmla="*/ 1342 h 3258"/>
                <a:gd name="T22" fmla="*/ 541 w 3195"/>
                <a:gd name="T23" fmla="*/ 1581 h 3258"/>
                <a:gd name="T24" fmla="*/ 493 w 3195"/>
                <a:gd name="T25" fmla="*/ 1699 h 3258"/>
                <a:gd name="T26" fmla="*/ 506 w 3195"/>
                <a:gd name="T27" fmla="*/ 1892 h 3258"/>
                <a:gd name="T28" fmla="*/ 322 w 3195"/>
                <a:gd name="T29" fmla="*/ 2027 h 3258"/>
                <a:gd name="T30" fmla="*/ 595 w 3195"/>
                <a:gd name="T31" fmla="*/ 2170 h 3258"/>
                <a:gd name="T32" fmla="*/ 730 w 3195"/>
                <a:gd name="T33" fmla="*/ 2376 h 3258"/>
                <a:gd name="T34" fmla="*/ 792 w 3195"/>
                <a:gd name="T35" fmla="*/ 2712 h 3258"/>
                <a:gd name="T36" fmla="*/ 885 w 3195"/>
                <a:gd name="T37" fmla="*/ 2778 h 3258"/>
                <a:gd name="T38" fmla="*/ 1137 w 3195"/>
                <a:gd name="T39" fmla="*/ 2724 h 3258"/>
                <a:gd name="T40" fmla="*/ 1357 w 3195"/>
                <a:gd name="T41" fmla="*/ 2779 h 3258"/>
                <a:gd name="T42" fmla="*/ 1379 w 3195"/>
                <a:gd name="T43" fmla="*/ 2793 h 3258"/>
                <a:gd name="T44" fmla="*/ 1564 w 3195"/>
                <a:gd name="T45" fmla="*/ 2685 h 3258"/>
                <a:gd name="T46" fmla="*/ 1666 w 3195"/>
                <a:gd name="T47" fmla="*/ 2988 h 3258"/>
                <a:gd name="T48" fmla="*/ 1858 w 3195"/>
                <a:gd name="T49" fmla="*/ 2737 h 3258"/>
                <a:gd name="T50" fmla="*/ 2113 w 3195"/>
                <a:gd name="T51" fmla="*/ 2884 h 3258"/>
                <a:gd name="T52" fmla="*/ 2202 w 3195"/>
                <a:gd name="T53" fmla="*/ 2841 h 3258"/>
                <a:gd name="T54" fmla="*/ 2319 w 3195"/>
                <a:gd name="T55" fmla="*/ 2524 h 3258"/>
                <a:gd name="T56" fmla="*/ 2487 w 3195"/>
                <a:gd name="T57" fmla="*/ 2346 h 3258"/>
                <a:gd name="T58" fmla="*/ 2799 w 3195"/>
                <a:gd name="T59" fmla="*/ 2222 h 3258"/>
                <a:gd name="T60" fmla="*/ 2839 w 3195"/>
                <a:gd name="T61" fmla="*/ 2127 h 3258"/>
                <a:gd name="T62" fmla="*/ 2716 w 3195"/>
                <a:gd name="T63" fmla="*/ 1862 h 3258"/>
                <a:gd name="T64" fmla="*/ 2926 w 3195"/>
                <a:gd name="T65" fmla="*/ 1760 h 3258"/>
                <a:gd name="T66" fmla="*/ 2636 w 3195"/>
                <a:gd name="T67" fmla="*/ 1610 h 3258"/>
                <a:gd name="T68" fmla="*/ 2910 w 3195"/>
                <a:gd name="T69" fmla="*/ 1388 h 3258"/>
                <a:gd name="T70" fmla="*/ 2716 w 3195"/>
                <a:gd name="T71" fmla="*/ 1407 h 3258"/>
                <a:gd name="T72" fmla="*/ 2844 w 3195"/>
                <a:gd name="T73" fmla="*/ 1140 h 3258"/>
                <a:gd name="T74" fmla="*/ 2629 w 3195"/>
                <a:gd name="T75" fmla="*/ 1147 h 3258"/>
                <a:gd name="T76" fmla="*/ 2506 w 3195"/>
                <a:gd name="T77" fmla="*/ 934 h 3258"/>
                <a:gd name="T78" fmla="*/ 2642 w 3195"/>
                <a:gd name="T79" fmla="*/ 784 h 3258"/>
                <a:gd name="T80" fmla="*/ 2311 w 3195"/>
                <a:gd name="T81" fmla="*/ 746 h 3258"/>
                <a:gd name="T82" fmla="*/ 2264 w 3195"/>
                <a:gd name="T83" fmla="*/ 451 h 3258"/>
                <a:gd name="T84" fmla="*/ 2089 w 3195"/>
                <a:gd name="T85" fmla="*/ 600 h 3258"/>
                <a:gd name="T86" fmla="*/ 1874 w 3195"/>
                <a:gd name="T87" fmla="*/ 525 h 3258"/>
                <a:gd name="T88" fmla="*/ 1847 w 3195"/>
                <a:gd name="T89" fmla="*/ 523 h 3258"/>
                <a:gd name="T90" fmla="*/ 1666 w 3195"/>
                <a:gd name="T91" fmla="*/ 527 h 3258"/>
                <a:gd name="T92" fmla="*/ 1550 w 3195"/>
                <a:gd name="T93" fmla="*/ 575 h 3258"/>
                <a:gd name="T94" fmla="*/ 1699 w 3195"/>
                <a:gd name="T95" fmla="*/ 3 h 3258"/>
                <a:gd name="T96" fmla="*/ 2511 w 3195"/>
                <a:gd name="T97" fmla="*/ 291 h 3258"/>
                <a:gd name="T98" fmla="*/ 3051 w 3195"/>
                <a:gd name="T99" fmla="*/ 950 h 3258"/>
                <a:gd name="T100" fmla="*/ 3184 w 3195"/>
                <a:gd name="T101" fmla="*/ 1833 h 3258"/>
                <a:gd name="T102" fmla="*/ 2853 w 3195"/>
                <a:gd name="T103" fmla="*/ 2637 h 3258"/>
                <a:gd name="T104" fmla="*/ 2175 w 3195"/>
                <a:gd name="T105" fmla="*/ 3148 h 3258"/>
                <a:gd name="T106" fmla="*/ 1300 w 3195"/>
                <a:gd name="T107" fmla="*/ 3229 h 3258"/>
                <a:gd name="T108" fmla="*/ 537 w 3195"/>
                <a:gd name="T109" fmla="*/ 2846 h 3258"/>
                <a:gd name="T110" fmla="*/ 76 w 3195"/>
                <a:gd name="T111" fmla="*/ 2125 h 3258"/>
                <a:gd name="T112" fmla="*/ 49 w 3195"/>
                <a:gd name="T113" fmla="*/ 1227 h 3258"/>
                <a:gd name="T114" fmla="*/ 468 w 3195"/>
                <a:gd name="T115" fmla="*/ 477 h 3258"/>
                <a:gd name="T116" fmla="*/ 1205 w 3195"/>
                <a:gd name="T117" fmla="*/ 50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95" h="3258">
                  <a:moveTo>
                    <a:pt x="1531" y="270"/>
                  </a:moveTo>
                  <a:lnTo>
                    <a:pt x="1476" y="274"/>
                  </a:lnTo>
                  <a:lnTo>
                    <a:pt x="1422" y="281"/>
                  </a:lnTo>
                  <a:lnTo>
                    <a:pt x="1369" y="290"/>
                  </a:lnTo>
                  <a:lnTo>
                    <a:pt x="1402" y="479"/>
                  </a:lnTo>
                  <a:lnTo>
                    <a:pt x="1402" y="483"/>
                  </a:lnTo>
                  <a:lnTo>
                    <a:pt x="1401" y="487"/>
                  </a:lnTo>
                  <a:lnTo>
                    <a:pt x="1398" y="490"/>
                  </a:lnTo>
                  <a:lnTo>
                    <a:pt x="1395" y="494"/>
                  </a:lnTo>
                  <a:lnTo>
                    <a:pt x="1391" y="495"/>
                  </a:lnTo>
                  <a:lnTo>
                    <a:pt x="1389" y="496"/>
                  </a:lnTo>
                  <a:lnTo>
                    <a:pt x="1387" y="496"/>
                  </a:lnTo>
                  <a:lnTo>
                    <a:pt x="1384" y="495"/>
                  </a:lnTo>
                  <a:lnTo>
                    <a:pt x="1381" y="494"/>
                  </a:lnTo>
                  <a:lnTo>
                    <a:pt x="1378" y="490"/>
                  </a:lnTo>
                  <a:lnTo>
                    <a:pt x="1376" y="487"/>
                  </a:lnTo>
                  <a:lnTo>
                    <a:pt x="1374" y="484"/>
                  </a:lnTo>
                  <a:lnTo>
                    <a:pt x="1341" y="295"/>
                  </a:lnTo>
                  <a:lnTo>
                    <a:pt x="1272" y="311"/>
                  </a:lnTo>
                  <a:lnTo>
                    <a:pt x="1204" y="330"/>
                  </a:lnTo>
                  <a:lnTo>
                    <a:pt x="1137" y="353"/>
                  </a:lnTo>
                  <a:lnTo>
                    <a:pt x="1072" y="379"/>
                  </a:lnTo>
                  <a:lnTo>
                    <a:pt x="1160" y="548"/>
                  </a:lnTo>
                  <a:lnTo>
                    <a:pt x="1161" y="555"/>
                  </a:lnTo>
                  <a:lnTo>
                    <a:pt x="1159" y="562"/>
                  </a:lnTo>
                  <a:lnTo>
                    <a:pt x="1154" y="567"/>
                  </a:lnTo>
                  <a:lnTo>
                    <a:pt x="1151" y="568"/>
                  </a:lnTo>
                  <a:lnTo>
                    <a:pt x="1147" y="568"/>
                  </a:lnTo>
                  <a:lnTo>
                    <a:pt x="1143" y="568"/>
                  </a:lnTo>
                  <a:lnTo>
                    <a:pt x="1140" y="567"/>
                  </a:lnTo>
                  <a:lnTo>
                    <a:pt x="1137" y="564"/>
                  </a:lnTo>
                  <a:lnTo>
                    <a:pt x="1135" y="561"/>
                  </a:lnTo>
                  <a:lnTo>
                    <a:pt x="1046" y="390"/>
                  </a:lnTo>
                  <a:lnTo>
                    <a:pt x="968" y="430"/>
                  </a:lnTo>
                  <a:lnTo>
                    <a:pt x="893" y="474"/>
                  </a:lnTo>
                  <a:lnTo>
                    <a:pt x="822" y="523"/>
                  </a:lnTo>
                  <a:lnTo>
                    <a:pt x="946" y="686"/>
                  </a:lnTo>
                  <a:lnTo>
                    <a:pt x="948" y="692"/>
                  </a:lnTo>
                  <a:lnTo>
                    <a:pt x="948" y="700"/>
                  </a:lnTo>
                  <a:lnTo>
                    <a:pt x="943" y="705"/>
                  </a:lnTo>
                  <a:lnTo>
                    <a:pt x="941" y="707"/>
                  </a:lnTo>
                  <a:lnTo>
                    <a:pt x="938" y="708"/>
                  </a:lnTo>
                  <a:lnTo>
                    <a:pt x="935" y="708"/>
                  </a:lnTo>
                  <a:lnTo>
                    <a:pt x="930" y="708"/>
                  </a:lnTo>
                  <a:lnTo>
                    <a:pt x="927" y="706"/>
                  </a:lnTo>
                  <a:lnTo>
                    <a:pt x="924" y="703"/>
                  </a:lnTo>
                  <a:lnTo>
                    <a:pt x="799" y="540"/>
                  </a:lnTo>
                  <a:lnTo>
                    <a:pt x="744" y="585"/>
                  </a:lnTo>
                  <a:lnTo>
                    <a:pt x="692" y="633"/>
                  </a:lnTo>
                  <a:lnTo>
                    <a:pt x="640" y="683"/>
                  </a:lnTo>
                  <a:lnTo>
                    <a:pt x="594" y="735"/>
                  </a:lnTo>
                  <a:lnTo>
                    <a:pt x="756" y="872"/>
                  </a:lnTo>
                  <a:lnTo>
                    <a:pt x="760" y="879"/>
                  </a:lnTo>
                  <a:lnTo>
                    <a:pt x="761" y="886"/>
                  </a:lnTo>
                  <a:lnTo>
                    <a:pt x="758" y="892"/>
                  </a:lnTo>
                  <a:lnTo>
                    <a:pt x="756" y="895"/>
                  </a:lnTo>
                  <a:lnTo>
                    <a:pt x="754" y="897"/>
                  </a:lnTo>
                  <a:lnTo>
                    <a:pt x="751" y="897"/>
                  </a:lnTo>
                  <a:lnTo>
                    <a:pt x="748" y="898"/>
                  </a:lnTo>
                  <a:lnTo>
                    <a:pt x="745" y="897"/>
                  </a:lnTo>
                  <a:lnTo>
                    <a:pt x="742" y="896"/>
                  </a:lnTo>
                  <a:lnTo>
                    <a:pt x="739" y="895"/>
                  </a:lnTo>
                  <a:lnTo>
                    <a:pt x="575" y="756"/>
                  </a:lnTo>
                  <a:lnTo>
                    <a:pt x="531" y="812"/>
                  </a:lnTo>
                  <a:lnTo>
                    <a:pt x="491" y="870"/>
                  </a:lnTo>
                  <a:lnTo>
                    <a:pt x="454" y="931"/>
                  </a:lnTo>
                  <a:lnTo>
                    <a:pt x="419" y="993"/>
                  </a:lnTo>
                  <a:lnTo>
                    <a:pt x="611" y="1098"/>
                  </a:lnTo>
                  <a:lnTo>
                    <a:pt x="616" y="1102"/>
                  </a:lnTo>
                  <a:lnTo>
                    <a:pt x="620" y="1108"/>
                  </a:lnTo>
                  <a:lnTo>
                    <a:pt x="618" y="1116"/>
                  </a:lnTo>
                  <a:lnTo>
                    <a:pt x="615" y="1119"/>
                  </a:lnTo>
                  <a:lnTo>
                    <a:pt x="612" y="1122"/>
                  </a:lnTo>
                  <a:lnTo>
                    <a:pt x="609" y="1123"/>
                  </a:lnTo>
                  <a:lnTo>
                    <a:pt x="605" y="1123"/>
                  </a:lnTo>
                  <a:lnTo>
                    <a:pt x="602" y="1123"/>
                  </a:lnTo>
                  <a:lnTo>
                    <a:pt x="599" y="1121"/>
                  </a:lnTo>
                  <a:lnTo>
                    <a:pt x="407" y="1019"/>
                  </a:lnTo>
                  <a:lnTo>
                    <a:pt x="373" y="1090"/>
                  </a:lnTo>
                  <a:lnTo>
                    <a:pt x="345" y="1163"/>
                  </a:lnTo>
                  <a:lnTo>
                    <a:pt x="320" y="1238"/>
                  </a:lnTo>
                  <a:lnTo>
                    <a:pt x="300" y="1315"/>
                  </a:lnTo>
                  <a:lnTo>
                    <a:pt x="300" y="1315"/>
                  </a:lnTo>
                  <a:lnTo>
                    <a:pt x="301" y="1315"/>
                  </a:lnTo>
                  <a:lnTo>
                    <a:pt x="302" y="1315"/>
                  </a:lnTo>
                  <a:lnTo>
                    <a:pt x="521" y="1356"/>
                  </a:lnTo>
                  <a:lnTo>
                    <a:pt x="525" y="1358"/>
                  </a:lnTo>
                  <a:lnTo>
                    <a:pt x="528" y="1361"/>
                  </a:lnTo>
                  <a:lnTo>
                    <a:pt x="530" y="1365"/>
                  </a:lnTo>
                  <a:lnTo>
                    <a:pt x="532" y="1369"/>
                  </a:lnTo>
                  <a:lnTo>
                    <a:pt x="532" y="1373"/>
                  </a:lnTo>
                  <a:lnTo>
                    <a:pt x="530" y="1376"/>
                  </a:lnTo>
                  <a:lnTo>
                    <a:pt x="528" y="1380"/>
                  </a:lnTo>
                  <a:lnTo>
                    <a:pt x="525" y="1383"/>
                  </a:lnTo>
                  <a:lnTo>
                    <a:pt x="522" y="1384"/>
                  </a:lnTo>
                  <a:lnTo>
                    <a:pt x="517" y="1385"/>
                  </a:lnTo>
                  <a:lnTo>
                    <a:pt x="515" y="1385"/>
                  </a:lnTo>
                  <a:lnTo>
                    <a:pt x="297" y="1342"/>
                  </a:lnTo>
                  <a:lnTo>
                    <a:pt x="296" y="1342"/>
                  </a:lnTo>
                  <a:lnTo>
                    <a:pt x="296" y="1341"/>
                  </a:lnTo>
                  <a:lnTo>
                    <a:pt x="295" y="1341"/>
                  </a:lnTo>
                  <a:lnTo>
                    <a:pt x="282" y="1414"/>
                  </a:lnTo>
                  <a:lnTo>
                    <a:pt x="271" y="1486"/>
                  </a:lnTo>
                  <a:lnTo>
                    <a:pt x="266" y="1559"/>
                  </a:lnTo>
                  <a:lnTo>
                    <a:pt x="493" y="1559"/>
                  </a:lnTo>
                  <a:lnTo>
                    <a:pt x="511" y="1562"/>
                  </a:lnTo>
                  <a:lnTo>
                    <a:pt x="528" y="1569"/>
                  </a:lnTo>
                  <a:lnTo>
                    <a:pt x="541" y="1581"/>
                  </a:lnTo>
                  <a:lnTo>
                    <a:pt x="552" y="1594"/>
                  </a:lnTo>
                  <a:lnTo>
                    <a:pt x="559" y="1610"/>
                  </a:lnTo>
                  <a:lnTo>
                    <a:pt x="561" y="1629"/>
                  </a:lnTo>
                  <a:lnTo>
                    <a:pt x="559" y="1648"/>
                  </a:lnTo>
                  <a:lnTo>
                    <a:pt x="552" y="1665"/>
                  </a:lnTo>
                  <a:lnTo>
                    <a:pt x="541" y="1678"/>
                  </a:lnTo>
                  <a:lnTo>
                    <a:pt x="528" y="1689"/>
                  </a:lnTo>
                  <a:lnTo>
                    <a:pt x="511" y="1697"/>
                  </a:lnTo>
                  <a:lnTo>
                    <a:pt x="493" y="1699"/>
                  </a:lnTo>
                  <a:lnTo>
                    <a:pt x="266" y="1699"/>
                  </a:lnTo>
                  <a:lnTo>
                    <a:pt x="272" y="1775"/>
                  </a:lnTo>
                  <a:lnTo>
                    <a:pt x="283" y="1851"/>
                  </a:lnTo>
                  <a:lnTo>
                    <a:pt x="297" y="1925"/>
                  </a:lnTo>
                  <a:lnTo>
                    <a:pt x="492" y="1888"/>
                  </a:lnTo>
                  <a:lnTo>
                    <a:pt x="497" y="1888"/>
                  </a:lnTo>
                  <a:lnTo>
                    <a:pt x="500" y="1889"/>
                  </a:lnTo>
                  <a:lnTo>
                    <a:pt x="503" y="1890"/>
                  </a:lnTo>
                  <a:lnTo>
                    <a:pt x="506" y="1892"/>
                  </a:lnTo>
                  <a:lnTo>
                    <a:pt x="508" y="1895"/>
                  </a:lnTo>
                  <a:lnTo>
                    <a:pt x="509" y="1900"/>
                  </a:lnTo>
                  <a:lnTo>
                    <a:pt x="509" y="1904"/>
                  </a:lnTo>
                  <a:lnTo>
                    <a:pt x="508" y="1908"/>
                  </a:lnTo>
                  <a:lnTo>
                    <a:pt x="505" y="1911"/>
                  </a:lnTo>
                  <a:lnTo>
                    <a:pt x="502" y="1915"/>
                  </a:lnTo>
                  <a:lnTo>
                    <a:pt x="498" y="1916"/>
                  </a:lnTo>
                  <a:lnTo>
                    <a:pt x="301" y="1953"/>
                  </a:lnTo>
                  <a:lnTo>
                    <a:pt x="322" y="2027"/>
                  </a:lnTo>
                  <a:lnTo>
                    <a:pt x="347" y="2101"/>
                  </a:lnTo>
                  <a:lnTo>
                    <a:pt x="376" y="2172"/>
                  </a:lnTo>
                  <a:lnTo>
                    <a:pt x="408" y="2240"/>
                  </a:lnTo>
                  <a:lnTo>
                    <a:pt x="576" y="2151"/>
                  </a:lnTo>
                  <a:lnTo>
                    <a:pt x="583" y="2149"/>
                  </a:lnTo>
                  <a:lnTo>
                    <a:pt x="589" y="2151"/>
                  </a:lnTo>
                  <a:lnTo>
                    <a:pt x="595" y="2156"/>
                  </a:lnTo>
                  <a:lnTo>
                    <a:pt x="597" y="2163"/>
                  </a:lnTo>
                  <a:lnTo>
                    <a:pt x="595" y="2170"/>
                  </a:lnTo>
                  <a:lnTo>
                    <a:pt x="589" y="2175"/>
                  </a:lnTo>
                  <a:lnTo>
                    <a:pt x="420" y="2266"/>
                  </a:lnTo>
                  <a:lnTo>
                    <a:pt x="454" y="2327"/>
                  </a:lnTo>
                  <a:lnTo>
                    <a:pt x="490" y="2387"/>
                  </a:lnTo>
                  <a:lnTo>
                    <a:pt x="530" y="2444"/>
                  </a:lnTo>
                  <a:lnTo>
                    <a:pt x="573" y="2498"/>
                  </a:lnTo>
                  <a:lnTo>
                    <a:pt x="717" y="2377"/>
                  </a:lnTo>
                  <a:lnTo>
                    <a:pt x="723" y="2375"/>
                  </a:lnTo>
                  <a:lnTo>
                    <a:pt x="730" y="2376"/>
                  </a:lnTo>
                  <a:lnTo>
                    <a:pt x="736" y="2379"/>
                  </a:lnTo>
                  <a:lnTo>
                    <a:pt x="740" y="2387"/>
                  </a:lnTo>
                  <a:lnTo>
                    <a:pt x="739" y="2394"/>
                  </a:lnTo>
                  <a:lnTo>
                    <a:pt x="734" y="2400"/>
                  </a:lnTo>
                  <a:lnTo>
                    <a:pt x="591" y="2520"/>
                  </a:lnTo>
                  <a:lnTo>
                    <a:pt x="637" y="2572"/>
                  </a:lnTo>
                  <a:lnTo>
                    <a:pt x="686" y="2621"/>
                  </a:lnTo>
                  <a:lnTo>
                    <a:pt x="739" y="2668"/>
                  </a:lnTo>
                  <a:lnTo>
                    <a:pt x="792" y="2712"/>
                  </a:lnTo>
                  <a:lnTo>
                    <a:pt x="901" y="2569"/>
                  </a:lnTo>
                  <a:lnTo>
                    <a:pt x="908" y="2564"/>
                  </a:lnTo>
                  <a:lnTo>
                    <a:pt x="914" y="2563"/>
                  </a:lnTo>
                  <a:lnTo>
                    <a:pt x="921" y="2567"/>
                  </a:lnTo>
                  <a:lnTo>
                    <a:pt x="925" y="2573"/>
                  </a:lnTo>
                  <a:lnTo>
                    <a:pt x="926" y="2579"/>
                  </a:lnTo>
                  <a:lnTo>
                    <a:pt x="923" y="2587"/>
                  </a:lnTo>
                  <a:lnTo>
                    <a:pt x="814" y="2729"/>
                  </a:lnTo>
                  <a:lnTo>
                    <a:pt x="885" y="2778"/>
                  </a:lnTo>
                  <a:lnTo>
                    <a:pt x="958" y="2822"/>
                  </a:lnTo>
                  <a:lnTo>
                    <a:pt x="1035" y="2862"/>
                  </a:lnTo>
                  <a:lnTo>
                    <a:pt x="1112" y="2711"/>
                  </a:lnTo>
                  <a:lnTo>
                    <a:pt x="1117" y="2706"/>
                  </a:lnTo>
                  <a:lnTo>
                    <a:pt x="1123" y="2704"/>
                  </a:lnTo>
                  <a:lnTo>
                    <a:pt x="1131" y="2705"/>
                  </a:lnTo>
                  <a:lnTo>
                    <a:pt x="1136" y="2710"/>
                  </a:lnTo>
                  <a:lnTo>
                    <a:pt x="1138" y="2717"/>
                  </a:lnTo>
                  <a:lnTo>
                    <a:pt x="1137" y="2724"/>
                  </a:lnTo>
                  <a:lnTo>
                    <a:pt x="1059" y="2874"/>
                  </a:lnTo>
                  <a:lnTo>
                    <a:pt x="1122" y="2901"/>
                  </a:lnTo>
                  <a:lnTo>
                    <a:pt x="1187" y="2923"/>
                  </a:lnTo>
                  <a:lnTo>
                    <a:pt x="1254" y="2943"/>
                  </a:lnTo>
                  <a:lnTo>
                    <a:pt x="1322" y="2959"/>
                  </a:lnTo>
                  <a:lnTo>
                    <a:pt x="1351" y="2789"/>
                  </a:lnTo>
                  <a:lnTo>
                    <a:pt x="1353" y="2785"/>
                  </a:lnTo>
                  <a:lnTo>
                    <a:pt x="1355" y="2781"/>
                  </a:lnTo>
                  <a:lnTo>
                    <a:pt x="1357" y="2779"/>
                  </a:lnTo>
                  <a:lnTo>
                    <a:pt x="1360" y="2777"/>
                  </a:lnTo>
                  <a:lnTo>
                    <a:pt x="1363" y="2777"/>
                  </a:lnTo>
                  <a:lnTo>
                    <a:pt x="1368" y="2777"/>
                  </a:lnTo>
                  <a:lnTo>
                    <a:pt x="1371" y="2778"/>
                  </a:lnTo>
                  <a:lnTo>
                    <a:pt x="1374" y="2780"/>
                  </a:lnTo>
                  <a:lnTo>
                    <a:pt x="1377" y="2782"/>
                  </a:lnTo>
                  <a:lnTo>
                    <a:pt x="1378" y="2786"/>
                  </a:lnTo>
                  <a:lnTo>
                    <a:pt x="1379" y="2790"/>
                  </a:lnTo>
                  <a:lnTo>
                    <a:pt x="1379" y="2793"/>
                  </a:lnTo>
                  <a:lnTo>
                    <a:pt x="1349" y="2964"/>
                  </a:lnTo>
                  <a:lnTo>
                    <a:pt x="1408" y="2975"/>
                  </a:lnTo>
                  <a:lnTo>
                    <a:pt x="1469" y="2982"/>
                  </a:lnTo>
                  <a:lnTo>
                    <a:pt x="1530" y="2988"/>
                  </a:lnTo>
                  <a:lnTo>
                    <a:pt x="1530" y="2745"/>
                  </a:lnTo>
                  <a:lnTo>
                    <a:pt x="1532" y="2726"/>
                  </a:lnTo>
                  <a:lnTo>
                    <a:pt x="1540" y="2710"/>
                  </a:lnTo>
                  <a:lnTo>
                    <a:pt x="1550" y="2696"/>
                  </a:lnTo>
                  <a:lnTo>
                    <a:pt x="1564" y="2685"/>
                  </a:lnTo>
                  <a:lnTo>
                    <a:pt x="1580" y="2678"/>
                  </a:lnTo>
                  <a:lnTo>
                    <a:pt x="1598" y="2676"/>
                  </a:lnTo>
                  <a:lnTo>
                    <a:pt x="1617" y="2678"/>
                  </a:lnTo>
                  <a:lnTo>
                    <a:pt x="1633" y="2685"/>
                  </a:lnTo>
                  <a:lnTo>
                    <a:pt x="1646" y="2696"/>
                  </a:lnTo>
                  <a:lnTo>
                    <a:pt x="1657" y="2710"/>
                  </a:lnTo>
                  <a:lnTo>
                    <a:pt x="1664" y="2726"/>
                  </a:lnTo>
                  <a:lnTo>
                    <a:pt x="1666" y="2745"/>
                  </a:lnTo>
                  <a:lnTo>
                    <a:pt x="1666" y="2988"/>
                  </a:lnTo>
                  <a:lnTo>
                    <a:pt x="1740" y="2981"/>
                  </a:lnTo>
                  <a:lnTo>
                    <a:pt x="1812" y="2972"/>
                  </a:lnTo>
                  <a:lnTo>
                    <a:pt x="1883" y="2957"/>
                  </a:lnTo>
                  <a:lnTo>
                    <a:pt x="1846" y="2753"/>
                  </a:lnTo>
                  <a:lnTo>
                    <a:pt x="1846" y="2748"/>
                  </a:lnTo>
                  <a:lnTo>
                    <a:pt x="1848" y="2744"/>
                  </a:lnTo>
                  <a:lnTo>
                    <a:pt x="1851" y="2741"/>
                  </a:lnTo>
                  <a:lnTo>
                    <a:pt x="1854" y="2739"/>
                  </a:lnTo>
                  <a:lnTo>
                    <a:pt x="1858" y="2737"/>
                  </a:lnTo>
                  <a:lnTo>
                    <a:pt x="1863" y="2737"/>
                  </a:lnTo>
                  <a:lnTo>
                    <a:pt x="1867" y="2738"/>
                  </a:lnTo>
                  <a:lnTo>
                    <a:pt x="1870" y="2741"/>
                  </a:lnTo>
                  <a:lnTo>
                    <a:pt x="1872" y="2744"/>
                  </a:lnTo>
                  <a:lnTo>
                    <a:pt x="1875" y="2748"/>
                  </a:lnTo>
                  <a:lnTo>
                    <a:pt x="1910" y="2952"/>
                  </a:lnTo>
                  <a:lnTo>
                    <a:pt x="1979" y="2934"/>
                  </a:lnTo>
                  <a:lnTo>
                    <a:pt x="2047" y="2910"/>
                  </a:lnTo>
                  <a:lnTo>
                    <a:pt x="2113" y="2884"/>
                  </a:lnTo>
                  <a:lnTo>
                    <a:pt x="2177" y="2855"/>
                  </a:lnTo>
                  <a:lnTo>
                    <a:pt x="2089" y="2685"/>
                  </a:lnTo>
                  <a:lnTo>
                    <a:pt x="2087" y="2677"/>
                  </a:lnTo>
                  <a:lnTo>
                    <a:pt x="2089" y="2670"/>
                  </a:lnTo>
                  <a:lnTo>
                    <a:pt x="2095" y="2665"/>
                  </a:lnTo>
                  <a:lnTo>
                    <a:pt x="2102" y="2663"/>
                  </a:lnTo>
                  <a:lnTo>
                    <a:pt x="2109" y="2665"/>
                  </a:lnTo>
                  <a:lnTo>
                    <a:pt x="2113" y="2672"/>
                  </a:lnTo>
                  <a:lnTo>
                    <a:pt x="2202" y="2841"/>
                  </a:lnTo>
                  <a:lnTo>
                    <a:pt x="2277" y="2798"/>
                  </a:lnTo>
                  <a:lnTo>
                    <a:pt x="2350" y="2752"/>
                  </a:lnTo>
                  <a:lnTo>
                    <a:pt x="2420" y="2700"/>
                  </a:lnTo>
                  <a:lnTo>
                    <a:pt x="2302" y="2546"/>
                  </a:lnTo>
                  <a:lnTo>
                    <a:pt x="2300" y="2540"/>
                  </a:lnTo>
                  <a:lnTo>
                    <a:pt x="2300" y="2533"/>
                  </a:lnTo>
                  <a:lnTo>
                    <a:pt x="2305" y="2526"/>
                  </a:lnTo>
                  <a:lnTo>
                    <a:pt x="2312" y="2524"/>
                  </a:lnTo>
                  <a:lnTo>
                    <a:pt x="2319" y="2524"/>
                  </a:lnTo>
                  <a:lnTo>
                    <a:pt x="2325" y="2529"/>
                  </a:lnTo>
                  <a:lnTo>
                    <a:pt x="2442" y="2682"/>
                  </a:lnTo>
                  <a:lnTo>
                    <a:pt x="2494" y="2637"/>
                  </a:lnTo>
                  <a:lnTo>
                    <a:pt x="2544" y="2588"/>
                  </a:lnTo>
                  <a:lnTo>
                    <a:pt x="2592" y="2536"/>
                  </a:lnTo>
                  <a:lnTo>
                    <a:pt x="2637" y="2481"/>
                  </a:lnTo>
                  <a:lnTo>
                    <a:pt x="2491" y="2360"/>
                  </a:lnTo>
                  <a:lnTo>
                    <a:pt x="2487" y="2354"/>
                  </a:lnTo>
                  <a:lnTo>
                    <a:pt x="2487" y="2346"/>
                  </a:lnTo>
                  <a:lnTo>
                    <a:pt x="2490" y="2340"/>
                  </a:lnTo>
                  <a:lnTo>
                    <a:pt x="2495" y="2335"/>
                  </a:lnTo>
                  <a:lnTo>
                    <a:pt x="2503" y="2335"/>
                  </a:lnTo>
                  <a:lnTo>
                    <a:pt x="2510" y="2338"/>
                  </a:lnTo>
                  <a:lnTo>
                    <a:pt x="2654" y="2459"/>
                  </a:lnTo>
                  <a:lnTo>
                    <a:pt x="2694" y="2403"/>
                  </a:lnTo>
                  <a:lnTo>
                    <a:pt x="2732" y="2344"/>
                  </a:lnTo>
                  <a:lnTo>
                    <a:pt x="2766" y="2284"/>
                  </a:lnTo>
                  <a:lnTo>
                    <a:pt x="2799" y="2222"/>
                  </a:lnTo>
                  <a:lnTo>
                    <a:pt x="2637" y="2135"/>
                  </a:lnTo>
                  <a:lnTo>
                    <a:pt x="2631" y="2129"/>
                  </a:lnTo>
                  <a:lnTo>
                    <a:pt x="2629" y="2123"/>
                  </a:lnTo>
                  <a:lnTo>
                    <a:pt x="2631" y="2116"/>
                  </a:lnTo>
                  <a:lnTo>
                    <a:pt x="2636" y="2110"/>
                  </a:lnTo>
                  <a:lnTo>
                    <a:pt x="2642" y="2108"/>
                  </a:lnTo>
                  <a:lnTo>
                    <a:pt x="2650" y="2110"/>
                  </a:lnTo>
                  <a:lnTo>
                    <a:pt x="2811" y="2196"/>
                  </a:lnTo>
                  <a:lnTo>
                    <a:pt x="2839" y="2127"/>
                  </a:lnTo>
                  <a:lnTo>
                    <a:pt x="2865" y="2056"/>
                  </a:lnTo>
                  <a:lnTo>
                    <a:pt x="2885" y="1984"/>
                  </a:lnTo>
                  <a:lnTo>
                    <a:pt x="2903" y="1909"/>
                  </a:lnTo>
                  <a:lnTo>
                    <a:pt x="2728" y="1875"/>
                  </a:lnTo>
                  <a:lnTo>
                    <a:pt x="2725" y="1874"/>
                  </a:lnTo>
                  <a:lnTo>
                    <a:pt x="2722" y="1872"/>
                  </a:lnTo>
                  <a:lnTo>
                    <a:pt x="2720" y="1869"/>
                  </a:lnTo>
                  <a:lnTo>
                    <a:pt x="2717" y="1866"/>
                  </a:lnTo>
                  <a:lnTo>
                    <a:pt x="2716" y="1862"/>
                  </a:lnTo>
                  <a:lnTo>
                    <a:pt x="2716" y="1859"/>
                  </a:lnTo>
                  <a:lnTo>
                    <a:pt x="2718" y="1855"/>
                  </a:lnTo>
                  <a:lnTo>
                    <a:pt x="2722" y="1851"/>
                  </a:lnTo>
                  <a:lnTo>
                    <a:pt x="2725" y="1849"/>
                  </a:lnTo>
                  <a:lnTo>
                    <a:pt x="2729" y="1848"/>
                  </a:lnTo>
                  <a:lnTo>
                    <a:pt x="2733" y="1848"/>
                  </a:lnTo>
                  <a:lnTo>
                    <a:pt x="2908" y="1881"/>
                  </a:lnTo>
                  <a:lnTo>
                    <a:pt x="2918" y="1821"/>
                  </a:lnTo>
                  <a:lnTo>
                    <a:pt x="2926" y="1760"/>
                  </a:lnTo>
                  <a:lnTo>
                    <a:pt x="2931" y="1698"/>
                  </a:lnTo>
                  <a:lnTo>
                    <a:pt x="2701" y="1698"/>
                  </a:lnTo>
                  <a:lnTo>
                    <a:pt x="2683" y="1695"/>
                  </a:lnTo>
                  <a:lnTo>
                    <a:pt x="2667" y="1689"/>
                  </a:lnTo>
                  <a:lnTo>
                    <a:pt x="2654" y="1677"/>
                  </a:lnTo>
                  <a:lnTo>
                    <a:pt x="2642" y="1664"/>
                  </a:lnTo>
                  <a:lnTo>
                    <a:pt x="2636" y="1648"/>
                  </a:lnTo>
                  <a:lnTo>
                    <a:pt x="2634" y="1628"/>
                  </a:lnTo>
                  <a:lnTo>
                    <a:pt x="2636" y="1610"/>
                  </a:lnTo>
                  <a:lnTo>
                    <a:pt x="2642" y="1594"/>
                  </a:lnTo>
                  <a:lnTo>
                    <a:pt x="2654" y="1581"/>
                  </a:lnTo>
                  <a:lnTo>
                    <a:pt x="2667" y="1569"/>
                  </a:lnTo>
                  <a:lnTo>
                    <a:pt x="2683" y="1562"/>
                  </a:lnTo>
                  <a:lnTo>
                    <a:pt x="2701" y="1559"/>
                  </a:lnTo>
                  <a:lnTo>
                    <a:pt x="2931" y="1559"/>
                  </a:lnTo>
                  <a:lnTo>
                    <a:pt x="2926" y="1502"/>
                  </a:lnTo>
                  <a:lnTo>
                    <a:pt x="2919" y="1444"/>
                  </a:lnTo>
                  <a:lnTo>
                    <a:pt x="2910" y="1388"/>
                  </a:lnTo>
                  <a:lnTo>
                    <a:pt x="2733" y="1422"/>
                  </a:lnTo>
                  <a:lnTo>
                    <a:pt x="2732" y="1422"/>
                  </a:lnTo>
                  <a:lnTo>
                    <a:pt x="2731" y="1422"/>
                  </a:lnTo>
                  <a:lnTo>
                    <a:pt x="2727" y="1422"/>
                  </a:lnTo>
                  <a:lnTo>
                    <a:pt x="2724" y="1420"/>
                  </a:lnTo>
                  <a:lnTo>
                    <a:pt x="2721" y="1418"/>
                  </a:lnTo>
                  <a:lnTo>
                    <a:pt x="2718" y="1415"/>
                  </a:lnTo>
                  <a:lnTo>
                    <a:pt x="2716" y="1410"/>
                  </a:lnTo>
                  <a:lnTo>
                    <a:pt x="2716" y="1407"/>
                  </a:lnTo>
                  <a:lnTo>
                    <a:pt x="2717" y="1403"/>
                  </a:lnTo>
                  <a:lnTo>
                    <a:pt x="2720" y="1400"/>
                  </a:lnTo>
                  <a:lnTo>
                    <a:pt x="2722" y="1398"/>
                  </a:lnTo>
                  <a:lnTo>
                    <a:pt x="2725" y="1395"/>
                  </a:lnTo>
                  <a:lnTo>
                    <a:pt x="2728" y="1394"/>
                  </a:lnTo>
                  <a:lnTo>
                    <a:pt x="2905" y="1360"/>
                  </a:lnTo>
                  <a:lnTo>
                    <a:pt x="2889" y="1286"/>
                  </a:lnTo>
                  <a:lnTo>
                    <a:pt x="2868" y="1213"/>
                  </a:lnTo>
                  <a:lnTo>
                    <a:pt x="2844" y="1140"/>
                  </a:lnTo>
                  <a:lnTo>
                    <a:pt x="2815" y="1071"/>
                  </a:lnTo>
                  <a:lnTo>
                    <a:pt x="2650" y="1159"/>
                  </a:lnTo>
                  <a:lnTo>
                    <a:pt x="2646" y="1160"/>
                  </a:lnTo>
                  <a:lnTo>
                    <a:pt x="2643" y="1161"/>
                  </a:lnTo>
                  <a:lnTo>
                    <a:pt x="2639" y="1160"/>
                  </a:lnTo>
                  <a:lnTo>
                    <a:pt x="2636" y="1159"/>
                  </a:lnTo>
                  <a:lnTo>
                    <a:pt x="2633" y="1157"/>
                  </a:lnTo>
                  <a:lnTo>
                    <a:pt x="2631" y="1154"/>
                  </a:lnTo>
                  <a:lnTo>
                    <a:pt x="2629" y="1147"/>
                  </a:lnTo>
                  <a:lnTo>
                    <a:pt x="2631" y="1139"/>
                  </a:lnTo>
                  <a:lnTo>
                    <a:pt x="2637" y="1135"/>
                  </a:lnTo>
                  <a:lnTo>
                    <a:pt x="2803" y="1046"/>
                  </a:lnTo>
                  <a:lnTo>
                    <a:pt x="2772" y="983"/>
                  </a:lnTo>
                  <a:lnTo>
                    <a:pt x="2737" y="922"/>
                  </a:lnTo>
                  <a:lnTo>
                    <a:pt x="2700" y="863"/>
                  </a:lnTo>
                  <a:lnTo>
                    <a:pt x="2659" y="805"/>
                  </a:lnTo>
                  <a:lnTo>
                    <a:pt x="2509" y="932"/>
                  </a:lnTo>
                  <a:lnTo>
                    <a:pt x="2506" y="934"/>
                  </a:lnTo>
                  <a:lnTo>
                    <a:pt x="2504" y="935"/>
                  </a:lnTo>
                  <a:lnTo>
                    <a:pt x="2500" y="935"/>
                  </a:lnTo>
                  <a:lnTo>
                    <a:pt x="2496" y="935"/>
                  </a:lnTo>
                  <a:lnTo>
                    <a:pt x="2493" y="933"/>
                  </a:lnTo>
                  <a:lnTo>
                    <a:pt x="2490" y="930"/>
                  </a:lnTo>
                  <a:lnTo>
                    <a:pt x="2487" y="923"/>
                  </a:lnTo>
                  <a:lnTo>
                    <a:pt x="2487" y="916"/>
                  </a:lnTo>
                  <a:lnTo>
                    <a:pt x="2491" y="910"/>
                  </a:lnTo>
                  <a:lnTo>
                    <a:pt x="2642" y="784"/>
                  </a:lnTo>
                  <a:lnTo>
                    <a:pt x="2597" y="729"/>
                  </a:lnTo>
                  <a:lnTo>
                    <a:pt x="2551" y="676"/>
                  </a:lnTo>
                  <a:lnTo>
                    <a:pt x="2500" y="626"/>
                  </a:lnTo>
                  <a:lnTo>
                    <a:pt x="2448" y="580"/>
                  </a:lnTo>
                  <a:lnTo>
                    <a:pt x="2324" y="740"/>
                  </a:lnTo>
                  <a:lnTo>
                    <a:pt x="2321" y="743"/>
                  </a:lnTo>
                  <a:lnTo>
                    <a:pt x="2318" y="746"/>
                  </a:lnTo>
                  <a:lnTo>
                    <a:pt x="2314" y="746"/>
                  </a:lnTo>
                  <a:lnTo>
                    <a:pt x="2311" y="746"/>
                  </a:lnTo>
                  <a:lnTo>
                    <a:pt x="2307" y="745"/>
                  </a:lnTo>
                  <a:lnTo>
                    <a:pt x="2304" y="743"/>
                  </a:lnTo>
                  <a:lnTo>
                    <a:pt x="2300" y="737"/>
                  </a:lnTo>
                  <a:lnTo>
                    <a:pt x="2299" y="731"/>
                  </a:lnTo>
                  <a:lnTo>
                    <a:pt x="2302" y="723"/>
                  </a:lnTo>
                  <a:lnTo>
                    <a:pt x="2425" y="563"/>
                  </a:lnTo>
                  <a:lnTo>
                    <a:pt x="2373" y="523"/>
                  </a:lnTo>
                  <a:lnTo>
                    <a:pt x="2320" y="486"/>
                  </a:lnTo>
                  <a:lnTo>
                    <a:pt x="2264" y="451"/>
                  </a:lnTo>
                  <a:lnTo>
                    <a:pt x="2206" y="419"/>
                  </a:lnTo>
                  <a:lnTo>
                    <a:pt x="2113" y="599"/>
                  </a:lnTo>
                  <a:lnTo>
                    <a:pt x="2111" y="602"/>
                  </a:lnTo>
                  <a:lnTo>
                    <a:pt x="2108" y="604"/>
                  </a:lnTo>
                  <a:lnTo>
                    <a:pt x="2105" y="606"/>
                  </a:lnTo>
                  <a:lnTo>
                    <a:pt x="2101" y="606"/>
                  </a:lnTo>
                  <a:lnTo>
                    <a:pt x="2098" y="606"/>
                  </a:lnTo>
                  <a:lnTo>
                    <a:pt x="2095" y="605"/>
                  </a:lnTo>
                  <a:lnTo>
                    <a:pt x="2089" y="600"/>
                  </a:lnTo>
                  <a:lnTo>
                    <a:pt x="2087" y="592"/>
                  </a:lnTo>
                  <a:lnTo>
                    <a:pt x="2088" y="585"/>
                  </a:lnTo>
                  <a:lnTo>
                    <a:pt x="2182" y="406"/>
                  </a:lnTo>
                  <a:lnTo>
                    <a:pt x="2118" y="377"/>
                  </a:lnTo>
                  <a:lnTo>
                    <a:pt x="2051" y="349"/>
                  </a:lnTo>
                  <a:lnTo>
                    <a:pt x="1982" y="325"/>
                  </a:lnTo>
                  <a:lnTo>
                    <a:pt x="1912" y="306"/>
                  </a:lnTo>
                  <a:lnTo>
                    <a:pt x="1875" y="521"/>
                  </a:lnTo>
                  <a:lnTo>
                    <a:pt x="1874" y="525"/>
                  </a:lnTo>
                  <a:lnTo>
                    <a:pt x="1870" y="529"/>
                  </a:lnTo>
                  <a:lnTo>
                    <a:pt x="1868" y="531"/>
                  </a:lnTo>
                  <a:lnTo>
                    <a:pt x="1864" y="533"/>
                  </a:lnTo>
                  <a:lnTo>
                    <a:pt x="1860" y="533"/>
                  </a:lnTo>
                  <a:lnTo>
                    <a:pt x="1858" y="533"/>
                  </a:lnTo>
                  <a:lnTo>
                    <a:pt x="1855" y="532"/>
                  </a:lnTo>
                  <a:lnTo>
                    <a:pt x="1852" y="530"/>
                  </a:lnTo>
                  <a:lnTo>
                    <a:pt x="1850" y="527"/>
                  </a:lnTo>
                  <a:lnTo>
                    <a:pt x="1847" y="523"/>
                  </a:lnTo>
                  <a:lnTo>
                    <a:pt x="1846" y="520"/>
                  </a:lnTo>
                  <a:lnTo>
                    <a:pt x="1846" y="516"/>
                  </a:lnTo>
                  <a:lnTo>
                    <a:pt x="1885" y="301"/>
                  </a:lnTo>
                  <a:lnTo>
                    <a:pt x="1813" y="287"/>
                  </a:lnTo>
                  <a:lnTo>
                    <a:pt x="1740" y="277"/>
                  </a:lnTo>
                  <a:lnTo>
                    <a:pt x="1665" y="270"/>
                  </a:lnTo>
                  <a:lnTo>
                    <a:pt x="1666" y="271"/>
                  </a:lnTo>
                  <a:lnTo>
                    <a:pt x="1666" y="273"/>
                  </a:lnTo>
                  <a:lnTo>
                    <a:pt x="1666" y="527"/>
                  </a:lnTo>
                  <a:lnTo>
                    <a:pt x="1664" y="545"/>
                  </a:lnTo>
                  <a:lnTo>
                    <a:pt x="1657" y="562"/>
                  </a:lnTo>
                  <a:lnTo>
                    <a:pt x="1646" y="575"/>
                  </a:lnTo>
                  <a:lnTo>
                    <a:pt x="1633" y="586"/>
                  </a:lnTo>
                  <a:lnTo>
                    <a:pt x="1616" y="594"/>
                  </a:lnTo>
                  <a:lnTo>
                    <a:pt x="1598" y="596"/>
                  </a:lnTo>
                  <a:lnTo>
                    <a:pt x="1580" y="594"/>
                  </a:lnTo>
                  <a:lnTo>
                    <a:pt x="1564" y="586"/>
                  </a:lnTo>
                  <a:lnTo>
                    <a:pt x="1550" y="575"/>
                  </a:lnTo>
                  <a:lnTo>
                    <a:pt x="1540" y="562"/>
                  </a:lnTo>
                  <a:lnTo>
                    <a:pt x="1532" y="545"/>
                  </a:lnTo>
                  <a:lnTo>
                    <a:pt x="1530" y="527"/>
                  </a:lnTo>
                  <a:lnTo>
                    <a:pt x="1530" y="273"/>
                  </a:lnTo>
                  <a:lnTo>
                    <a:pt x="1530" y="272"/>
                  </a:lnTo>
                  <a:lnTo>
                    <a:pt x="1530" y="271"/>
                  </a:lnTo>
                  <a:lnTo>
                    <a:pt x="1531" y="270"/>
                  </a:lnTo>
                  <a:close/>
                  <a:moveTo>
                    <a:pt x="1598" y="0"/>
                  </a:moveTo>
                  <a:lnTo>
                    <a:pt x="1699" y="3"/>
                  </a:lnTo>
                  <a:lnTo>
                    <a:pt x="1798" y="13"/>
                  </a:lnTo>
                  <a:lnTo>
                    <a:pt x="1895" y="28"/>
                  </a:lnTo>
                  <a:lnTo>
                    <a:pt x="1991" y="50"/>
                  </a:lnTo>
                  <a:lnTo>
                    <a:pt x="2084" y="77"/>
                  </a:lnTo>
                  <a:lnTo>
                    <a:pt x="2175" y="110"/>
                  </a:lnTo>
                  <a:lnTo>
                    <a:pt x="2264" y="148"/>
                  </a:lnTo>
                  <a:lnTo>
                    <a:pt x="2349" y="190"/>
                  </a:lnTo>
                  <a:lnTo>
                    <a:pt x="2432" y="239"/>
                  </a:lnTo>
                  <a:lnTo>
                    <a:pt x="2511" y="291"/>
                  </a:lnTo>
                  <a:lnTo>
                    <a:pt x="2587" y="349"/>
                  </a:lnTo>
                  <a:lnTo>
                    <a:pt x="2659" y="411"/>
                  </a:lnTo>
                  <a:lnTo>
                    <a:pt x="2728" y="477"/>
                  </a:lnTo>
                  <a:lnTo>
                    <a:pt x="2793" y="547"/>
                  </a:lnTo>
                  <a:lnTo>
                    <a:pt x="2853" y="621"/>
                  </a:lnTo>
                  <a:lnTo>
                    <a:pt x="2909" y="698"/>
                  </a:lnTo>
                  <a:lnTo>
                    <a:pt x="2962" y="779"/>
                  </a:lnTo>
                  <a:lnTo>
                    <a:pt x="3008" y="863"/>
                  </a:lnTo>
                  <a:lnTo>
                    <a:pt x="3051" y="950"/>
                  </a:lnTo>
                  <a:lnTo>
                    <a:pt x="3088" y="1040"/>
                  </a:lnTo>
                  <a:lnTo>
                    <a:pt x="3120" y="1133"/>
                  </a:lnTo>
                  <a:lnTo>
                    <a:pt x="3147" y="1227"/>
                  </a:lnTo>
                  <a:lnTo>
                    <a:pt x="3168" y="1325"/>
                  </a:lnTo>
                  <a:lnTo>
                    <a:pt x="3184" y="1424"/>
                  </a:lnTo>
                  <a:lnTo>
                    <a:pt x="3192" y="1526"/>
                  </a:lnTo>
                  <a:lnTo>
                    <a:pt x="3195" y="1628"/>
                  </a:lnTo>
                  <a:lnTo>
                    <a:pt x="3192" y="1732"/>
                  </a:lnTo>
                  <a:lnTo>
                    <a:pt x="3184" y="1833"/>
                  </a:lnTo>
                  <a:lnTo>
                    <a:pt x="3168" y="1933"/>
                  </a:lnTo>
                  <a:lnTo>
                    <a:pt x="3147" y="2029"/>
                  </a:lnTo>
                  <a:lnTo>
                    <a:pt x="3120" y="2125"/>
                  </a:lnTo>
                  <a:lnTo>
                    <a:pt x="3088" y="2218"/>
                  </a:lnTo>
                  <a:lnTo>
                    <a:pt x="3051" y="2307"/>
                  </a:lnTo>
                  <a:lnTo>
                    <a:pt x="3008" y="2394"/>
                  </a:lnTo>
                  <a:lnTo>
                    <a:pt x="2962" y="2478"/>
                  </a:lnTo>
                  <a:lnTo>
                    <a:pt x="2909" y="2559"/>
                  </a:lnTo>
                  <a:lnTo>
                    <a:pt x="2853" y="2637"/>
                  </a:lnTo>
                  <a:lnTo>
                    <a:pt x="2793" y="2710"/>
                  </a:lnTo>
                  <a:lnTo>
                    <a:pt x="2728" y="2780"/>
                  </a:lnTo>
                  <a:lnTo>
                    <a:pt x="2659" y="2846"/>
                  </a:lnTo>
                  <a:lnTo>
                    <a:pt x="2587" y="2908"/>
                  </a:lnTo>
                  <a:lnTo>
                    <a:pt x="2511" y="2965"/>
                  </a:lnTo>
                  <a:lnTo>
                    <a:pt x="2432" y="3019"/>
                  </a:lnTo>
                  <a:lnTo>
                    <a:pt x="2349" y="3066"/>
                  </a:lnTo>
                  <a:lnTo>
                    <a:pt x="2264" y="3110"/>
                  </a:lnTo>
                  <a:lnTo>
                    <a:pt x="2175" y="3148"/>
                  </a:lnTo>
                  <a:lnTo>
                    <a:pt x="2084" y="3180"/>
                  </a:lnTo>
                  <a:lnTo>
                    <a:pt x="1991" y="3208"/>
                  </a:lnTo>
                  <a:lnTo>
                    <a:pt x="1895" y="3229"/>
                  </a:lnTo>
                  <a:lnTo>
                    <a:pt x="1798" y="3245"/>
                  </a:lnTo>
                  <a:lnTo>
                    <a:pt x="1699" y="3255"/>
                  </a:lnTo>
                  <a:lnTo>
                    <a:pt x="1598" y="3258"/>
                  </a:lnTo>
                  <a:lnTo>
                    <a:pt x="1497" y="3255"/>
                  </a:lnTo>
                  <a:lnTo>
                    <a:pt x="1398" y="3245"/>
                  </a:lnTo>
                  <a:lnTo>
                    <a:pt x="1300" y="3229"/>
                  </a:lnTo>
                  <a:lnTo>
                    <a:pt x="1205" y="3208"/>
                  </a:lnTo>
                  <a:lnTo>
                    <a:pt x="1111" y="3180"/>
                  </a:lnTo>
                  <a:lnTo>
                    <a:pt x="1020" y="3148"/>
                  </a:lnTo>
                  <a:lnTo>
                    <a:pt x="933" y="3110"/>
                  </a:lnTo>
                  <a:lnTo>
                    <a:pt x="847" y="3066"/>
                  </a:lnTo>
                  <a:lnTo>
                    <a:pt x="765" y="3019"/>
                  </a:lnTo>
                  <a:lnTo>
                    <a:pt x="685" y="2965"/>
                  </a:lnTo>
                  <a:lnTo>
                    <a:pt x="609" y="2908"/>
                  </a:lnTo>
                  <a:lnTo>
                    <a:pt x="537" y="2846"/>
                  </a:lnTo>
                  <a:lnTo>
                    <a:pt x="468" y="2780"/>
                  </a:lnTo>
                  <a:lnTo>
                    <a:pt x="404" y="2710"/>
                  </a:lnTo>
                  <a:lnTo>
                    <a:pt x="343" y="2637"/>
                  </a:lnTo>
                  <a:lnTo>
                    <a:pt x="287" y="2559"/>
                  </a:lnTo>
                  <a:lnTo>
                    <a:pt x="235" y="2478"/>
                  </a:lnTo>
                  <a:lnTo>
                    <a:pt x="188" y="2394"/>
                  </a:lnTo>
                  <a:lnTo>
                    <a:pt x="145" y="2307"/>
                  </a:lnTo>
                  <a:lnTo>
                    <a:pt x="108" y="2218"/>
                  </a:lnTo>
                  <a:lnTo>
                    <a:pt x="76" y="2125"/>
                  </a:lnTo>
                  <a:lnTo>
                    <a:pt x="49" y="2029"/>
                  </a:lnTo>
                  <a:lnTo>
                    <a:pt x="28" y="1933"/>
                  </a:lnTo>
                  <a:lnTo>
                    <a:pt x="12" y="1833"/>
                  </a:lnTo>
                  <a:lnTo>
                    <a:pt x="3" y="1732"/>
                  </a:lnTo>
                  <a:lnTo>
                    <a:pt x="0" y="1628"/>
                  </a:lnTo>
                  <a:lnTo>
                    <a:pt x="3" y="1526"/>
                  </a:lnTo>
                  <a:lnTo>
                    <a:pt x="12" y="1424"/>
                  </a:lnTo>
                  <a:lnTo>
                    <a:pt x="28" y="1325"/>
                  </a:lnTo>
                  <a:lnTo>
                    <a:pt x="49" y="1227"/>
                  </a:lnTo>
                  <a:lnTo>
                    <a:pt x="76" y="1133"/>
                  </a:lnTo>
                  <a:lnTo>
                    <a:pt x="108" y="1040"/>
                  </a:lnTo>
                  <a:lnTo>
                    <a:pt x="145" y="950"/>
                  </a:lnTo>
                  <a:lnTo>
                    <a:pt x="188" y="863"/>
                  </a:lnTo>
                  <a:lnTo>
                    <a:pt x="235" y="779"/>
                  </a:lnTo>
                  <a:lnTo>
                    <a:pt x="287" y="698"/>
                  </a:lnTo>
                  <a:lnTo>
                    <a:pt x="343" y="621"/>
                  </a:lnTo>
                  <a:lnTo>
                    <a:pt x="404" y="547"/>
                  </a:lnTo>
                  <a:lnTo>
                    <a:pt x="468" y="477"/>
                  </a:lnTo>
                  <a:lnTo>
                    <a:pt x="537" y="411"/>
                  </a:lnTo>
                  <a:lnTo>
                    <a:pt x="609" y="349"/>
                  </a:lnTo>
                  <a:lnTo>
                    <a:pt x="685" y="291"/>
                  </a:lnTo>
                  <a:lnTo>
                    <a:pt x="765" y="239"/>
                  </a:lnTo>
                  <a:lnTo>
                    <a:pt x="847" y="190"/>
                  </a:lnTo>
                  <a:lnTo>
                    <a:pt x="933" y="148"/>
                  </a:lnTo>
                  <a:lnTo>
                    <a:pt x="1020" y="110"/>
                  </a:lnTo>
                  <a:lnTo>
                    <a:pt x="1111" y="77"/>
                  </a:lnTo>
                  <a:lnTo>
                    <a:pt x="1205" y="50"/>
                  </a:lnTo>
                  <a:lnTo>
                    <a:pt x="1300" y="28"/>
                  </a:lnTo>
                  <a:lnTo>
                    <a:pt x="1398" y="13"/>
                  </a:lnTo>
                  <a:lnTo>
                    <a:pt x="1497" y="3"/>
                  </a:lnTo>
                  <a:lnTo>
                    <a:pt x="1598"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 name="Freeform 32"/>
            <p:cNvSpPr>
              <a:spLocks/>
            </p:cNvSpPr>
            <p:nvPr/>
          </p:nvSpPr>
          <p:spPr bwMode="auto">
            <a:xfrm>
              <a:off x="4335463" y="1825626"/>
              <a:ext cx="515938" cy="471488"/>
            </a:xfrm>
            <a:custGeom>
              <a:avLst/>
              <a:gdLst>
                <a:gd name="T0" fmla="*/ 68 w 1624"/>
                <a:gd name="T1" fmla="*/ 0 h 1484"/>
                <a:gd name="T2" fmla="*/ 84 w 1624"/>
                <a:gd name="T3" fmla="*/ 2 h 1484"/>
                <a:gd name="T4" fmla="*/ 101 w 1624"/>
                <a:gd name="T5" fmla="*/ 9 h 1484"/>
                <a:gd name="T6" fmla="*/ 116 w 1624"/>
                <a:gd name="T7" fmla="*/ 20 h 1484"/>
                <a:gd name="T8" fmla="*/ 641 w 1624"/>
                <a:gd name="T9" fmla="*/ 556 h 1484"/>
                <a:gd name="T10" fmla="*/ 662 w 1624"/>
                <a:gd name="T11" fmla="*/ 550 h 1484"/>
                <a:gd name="T12" fmla="*/ 685 w 1624"/>
                <a:gd name="T13" fmla="*/ 547 h 1484"/>
                <a:gd name="T14" fmla="*/ 712 w 1624"/>
                <a:gd name="T15" fmla="*/ 551 h 1484"/>
                <a:gd name="T16" fmla="*/ 738 w 1624"/>
                <a:gd name="T17" fmla="*/ 559 h 1484"/>
                <a:gd name="T18" fmla="*/ 760 w 1624"/>
                <a:gd name="T19" fmla="*/ 573 h 1484"/>
                <a:gd name="T20" fmla="*/ 780 w 1624"/>
                <a:gd name="T21" fmla="*/ 591 h 1484"/>
                <a:gd name="T22" fmla="*/ 796 w 1624"/>
                <a:gd name="T23" fmla="*/ 612 h 1484"/>
                <a:gd name="T24" fmla="*/ 1556 w 1624"/>
                <a:gd name="T25" fmla="*/ 612 h 1484"/>
                <a:gd name="T26" fmla="*/ 1574 w 1624"/>
                <a:gd name="T27" fmla="*/ 615 h 1484"/>
                <a:gd name="T28" fmla="*/ 1591 w 1624"/>
                <a:gd name="T29" fmla="*/ 622 h 1484"/>
                <a:gd name="T30" fmla="*/ 1604 w 1624"/>
                <a:gd name="T31" fmla="*/ 634 h 1484"/>
                <a:gd name="T32" fmla="*/ 1615 w 1624"/>
                <a:gd name="T33" fmla="*/ 647 h 1484"/>
                <a:gd name="T34" fmla="*/ 1621 w 1624"/>
                <a:gd name="T35" fmla="*/ 663 h 1484"/>
                <a:gd name="T36" fmla="*/ 1624 w 1624"/>
                <a:gd name="T37" fmla="*/ 681 h 1484"/>
                <a:gd name="T38" fmla="*/ 1621 w 1624"/>
                <a:gd name="T39" fmla="*/ 701 h 1484"/>
                <a:gd name="T40" fmla="*/ 1615 w 1624"/>
                <a:gd name="T41" fmla="*/ 717 h 1484"/>
                <a:gd name="T42" fmla="*/ 1604 w 1624"/>
                <a:gd name="T43" fmla="*/ 730 h 1484"/>
                <a:gd name="T44" fmla="*/ 1591 w 1624"/>
                <a:gd name="T45" fmla="*/ 741 h 1484"/>
                <a:gd name="T46" fmla="*/ 1574 w 1624"/>
                <a:gd name="T47" fmla="*/ 748 h 1484"/>
                <a:gd name="T48" fmla="*/ 1556 w 1624"/>
                <a:gd name="T49" fmla="*/ 751 h 1484"/>
                <a:gd name="T50" fmla="*/ 796 w 1624"/>
                <a:gd name="T51" fmla="*/ 751 h 1484"/>
                <a:gd name="T52" fmla="*/ 780 w 1624"/>
                <a:gd name="T53" fmla="*/ 773 h 1484"/>
                <a:gd name="T54" fmla="*/ 760 w 1624"/>
                <a:gd name="T55" fmla="*/ 791 h 1484"/>
                <a:gd name="T56" fmla="*/ 738 w 1624"/>
                <a:gd name="T57" fmla="*/ 805 h 1484"/>
                <a:gd name="T58" fmla="*/ 712 w 1624"/>
                <a:gd name="T59" fmla="*/ 813 h 1484"/>
                <a:gd name="T60" fmla="*/ 685 w 1624"/>
                <a:gd name="T61" fmla="*/ 817 h 1484"/>
                <a:gd name="T62" fmla="*/ 662 w 1624"/>
                <a:gd name="T63" fmla="*/ 814 h 1484"/>
                <a:gd name="T64" fmla="*/ 641 w 1624"/>
                <a:gd name="T65" fmla="*/ 808 h 1484"/>
                <a:gd name="T66" fmla="*/ 268 w 1624"/>
                <a:gd name="T67" fmla="*/ 1484 h 1484"/>
                <a:gd name="T68" fmla="*/ 228 w 1624"/>
                <a:gd name="T69" fmla="*/ 1462 h 1484"/>
                <a:gd name="T70" fmla="*/ 602 w 1624"/>
                <a:gd name="T71" fmla="*/ 786 h 1484"/>
                <a:gd name="T72" fmla="*/ 586 w 1624"/>
                <a:gd name="T73" fmla="*/ 769 h 1484"/>
                <a:gd name="T74" fmla="*/ 572 w 1624"/>
                <a:gd name="T75" fmla="*/ 751 h 1484"/>
                <a:gd name="T76" fmla="*/ 562 w 1624"/>
                <a:gd name="T77" fmla="*/ 729 h 1484"/>
                <a:gd name="T78" fmla="*/ 556 w 1624"/>
                <a:gd name="T79" fmla="*/ 706 h 1484"/>
                <a:gd name="T80" fmla="*/ 553 w 1624"/>
                <a:gd name="T81" fmla="*/ 681 h 1484"/>
                <a:gd name="T82" fmla="*/ 554 w 1624"/>
                <a:gd name="T83" fmla="*/ 677 h 1484"/>
                <a:gd name="T84" fmla="*/ 555 w 1624"/>
                <a:gd name="T85" fmla="*/ 674 h 1484"/>
                <a:gd name="T86" fmla="*/ 556 w 1624"/>
                <a:gd name="T87" fmla="*/ 670 h 1484"/>
                <a:gd name="T88" fmla="*/ 557 w 1624"/>
                <a:gd name="T89" fmla="*/ 665 h 1484"/>
                <a:gd name="T90" fmla="*/ 20 w 1624"/>
                <a:gd name="T91" fmla="*/ 118 h 1484"/>
                <a:gd name="T92" fmla="*/ 8 w 1624"/>
                <a:gd name="T93" fmla="*/ 103 h 1484"/>
                <a:gd name="T94" fmla="*/ 2 w 1624"/>
                <a:gd name="T95" fmla="*/ 86 h 1484"/>
                <a:gd name="T96" fmla="*/ 0 w 1624"/>
                <a:gd name="T97" fmla="*/ 69 h 1484"/>
                <a:gd name="T98" fmla="*/ 2 w 1624"/>
                <a:gd name="T99" fmla="*/ 52 h 1484"/>
                <a:gd name="T100" fmla="*/ 8 w 1624"/>
                <a:gd name="T101" fmla="*/ 35 h 1484"/>
                <a:gd name="T102" fmla="*/ 20 w 1624"/>
                <a:gd name="T103" fmla="*/ 20 h 1484"/>
                <a:gd name="T104" fmla="*/ 34 w 1624"/>
                <a:gd name="T105" fmla="*/ 9 h 1484"/>
                <a:gd name="T106" fmla="*/ 50 w 1624"/>
                <a:gd name="T107" fmla="*/ 2 h 1484"/>
                <a:gd name="T108" fmla="*/ 68 w 1624"/>
                <a:gd name="T109" fmla="*/ 0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4" h="1484">
                  <a:moveTo>
                    <a:pt x="68" y="0"/>
                  </a:moveTo>
                  <a:lnTo>
                    <a:pt x="84" y="2"/>
                  </a:lnTo>
                  <a:lnTo>
                    <a:pt x="101" y="9"/>
                  </a:lnTo>
                  <a:lnTo>
                    <a:pt x="116" y="20"/>
                  </a:lnTo>
                  <a:lnTo>
                    <a:pt x="641" y="556"/>
                  </a:lnTo>
                  <a:lnTo>
                    <a:pt x="662" y="550"/>
                  </a:lnTo>
                  <a:lnTo>
                    <a:pt x="685" y="547"/>
                  </a:lnTo>
                  <a:lnTo>
                    <a:pt x="712" y="551"/>
                  </a:lnTo>
                  <a:lnTo>
                    <a:pt x="738" y="559"/>
                  </a:lnTo>
                  <a:lnTo>
                    <a:pt x="760" y="573"/>
                  </a:lnTo>
                  <a:lnTo>
                    <a:pt x="780" y="591"/>
                  </a:lnTo>
                  <a:lnTo>
                    <a:pt x="796" y="612"/>
                  </a:lnTo>
                  <a:lnTo>
                    <a:pt x="1556" y="612"/>
                  </a:lnTo>
                  <a:lnTo>
                    <a:pt x="1574" y="615"/>
                  </a:lnTo>
                  <a:lnTo>
                    <a:pt x="1591" y="622"/>
                  </a:lnTo>
                  <a:lnTo>
                    <a:pt x="1604" y="634"/>
                  </a:lnTo>
                  <a:lnTo>
                    <a:pt x="1615" y="647"/>
                  </a:lnTo>
                  <a:lnTo>
                    <a:pt x="1621" y="663"/>
                  </a:lnTo>
                  <a:lnTo>
                    <a:pt x="1624" y="681"/>
                  </a:lnTo>
                  <a:lnTo>
                    <a:pt x="1621" y="701"/>
                  </a:lnTo>
                  <a:lnTo>
                    <a:pt x="1615" y="717"/>
                  </a:lnTo>
                  <a:lnTo>
                    <a:pt x="1604" y="730"/>
                  </a:lnTo>
                  <a:lnTo>
                    <a:pt x="1591" y="741"/>
                  </a:lnTo>
                  <a:lnTo>
                    <a:pt x="1574" y="748"/>
                  </a:lnTo>
                  <a:lnTo>
                    <a:pt x="1556" y="751"/>
                  </a:lnTo>
                  <a:lnTo>
                    <a:pt x="796" y="751"/>
                  </a:lnTo>
                  <a:lnTo>
                    <a:pt x="780" y="773"/>
                  </a:lnTo>
                  <a:lnTo>
                    <a:pt x="760" y="791"/>
                  </a:lnTo>
                  <a:lnTo>
                    <a:pt x="738" y="805"/>
                  </a:lnTo>
                  <a:lnTo>
                    <a:pt x="712" y="813"/>
                  </a:lnTo>
                  <a:lnTo>
                    <a:pt x="685" y="817"/>
                  </a:lnTo>
                  <a:lnTo>
                    <a:pt x="662" y="814"/>
                  </a:lnTo>
                  <a:lnTo>
                    <a:pt x="641" y="808"/>
                  </a:lnTo>
                  <a:lnTo>
                    <a:pt x="268" y="1484"/>
                  </a:lnTo>
                  <a:lnTo>
                    <a:pt x="228" y="1462"/>
                  </a:lnTo>
                  <a:lnTo>
                    <a:pt x="602" y="786"/>
                  </a:lnTo>
                  <a:lnTo>
                    <a:pt x="586" y="769"/>
                  </a:lnTo>
                  <a:lnTo>
                    <a:pt x="572" y="751"/>
                  </a:lnTo>
                  <a:lnTo>
                    <a:pt x="562" y="729"/>
                  </a:lnTo>
                  <a:lnTo>
                    <a:pt x="556" y="706"/>
                  </a:lnTo>
                  <a:lnTo>
                    <a:pt x="553" y="681"/>
                  </a:lnTo>
                  <a:lnTo>
                    <a:pt x="554" y="677"/>
                  </a:lnTo>
                  <a:lnTo>
                    <a:pt x="555" y="674"/>
                  </a:lnTo>
                  <a:lnTo>
                    <a:pt x="556" y="670"/>
                  </a:lnTo>
                  <a:lnTo>
                    <a:pt x="557" y="665"/>
                  </a:lnTo>
                  <a:lnTo>
                    <a:pt x="20" y="118"/>
                  </a:lnTo>
                  <a:lnTo>
                    <a:pt x="8" y="103"/>
                  </a:lnTo>
                  <a:lnTo>
                    <a:pt x="2" y="86"/>
                  </a:lnTo>
                  <a:lnTo>
                    <a:pt x="0" y="69"/>
                  </a:lnTo>
                  <a:lnTo>
                    <a:pt x="2" y="52"/>
                  </a:lnTo>
                  <a:lnTo>
                    <a:pt x="8" y="35"/>
                  </a:lnTo>
                  <a:lnTo>
                    <a:pt x="20" y="20"/>
                  </a:lnTo>
                  <a:lnTo>
                    <a:pt x="34" y="9"/>
                  </a:lnTo>
                  <a:lnTo>
                    <a:pt x="50" y="2"/>
                  </a:lnTo>
                  <a:lnTo>
                    <a:pt x="68"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762332086"/>
      </p:ext>
    </p:extLst>
  </p:cSld>
  <p:clrMapOvr>
    <a:masterClrMapping/>
  </p:clrMapOvr>
  <mc:AlternateContent xmlns:mc="http://schemas.openxmlformats.org/markup-compatibility/2006" xmlns:p14="http://schemas.microsoft.com/office/powerpoint/2010/main">
    <mc:Choice Requires="p14">
      <p:transition spd="slow" p14:dur="1250" advClick="0" advTm="3000">
        <p14:warp dir="in"/>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500"/>
                                        <p:tgtEl>
                                          <p:spTgt spid="12"/>
                                        </p:tgtEl>
                                      </p:cBhvr>
                                    </p:animEffect>
                                  </p:childTnLst>
                                </p:cTn>
                              </p:par>
                            </p:childTnLst>
                          </p:cTn>
                        </p:par>
                        <p:par>
                          <p:cTn id="8" fill="hold">
                            <p:stCondLst>
                              <p:cond delay="1500"/>
                            </p:stCondLst>
                            <p:childTnLst>
                              <p:par>
                                <p:cTn id="9" presetID="3" presetClass="entr" presetSubtype="1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blinds(horizontal)">
                                      <p:cBhvr>
                                        <p:cTn id="1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1"/>
          </p:nvPr>
        </p:nvSpPr>
        <p:spPr>
          <a:xfrm>
            <a:off x="1162993" y="1569164"/>
            <a:ext cx="6818011" cy="1919997"/>
          </a:xfrm>
        </p:spPr>
        <p:txBody>
          <a:bodyPr/>
          <a:lstStyle/>
          <a:p>
            <a:endParaRPr lang="id-ID" sz="1600" dirty="0"/>
          </a:p>
          <a:p>
            <a:pPr algn="ctr"/>
            <a:r>
              <a:rPr lang="id-ID" sz="1600" dirty="0"/>
              <a:t>Jumlah target pasar yang sangat menjanjikan karena banyaknya kalangan remaja dan dewasa yang merupakan tujuan utama target pasar kami dalam memasarkan produk yang kami buat.</a:t>
            </a:r>
            <a:endParaRPr lang="en-ID" sz="1600" dirty="0"/>
          </a:p>
        </p:txBody>
      </p:sp>
      <p:sp>
        <p:nvSpPr>
          <p:cNvPr id="10" name="Title 9"/>
          <p:cNvSpPr>
            <a:spLocks noGrp="1"/>
          </p:cNvSpPr>
          <p:nvPr>
            <p:ph type="title"/>
          </p:nvPr>
        </p:nvSpPr>
        <p:spPr>
          <a:xfrm>
            <a:off x="2876547" y="1390544"/>
            <a:ext cx="3390901" cy="421217"/>
          </a:xfrm>
        </p:spPr>
        <p:txBody>
          <a:bodyPr>
            <a:normAutofit fontScale="90000"/>
          </a:bodyPr>
          <a:lstStyle/>
          <a:p>
            <a:pPr algn="ctr"/>
            <a:r>
              <a:rPr lang="id-ID" b="1" dirty="0"/>
              <a:t>PELUANG PASAR</a:t>
            </a:r>
            <a:endParaRPr lang="en-US" b="1" dirty="0"/>
          </a:p>
        </p:txBody>
      </p:sp>
    </p:spTree>
    <p:extLst>
      <p:ext uri="{BB962C8B-B14F-4D97-AF65-F5344CB8AC3E}">
        <p14:creationId xmlns:p14="http://schemas.microsoft.com/office/powerpoint/2010/main" val="2145046323"/>
      </p:ext>
    </p:extLst>
  </p:cSld>
  <p:clrMapOvr>
    <a:masterClrMapping/>
  </p:clrMapOvr>
  <mc:AlternateContent xmlns:mc="http://schemas.openxmlformats.org/markup-compatibility/2006" xmlns:p14="http://schemas.microsoft.com/office/powerpoint/2010/main">
    <mc:Choice Requires="p14">
      <p:transition spd="slow" p14:dur="1300" advClick="0" advTm="3000">
        <p14:pan dir="u"/>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wipe(left)">
                                      <p:cBhvr>
                                        <p:cTn id="11"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p:txBody>
          <a:bodyPr/>
          <a:lstStyle/>
          <a:p>
            <a:r>
              <a:rPr lang="en-US"/>
              <a:t>Praesent blandit laoreet nibh. Nulla facilisi. Phasellus leo dolor, tempus non, auctor et, hendrerit quis, nisi. Nullam dictum felis eu pede mollis pretium.</a:t>
            </a:r>
          </a:p>
        </p:txBody>
      </p:sp>
      <p:sp>
        <p:nvSpPr>
          <p:cNvPr id="4" name="Title 3"/>
          <p:cNvSpPr>
            <a:spLocks noGrp="1"/>
          </p:cNvSpPr>
          <p:nvPr>
            <p:ph type="title"/>
          </p:nvPr>
        </p:nvSpPr>
        <p:spPr/>
        <p:txBody>
          <a:bodyPr>
            <a:normAutofit fontScale="90000"/>
          </a:bodyPr>
          <a:lstStyle/>
          <a:p>
            <a:r>
              <a:rPr lang="en-US"/>
              <a:t>Break Slide</a:t>
            </a:r>
          </a:p>
        </p:txBody>
      </p:sp>
      <p:sp>
        <p:nvSpPr>
          <p:cNvPr id="6" name="Footer Placeholder 5"/>
          <p:cNvSpPr>
            <a:spLocks noGrp="1"/>
          </p:cNvSpPr>
          <p:nvPr>
            <p:ph type="ftr" sz="quarter" idx="23"/>
          </p:nvPr>
        </p:nvSpPr>
        <p:spPr/>
        <p:txBody>
          <a:bodyPr/>
          <a:lstStyle/>
          <a:p>
            <a:r>
              <a:rPr lang="en-US"/>
              <a:t>www.graphicriver.net/goashape</a:t>
            </a:r>
          </a:p>
        </p:txBody>
      </p:sp>
      <p:grpSp>
        <p:nvGrpSpPr>
          <p:cNvPr id="16" name="Skupina 15"/>
          <p:cNvGrpSpPr/>
          <p:nvPr/>
        </p:nvGrpSpPr>
        <p:grpSpPr>
          <a:xfrm>
            <a:off x="7349651" y="992360"/>
            <a:ext cx="620715" cy="742821"/>
            <a:chOff x="7178675" y="576263"/>
            <a:chExt cx="968375" cy="1158875"/>
          </a:xfrm>
          <a:solidFill>
            <a:schemeClr val="accent2"/>
          </a:solidFill>
        </p:grpSpPr>
        <p:sp>
          <p:nvSpPr>
            <p:cNvPr id="10" name="Freeform 6"/>
            <p:cNvSpPr>
              <a:spLocks/>
            </p:cNvSpPr>
            <p:nvPr/>
          </p:nvSpPr>
          <p:spPr bwMode="auto">
            <a:xfrm>
              <a:off x="7732713" y="1016000"/>
              <a:ext cx="66675" cy="69850"/>
            </a:xfrm>
            <a:custGeom>
              <a:avLst/>
              <a:gdLst>
                <a:gd name="T0" fmla="*/ 104 w 208"/>
                <a:gd name="T1" fmla="*/ 0 h 218"/>
                <a:gd name="T2" fmla="*/ 127 w 208"/>
                <a:gd name="T3" fmla="*/ 4 h 218"/>
                <a:gd name="T4" fmla="*/ 149 w 208"/>
                <a:gd name="T5" fmla="*/ 12 h 218"/>
                <a:gd name="T6" fmla="*/ 169 w 208"/>
                <a:gd name="T7" fmla="*/ 25 h 218"/>
                <a:gd name="T8" fmla="*/ 185 w 208"/>
                <a:gd name="T9" fmla="*/ 42 h 218"/>
                <a:gd name="T10" fmla="*/ 197 w 208"/>
                <a:gd name="T11" fmla="*/ 62 h 218"/>
                <a:gd name="T12" fmla="*/ 204 w 208"/>
                <a:gd name="T13" fmla="*/ 85 h 218"/>
                <a:gd name="T14" fmla="*/ 208 w 208"/>
                <a:gd name="T15" fmla="*/ 109 h 218"/>
                <a:gd name="T16" fmla="*/ 204 w 208"/>
                <a:gd name="T17" fmla="*/ 134 h 218"/>
                <a:gd name="T18" fmla="*/ 197 w 208"/>
                <a:gd name="T19" fmla="*/ 158 h 218"/>
                <a:gd name="T20" fmla="*/ 185 w 208"/>
                <a:gd name="T21" fmla="*/ 177 h 218"/>
                <a:gd name="T22" fmla="*/ 169 w 208"/>
                <a:gd name="T23" fmla="*/ 194 h 218"/>
                <a:gd name="T24" fmla="*/ 149 w 208"/>
                <a:gd name="T25" fmla="*/ 207 h 218"/>
                <a:gd name="T26" fmla="*/ 127 w 208"/>
                <a:gd name="T27" fmla="*/ 215 h 218"/>
                <a:gd name="T28" fmla="*/ 104 w 208"/>
                <a:gd name="T29" fmla="*/ 218 h 218"/>
                <a:gd name="T30" fmla="*/ 80 w 208"/>
                <a:gd name="T31" fmla="*/ 215 h 218"/>
                <a:gd name="T32" fmla="*/ 59 w 208"/>
                <a:gd name="T33" fmla="*/ 207 h 218"/>
                <a:gd name="T34" fmla="*/ 39 w 208"/>
                <a:gd name="T35" fmla="*/ 194 h 218"/>
                <a:gd name="T36" fmla="*/ 24 w 208"/>
                <a:gd name="T37" fmla="*/ 177 h 218"/>
                <a:gd name="T38" fmla="*/ 11 w 208"/>
                <a:gd name="T39" fmla="*/ 158 h 218"/>
                <a:gd name="T40" fmla="*/ 4 w 208"/>
                <a:gd name="T41" fmla="*/ 134 h 218"/>
                <a:gd name="T42" fmla="*/ 0 w 208"/>
                <a:gd name="T43" fmla="*/ 109 h 218"/>
                <a:gd name="T44" fmla="*/ 4 w 208"/>
                <a:gd name="T45" fmla="*/ 85 h 218"/>
                <a:gd name="T46" fmla="*/ 11 w 208"/>
                <a:gd name="T47" fmla="*/ 62 h 218"/>
                <a:gd name="T48" fmla="*/ 24 w 208"/>
                <a:gd name="T49" fmla="*/ 42 h 218"/>
                <a:gd name="T50" fmla="*/ 39 w 208"/>
                <a:gd name="T51" fmla="*/ 25 h 218"/>
                <a:gd name="T52" fmla="*/ 59 w 208"/>
                <a:gd name="T53" fmla="*/ 12 h 218"/>
                <a:gd name="T54" fmla="*/ 80 w 208"/>
                <a:gd name="T55" fmla="*/ 4 h 218"/>
                <a:gd name="T56" fmla="*/ 104 w 208"/>
                <a:gd name="T5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18">
                  <a:moveTo>
                    <a:pt x="104" y="0"/>
                  </a:moveTo>
                  <a:lnTo>
                    <a:pt x="127" y="4"/>
                  </a:lnTo>
                  <a:lnTo>
                    <a:pt x="149" y="12"/>
                  </a:lnTo>
                  <a:lnTo>
                    <a:pt x="169" y="25"/>
                  </a:lnTo>
                  <a:lnTo>
                    <a:pt x="185" y="42"/>
                  </a:lnTo>
                  <a:lnTo>
                    <a:pt x="197" y="62"/>
                  </a:lnTo>
                  <a:lnTo>
                    <a:pt x="204" y="85"/>
                  </a:lnTo>
                  <a:lnTo>
                    <a:pt x="208" y="109"/>
                  </a:lnTo>
                  <a:lnTo>
                    <a:pt x="204" y="134"/>
                  </a:lnTo>
                  <a:lnTo>
                    <a:pt x="197" y="158"/>
                  </a:lnTo>
                  <a:lnTo>
                    <a:pt x="185" y="177"/>
                  </a:lnTo>
                  <a:lnTo>
                    <a:pt x="169" y="194"/>
                  </a:lnTo>
                  <a:lnTo>
                    <a:pt x="149" y="207"/>
                  </a:lnTo>
                  <a:lnTo>
                    <a:pt x="127" y="215"/>
                  </a:lnTo>
                  <a:lnTo>
                    <a:pt x="104" y="218"/>
                  </a:lnTo>
                  <a:lnTo>
                    <a:pt x="80" y="215"/>
                  </a:lnTo>
                  <a:lnTo>
                    <a:pt x="59" y="207"/>
                  </a:lnTo>
                  <a:lnTo>
                    <a:pt x="39" y="194"/>
                  </a:lnTo>
                  <a:lnTo>
                    <a:pt x="24" y="177"/>
                  </a:lnTo>
                  <a:lnTo>
                    <a:pt x="11" y="158"/>
                  </a:lnTo>
                  <a:lnTo>
                    <a:pt x="4" y="134"/>
                  </a:lnTo>
                  <a:lnTo>
                    <a:pt x="0" y="109"/>
                  </a:lnTo>
                  <a:lnTo>
                    <a:pt x="4" y="85"/>
                  </a:lnTo>
                  <a:lnTo>
                    <a:pt x="11" y="62"/>
                  </a:lnTo>
                  <a:lnTo>
                    <a:pt x="24" y="42"/>
                  </a:lnTo>
                  <a:lnTo>
                    <a:pt x="39" y="25"/>
                  </a:lnTo>
                  <a:lnTo>
                    <a:pt x="59" y="12"/>
                  </a:lnTo>
                  <a:lnTo>
                    <a:pt x="80" y="4"/>
                  </a:lnTo>
                  <a:lnTo>
                    <a:pt x="10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 name="Freeform 7"/>
            <p:cNvSpPr>
              <a:spLocks noEditPoints="1"/>
            </p:cNvSpPr>
            <p:nvPr/>
          </p:nvSpPr>
          <p:spPr bwMode="auto">
            <a:xfrm>
              <a:off x="7178675" y="576263"/>
              <a:ext cx="968375" cy="1158875"/>
            </a:xfrm>
            <a:custGeom>
              <a:avLst/>
              <a:gdLst>
                <a:gd name="T0" fmla="*/ 1104 w 3049"/>
                <a:gd name="T1" fmla="*/ 1948 h 3652"/>
                <a:gd name="T2" fmla="*/ 1153 w 3049"/>
                <a:gd name="T3" fmla="*/ 2039 h 3652"/>
                <a:gd name="T4" fmla="*/ 1237 w 3049"/>
                <a:gd name="T5" fmla="*/ 2187 h 3652"/>
                <a:gd name="T6" fmla="*/ 1323 w 3049"/>
                <a:gd name="T7" fmla="*/ 2202 h 3652"/>
                <a:gd name="T8" fmla="*/ 1415 w 3049"/>
                <a:gd name="T9" fmla="*/ 2041 h 3652"/>
                <a:gd name="T10" fmla="*/ 1485 w 3049"/>
                <a:gd name="T11" fmla="*/ 1967 h 3652"/>
                <a:gd name="T12" fmla="*/ 1415 w 3049"/>
                <a:gd name="T13" fmla="*/ 1893 h 3652"/>
                <a:gd name="T14" fmla="*/ 1708 w 3049"/>
                <a:gd name="T15" fmla="*/ 1290 h 3652"/>
                <a:gd name="T16" fmla="*/ 1608 w 3049"/>
                <a:gd name="T17" fmla="*/ 1494 h 3652"/>
                <a:gd name="T18" fmla="*/ 1708 w 3049"/>
                <a:gd name="T19" fmla="*/ 1700 h 3652"/>
                <a:gd name="T20" fmla="*/ 1928 w 3049"/>
                <a:gd name="T21" fmla="*/ 1735 h 3652"/>
                <a:gd name="T22" fmla="*/ 2082 w 3049"/>
                <a:gd name="T23" fmla="*/ 1575 h 3652"/>
                <a:gd name="T24" fmla="*/ 2047 w 3049"/>
                <a:gd name="T25" fmla="*/ 1344 h 3652"/>
                <a:gd name="T26" fmla="*/ 1851 w 3049"/>
                <a:gd name="T27" fmla="*/ 1240 h 3652"/>
                <a:gd name="T28" fmla="*/ 564 w 3049"/>
                <a:gd name="T29" fmla="*/ 1315 h 3652"/>
                <a:gd name="T30" fmla="*/ 495 w 3049"/>
                <a:gd name="T31" fmla="*/ 1536 h 3652"/>
                <a:gd name="T32" fmla="*/ 623 w 3049"/>
                <a:gd name="T33" fmla="*/ 1720 h 3652"/>
                <a:gd name="T34" fmla="*/ 846 w 3049"/>
                <a:gd name="T35" fmla="*/ 1720 h 3652"/>
                <a:gd name="T36" fmla="*/ 974 w 3049"/>
                <a:gd name="T37" fmla="*/ 1536 h 3652"/>
                <a:gd name="T38" fmla="*/ 907 w 3049"/>
                <a:gd name="T39" fmla="*/ 1315 h 3652"/>
                <a:gd name="T40" fmla="*/ 2489 w 3049"/>
                <a:gd name="T41" fmla="*/ 0 h 3652"/>
                <a:gd name="T42" fmla="*/ 2578 w 3049"/>
                <a:gd name="T43" fmla="*/ 77 h 3652"/>
                <a:gd name="T44" fmla="*/ 2538 w 3049"/>
                <a:gd name="T45" fmla="*/ 3506 h 3652"/>
                <a:gd name="T46" fmla="*/ 2642 w 3049"/>
                <a:gd name="T47" fmla="*/ 3508 h 3652"/>
                <a:gd name="T48" fmla="*/ 2788 w 3049"/>
                <a:gd name="T49" fmla="*/ 3508 h 3652"/>
                <a:gd name="T50" fmla="*/ 2840 w 3049"/>
                <a:gd name="T51" fmla="*/ 3503 h 3652"/>
                <a:gd name="T52" fmla="*/ 2908 w 3049"/>
                <a:gd name="T53" fmla="*/ 3381 h 3652"/>
                <a:gd name="T54" fmla="*/ 2856 w 3049"/>
                <a:gd name="T55" fmla="*/ 3140 h 3652"/>
                <a:gd name="T56" fmla="*/ 2735 w 3049"/>
                <a:gd name="T57" fmla="*/ 2890 h 3652"/>
                <a:gd name="T58" fmla="*/ 2650 w 3049"/>
                <a:gd name="T59" fmla="*/ 2565 h 3652"/>
                <a:gd name="T60" fmla="*/ 2670 w 3049"/>
                <a:gd name="T61" fmla="*/ 2173 h 3652"/>
                <a:gd name="T62" fmla="*/ 2778 w 3049"/>
                <a:gd name="T63" fmla="*/ 1907 h 3652"/>
                <a:gd name="T64" fmla="*/ 2896 w 3049"/>
                <a:gd name="T65" fmla="*/ 1765 h 3652"/>
                <a:gd name="T66" fmla="*/ 2961 w 3049"/>
                <a:gd name="T67" fmla="*/ 1720 h 3652"/>
                <a:gd name="T68" fmla="*/ 3047 w 3049"/>
                <a:gd name="T69" fmla="*/ 1771 h 3652"/>
                <a:gd name="T70" fmla="*/ 3012 w 3049"/>
                <a:gd name="T71" fmla="*/ 1855 h 3652"/>
                <a:gd name="T72" fmla="*/ 2939 w 3049"/>
                <a:gd name="T73" fmla="*/ 1925 h 3652"/>
                <a:gd name="T74" fmla="*/ 2835 w 3049"/>
                <a:gd name="T75" fmla="*/ 2108 h 3652"/>
                <a:gd name="T76" fmla="*/ 2782 w 3049"/>
                <a:gd name="T77" fmla="*/ 2429 h 3652"/>
                <a:gd name="T78" fmla="*/ 2840 w 3049"/>
                <a:gd name="T79" fmla="*/ 2773 h 3652"/>
                <a:gd name="T80" fmla="*/ 2958 w 3049"/>
                <a:gd name="T81" fmla="*/ 3027 h 3652"/>
                <a:gd name="T82" fmla="*/ 3046 w 3049"/>
                <a:gd name="T83" fmla="*/ 3292 h 3652"/>
                <a:gd name="T84" fmla="*/ 3003 w 3049"/>
                <a:gd name="T85" fmla="*/ 3542 h 3652"/>
                <a:gd name="T86" fmla="*/ 2851 w 3049"/>
                <a:gd name="T87" fmla="*/ 3648 h 3652"/>
                <a:gd name="T88" fmla="*/ 2716 w 3049"/>
                <a:gd name="T89" fmla="*/ 3652 h 3652"/>
                <a:gd name="T90" fmla="*/ 2388 w 3049"/>
                <a:gd name="T91" fmla="*/ 3652 h 3652"/>
                <a:gd name="T92" fmla="*/ 1914 w 3049"/>
                <a:gd name="T93" fmla="*/ 3652 h 3652"/>
                <a:gd name="T94" fmla="*/ 1380 w 3049"/>
                <a:gd name="T95" fmla="*/ 3652 h 3652"/>
                <a:gd name="T96" fmla="*/ 876 w 3049"/>
                <a:gd name="T97" fmla="*/ 3651 h 3652"/>
                <a:gd name="T98" fmla="*/ 489 w 3049"/>
                <a:gd name="T99" fmla="*/ 3651 h 3652"/>
                <a:gd name="T100" fmla="*/ 307 w 3049"/>
                <a:gd name="T101" fmla="*/ 3651 h 3652"/>
                <a:gd name="T102" fmla="*/ 104 w 3049"/>
                <a:gd name="T103" fmla="*/ 3575 h 3652"/>
                <a:gd name="T104" fmla="*/ 0 w 3049"/>
                <a:gd name="T105" fmla="*/ 3338 h 3652"/>
                <a:gd name="T106" fmla="*/ 52 w 3049"/>
                <a:gd name="T107" fmla="*/ 12 h 3652"/>
                <a:gd name="T108" fmla="*/ 168 w 3049"/>
                <a:gd name="T109" fmla="*/ 35 h 3652"/>
                <a:gd name="T110" fmla="*/ 2431 w 3049"/>
                <a:gd name="T111" fmla="*/ 20 h 3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49" h="3652">
                  <a:moveTo>
                    <a:pt x="1172" y="1893"/>
                  </a:moveTo>
                  <a:lnTo>
                    <a:pt x="1153" y="1896"/>
                  </a:lnTo>
                  <a:lnTo>
                    <a:pt x="1136" y="1904"/>
                  </a:lnTo>
                  <a:lnTo>
                    <a:pt x="1122" y="1915"/>
                  </a:lnTo>
                  <a:lnTo>
                    <a:pt x="1111" y="1930"/>
                  </a:lnTo>
                  <a:lnTo>
                    <a:pt x="1104" y="1948"/>
                  </a:lnTo>
                  <a:lnTo>
                    <a:pt x="1102" y="1967"/>
                  </a:lnTo>
                  <a:lnTo>
                    <a:pt x="1104" y="1987"/>
                  </a:lnTo>
                  <a:lnTo>
                    <a:pt x="1111" y="2004"/>
                  </a:lnTo>
                  <a:lnTo>
                    <a:pt x="1122" y="2019"/>
                  </a:lnTo>
                  <a:lnTo>
                    <a:pt x="1136" y="2031"/>
                  </a:lnTo>
                  <a:lnTo>
                    <a:pt x="1153" y="2039"/>
                  </a:lnTo>
                  <a:lnTo>
                    <a:pt x="1172" y="2041"/>
                  </a:lnTo>
                  <a:lnTo>
                    <a:pt x="1223" y="2041"/>
                  </a:lnTo>
                  <a:lnTo>
                    <a:pt x="1219" y="2134"/>
                  </a:lnTo>
                  <a:lnTo>
                    <a:pt x="1220" y="2153"/>
                  </a:lnTo>
                  <a:lnTo>
                    <a:pt x="1227" y="2172"/>
                  </a:lnTo>
                  <a:lnTo>
                    <a:pt x="1237" y="2187"/>
                  </a:lnTo>
                  <a:lnTo>
                    <a:pt x="1250" y="2199"/>
                  </a:lnTo>
                  <a:lnTo>
                    <a:pt x="1266" y="2208"/>
                  </a:lnTo>
                  <a:lnTo>
                    <a:pt x="1284" y="2211"/>
                  </a:lnTo>
                  <a:lnTo>
                    <a:pt x="1288" y="2211"/>
                  </a:lnTo>
                  <a:lnTo>
                    <a:pt x="1306" y="2209"/>
                  </a:lnTo>
                  <a:lnTo>
                    <a:pt x="1323" y="2202"/>
                  </a:lnTo>
                  <a:lnTo>
                    <a:pt x="1336" y="2191"/>
                  </a:lnTo>
                  <a:lnTo>
                    <a:pt x="1347" y="2178"/>
                  </a:lnTo>
                  <a:lnTo>
                    <a:pt x="1355" y="2161"/>
                  </a:lnTo>
                  <a:lnTo>
                    <a:pt x="1358" y="2142"/>
                  </a:lnTo>
                  <a:lnTo>
                    <a:pt x="1363" y="2041"/>
                  </a:lnTo>
                  <a:lnTo>
                    <a:pt x="1415" y="2041"/>
                  </a:lnTo>
                  <a:lnTo>
                    <a:pt x="1433" y="2038"/>
                  </a:lnTo>
                  <a:lnTo>
                    <a:pt x="1450" y="2031"/>
                  </a:lnTo>
                  <a:lnTo>
                    <a:pt x="1464" y="2019"/>
                  </a:lnTo>
                  <a:lnTo>
                    <a:pt x="1475" y="2004"/>
                  </a:lnTo>
                  <a:lnTo>
                    <a:pt x="1482" y="1987"/>
                  </a:lnTo>
                  <a:lnTo>
                    <a:pt x="1485" y="1967"/>
                  </a:lnTo>
                  <a:lnTo>
                    <a:pt x="1482" y="1948"/>
                  </a:lnTo>
                  <a:lnTo>
                    <a:pt x="1475" y="1930"/>
                  </a:lnTo>
                  <a:lnTo>
                    <a:pt x="1464" y="1915"/>
                  </a:lnTo>
                  <a:lnTo>
                    <a:pt x="1451" y="1904"/>
                  </a:lnTo>
                  <a:lnTo>
                    <a:pt x="1433" y="1896"/>
                  </a:lnTo>
                  <a:lnTo>
                    <a:pt x="1415" y="1893"/>
                  </a:lnTo>
                  <a:lnTo>
                    <a:pt x="1172" y="1893"/>
                  </a:lnTo>
                  <a:close/>
                  <a:moveTo>
                    <a:pt x="1851" y="1240"/>
                  </a:moveTo>
                  <a:lnTo>
                    <a:pt x="1811" y="1243"/>
                  </a:lnTo>
                  <a:lnTo>
                    <a:pt x="1774" y="1253"/>
                  </a:lnTo>
                  <a:lnTo>
                    <a:pt x="1740" y="1269"/>
                  </a:lnTo>
                  <a:lnTo>
                    <a:pt x="1708" y="1290"/>
                  </a:lnTo>
                  <a:lnTo>
                    <a:pt x="1679" y="1315"/>
                  </a:lnTo>
                  <a:lnTo>
                    <a:pt x="1655" y="1344"/>
                  </a:lnTo>
                  <a:lnTo>
                    <a:pt x="1635" y="1377"/>
                  </a:lnTo>
                  <a:lnTo>
                    <a:pt x="1621" y="1414"/>
                  </a:lnTo>
                  <a:lnTo>
                    <a:pt x="1612" y="1454"/>
                  </a:lnTo>
                  <a:lnTo>
                    <a:pt x="1608" y="1494"/>
                  </a:lnTo>
                  <a:lnTo>
                    <a:pt x="1612" y="1536"/>
                  </a:lnTo>
                  <a:lnTo>
                    <a:pt x="1621" y="1575"/>
                  </a:lnTo>
                  <a:lnTo>
                    <a:pt x="1635" y="1611"/>
                  </a:lnTo>
                  <a:lnTo>
                    <a:pt x="1655" y="1644"/>
                  </a:lnTo>
                  <a:lnTo>
                    <a:pt x="1679" y="1674"/>
                  </a:lnTo>
                  <a:lnTo>
                    <a:pt x="1708" y="1700"/>
                  </a:lnTo>
                  <a:lnTo>
                    <a:pt x="1740" y="1720"/>
                  </a:lnTo>
                  <a:lnTo>
                    <a:pt x="1774" y="1735"/>
                  </a:lnTo>
                  <a:lnTo>
                    <a:pt x="1811" y="1746"/>
                  </a:lnTo>
                  <a:lnTo>
                    <a:pt x="1851" y="1748"/>
                  </a:lnTo>
                  <a:lnTo>
                    <a:pt x="1891" y="1746"/>
                  </a:lnTo>
                  <a:lnTo>
                    <a:pt x="1928" y="1735"/>
                  </a:lnTo>
                  <a:lnTo>
                    <a:pt x="1963" y="1720"/>
                  </a:lnTo>
                  <a:lnTo>
                    <a:pt x="1994" y="1700"/>
                  </a:lnTo>
                  <a:lnTo>
                    <a:pt x="2023" y="1674"/>
                  </a:lnTo>
                  <a:lnTo>
                    <a:pt x="2047" y="1644"/>
                  </a:lnTo>
                  <a:lnTo>
                    <a:pt x="2067" y="1611"/>
                  </a:lnTo>
                  <a:lnTo>
                    <a:pt x="2082" y="1575"/>
                  </a:lnTo>
                  <a:lnTo>
                    <a:pt x="2090" y="1536"/>
                  </a:lnTo>
                  <a:lnTo>
                    <a:pt x="2094" y="1494"/>
                  </a:lnTo>
                  <a:lnTo>
                    <a:pt x="2090" y="1454"/>
                  </a:lnTo>
                  <a:lnTo>
                    <a:pt x="2082" y="1414"/>
                  </a:lnTo>
                  <a:lnTo>
                    <a:pt x="2067" y="1377"/>
                  </a:lnTo>
                  <a:lnTo>
                    <a:pt x="2047" y="1344"/>
                  </a:lnTo>
                  <a:lnTo>
                    <a:pt x="2023" y="1315"/>
                  </a:lnTo>
                  <a:lnTo>
                    <a:pt x="1994" y="1290"/>
                  </a:lnTo>
                  <a:lnTo>
                    <a:pt x="1963" y="1269"/>
                  </a:lnTo>
                  <a:lnTo>
                    <a:pt x="1928" y="1253"/>
                  </a:lnTo>
                  <a:lnTo>
                    <a:pt x="1891" y="1243"/>
                  </a:lnTo>
                  <a:lnTo>
                    <a:pt x="1851" y="1240"/>
                  </a:lnTo>
                  <a:close/>
                  <a:moveTo>
                    <a:pt x="735" y="1240"/>
                  </a:moveTo>
                  <a:lnTo>
                    <a:pt x="696" y="1243"/>
                  </a:lnTo>
                  <a:lnTo>
                    <a:pt x="659" y="1253"/>
                  </a:lnTo>
                  <a:lnTo>
                    <a:pt x="623" y="1269"/>
                  </a:lnTo>
                  <a:lnTo>
                    <a:pt x="591" y="1290"/>
                  </a:lnTo>
                  <a:lnTo>
                    <a:pt x="564" y="1315"/>
                  </a:lnTo>
                  <a:lnTo>
                    <a:pt x="539" y="1344"/>
                  </a:lnTo>
                  <a:lnTo>
                    <a:pt x="520" y="1377"/>
                  </a:lnTo>
                  <a:lnTo>
                    <a:pt x="504" y="1414"/>
                  </a:lnTo>
                  <a:lnTo>
                    <a:pt x="495" y="1454"/>
                  </a:lnTo>
                  <a:lnTo>
                    <a:pt x="492" y="1494"/>
                  </a:lnTo>
                  <a:lnTo>
                    <a:pt x="495" y="1536"/>
                  </a:lnTo>
                  <a:lnTo>
                    <a:pt x="504" y="1575"/>
                  </a:lnTo>
                  <a:lnTo>
                    <a:pt x="520" y="1611"/>
                  </a:lnTo>
                  <a:lnTo>
                    <a:pt x="539" y="1644"/>
                  </a:lnTo>
                  <a:lnTo>
                    <a:pt x="564" y="1674"/>
                  </a:lnTo>
                  <a:lnTo>
                    <a:pt x="591" y="1700"/>
                  </a:lnTo>
                  <a:lnTo>
                    <a:pt x="623" y="1720"/>
                  </a:lnTo>
                  <a:lnTo>
                    <a:pt x="659" y="1735"/>
                  </a:lnTo>
                  <a:lnTo>
                    <a:pt x="696" y="1746"/>
                  </a:lnTo>
                  <a:lnTo>
                    <a:pt x="735" y="1748"/>
                  </a:lnTo>
                  <a:lnTo>
                    <a:pt x="774" y="1746"/>
                  </a:lnTo>
                  <a:lnTo>
                    <a:pt x="812" y="1735"/>
                  </a:lnTo>
                  <a:lnTo>
                    <a:pt x="846" y="1720"/>
                  </a:lnTo>
                  <a:lnTo>
                    <a:pt x="878" y="1700"/>
                  </a:lnTo>
                  <a:lnTo>
                    <a:pt x="907" y="1674"/>
                  </a:lnTo>
                  <a:lnTo>
                    <a:pt x="931" y="1644"/>
                  </a:lnTo>
                  <a:lnTo>
                    <a:pt x="951" y="1611"/>
                  </a:lnTo>
                  <a:lnTo>
                    <a:pt x="965" y="1575"/>
                  </a:lnTo>
                  <a:lnTo>
                    <a:pt x="974" y="1536"/>
                  </a:lnTo>
                  <a:lnTo>
                    <a:pt x="977" y="1494"/>
                  </a:lnTo>
                  <a:lnTo>
                    <a:pt x="974" y="1454"/>
                  </a:lnTo>
                  <a:lnTo>
                    <a:pt x="965" y="1414"/>
                  </a:lnTo>
                  <a:lnTo>
                    <a:pt x="951" y="1377"/>
                  </a:lnTo>
                  <a:lnTo>
                    <a:pt x="931" y="1344"/>
                  </a:lnTo>
                  <a:lnTo>
                    <a:pt x="907" y="1315"/>
                  </a:lnTo>
                  <a:lnTo>
                    <a:pt x="878" y="1290"/>
                  </a:lnTo>
                  <a:lnTo>
                    <a:pt x="846" y="1269"/>
                  </a:lnTo>
                  <a:lnTo>
                    <a:pt x="812" y="1253"/>
                  </a:lnTo>
                  <a:lnTo>
                    <a:pt x="774" y="1243"/>
                  </a:lnTo>
                  <a:lnTo>
                    <a:pt x="735" y="1240"/>
                  </a:lnTo>
                  <a:close/>
                  <a:moveTo>
                    <a:pt x="2489" y="0"/>
                  </a:moveTo>
                  <a:lnTo>
                    <a:pt x="2510" y="4"/>
                  </a:lnTo>
                  <a:lnTo>
                    <a:pt x="2530" y="12"/>
                  </a:lnTo>
                  <a:lnTo>
                    <a:pt x="2546" y="23"/>
                  </a:lnTo>
                  <a:lnTo>
                    <a:pt x="2560" y="38"/>
                  </a:lnTo>
                  <a:lnTo>
                    <a:pt x="2571" y="57"/>
                  </a:lnTo>
                  <a:lnTo>
                    <a:pt x="2578" y="77"/>
                  </a:lnTo>
                  <a:lnTo>
                    <a:pt x="2580" y="99"/>
                  </a:lnTo>
                  <a:lnTo>
                    <a:pt x="2586" y="3338"/>
                  </a:lnTo>
                  <a:lnTo>
                    <a:pt x="2582" y="3384"/>
                  </a:lnTo>
                  <a:lnTo>
                    <a:pt x="2574" y="3427"/>
                  </a:lnTo>
                  <a:lnTo>
                    <a:pt x="2558" y="3468"/>
                  </a:lnTo>
                  <a:lnTo>
                    <a:pt x="2538" y="3506"/>
                  </a:lnTo>
                  <a:lnTo>
                    <a:pt x="2542" y="3506"/>
                  </a:lnTo>
                  <a:lnTo>
                    <a:pt x="2553" y="3506"/>
                  </a:lnTo>
                  <a:lnTo>
                    <a:pt x="2569" y="3506"/>
                  </a:lnTo>
                  <a:lnTo>
                    <a:pt x="2590" y="3506"/>
                  </a:lnTo>
                  <a:lnTo>
                    <a:pt x="2614" y="3506"/>
                  </a:lnTo>
                  <a:lnTo>
                    <a:pt x="2642" y="3508"/>
                  </a:lnTo>
                  <a:lnTo>
                    <a:pt x="2670" y="3508"/>
                  </a:lnTo>
                  <a:lnTo>
                    <a:pt x="2698" y="3508"/>
                  </a:lnTo>
                  <a:lnTo>
                    <a:pt x="2725" y="3508"/>
                  </a:lnTo>
                  <a:lnTo>
                    <a:pt x="2750" y="3508"/>
                  </a:lnTo>
                  <a:lnTo>
                    <a:pt x="2771" y="3508"/>
                  </a:lnTo>
                  <a:lnTo>
                    <a:pt x="2788" y="3508"/>
                  </a:lnTo>
                  <a:lnTo>
                    <a:pt x="2800" y="3508"/>
                  </a:lnTo>
                  <a:lnTo>
                    <a:pt x="2804" y="3508"/>
                  </a:lnTo>
                  <a:lnTo>
                    <a:pt x="2806" y="3508"/>
                  </a:lnTo>
                  <a:lnTo>
                    <a:pt x="2814" y="3508"/>
                  </a:lnTo>
                  <a:lnTo>
                    <a:pt x="2825" y="3506"/>
                  </a:lnTo>
                  <a:lnTo>
                    <a:pt x="2840" y="3503"/>
                  </a:lnTo>
                  <a:lnTo>
                    <a:pt x="2854" y="3496"/>
                  </a:lnTo>
                  <a:lnTo>
                    <a:pt x="2868" y="3486"/>
                  </a:lnTo>
                  <a:lnTo>
                    <a:pt x="2883" y="3467"/>
                  </a:lnTo>
                  <a:lnTo>
                    <a:pt x="2895" y="3444"/>
                  </a:lnTo>
                  <a:lnTo>
                    <a:pt x="2902" y="3414"/>
                  </a:lnTo>
                  <a:lnTo>
                    <a:pt x="2908" y="3381"/>
                  </a:lnTo>
                  <a:lnTo>
                    <a:pt x="2909" y="3341"/>
                  </a:lnTo>
                  <a:lnTo>
                    <a:pt x="2907" y="3301"/>
                  </a:lnTo>
                  <a:lnTo>
                    <a:pt x="2900" y="3260"/>
                  </a:lnTo>
                  <a:lnTo>
                    <a:pt x="2888" y="3221"/>
                  </a:lnTo>
                  <a:lnTo>
                    <a:pt x="2874" y="3181"/>
                  </a:lnTo>
                  <a:lnTo>
                    <a:pt x="2856" y="3140"/>
                  </a:lnTo>
                  <a:lnTo>
                    <a:pt x="2835" y="3098"/>
                  </a:lnTo>
                  <a:lnTo>
                    <a:pt x="2813" y="3053"/>
                  </a:lnTo>
                  <a:lnTo>
                    <a:pt x="2793" y="3015"/>
                  </a:lnTo>
                  <a:lnTo>
                    <a:pt x="2773" y="2975"/>
                  </a:lnTo>
                  <a:lnTo>
                    <a:pt x="2755" y="2934"/>
                  </a:lnTo>
                  <a:lnTo>
                    <a:pt x="2735" y="2890"/>
                  </a:lnTo>
                  <a:lnTo>
                    <a:pt x="2716" y="2843"/>
                  </a:lnTo>
                  <a:lnTo>
                    <a:pt x="2699" y="2794"/>
                  </a:lnTo>
                  <a:lnTo>
                    <a:pt x="2684" y="2742"/>
                  </a:lnTo>
                  <a:lnTo>
                    <a:pt x="2670" y="2687"/>
                  </a:lnTo>
                  <a:lnTo>
                    <a:pt x="2659" y="2628"/>
                  </a:lnTo>
                  <a:lnTo>
                    <a:pt x="2650" y="2565"/>
                  </a:lnTo>
                  <a:lnTo>
                    <a:pt x="2644" y="2500"/>
                  </a:lnTo>
                  <a:lnTo>
                    <a:pt x="2642" y="2429"/>
                  </a:lnTo>
                  <a:lnTo>
                    <a:pt x="2644" y="2359"/>
                  </a:lnTo>
                  <a:lnTo>
                    <a:pt x="2650" y="2293"/>
                  </a:lnTo>
                  <a:lnTo>
                    <a:pt x="2659" y="2231"/>
                  </a:lnTo>
                  <a:lnTo>
                    <a:pt x="2670" y="2173"/>
                  </a:lnTo>
                  <a:lnTo>
                    <a:pt x="2684" y="2120"/>
                  </a:lnTo>
                  <a:lnTo>
                    <a:pt x="2701" y="2069"/>
                  </a:lnTo>
                  <a:lnTo>
                    <a:pt x="2718" y="2023"/>
                  </a:lnTo>
                  <a:lnTo>
                    <a:pt x="2737" y="1981"/>
                  </a:lnTo>
                  <a:lnTo>
                    <a:pt x="2757" y="1942"/>
                  </a:lnTo>
                  <a:lnTo>
                    <a:pt x="2778" y="1907"/>
                  </a:lnTo>
                  <a:lnTo>
                    <a:pt x="2799" y="1875"/>
                  </a:lnTo>
                  <a:lnTo>
                    <a:pt x="2820" y="1847"/>
                  </a:lnTo>
                  <a:lnTo>
                    <a:pt x="2841" y="1822"/>
                  </a:lnTo>
                  <a:lnTo>
                    <a:pt x="2860" y="1800"/>
                  </a:lnTo>
                  <a:lnTo>
                    <a:pt x="2878" y="1782"/>
                  </a:lnTo>
                  <a:lnTo>
                    <a:pt x="2896" y="1765"/>
                  </a:lnTo>
                  <a:lnTo>
                    <a:pt x="2910" y="1753"/>
                  </a:lnTo>
                  <a:lnTo>
                    <a:pt x="2923" y="1742"/>
                  </a:lnTo>
                  <a:lnTo>
                    <a:pt x="2933" y="1735"/>
                  </a:lnTo>
                  <a:lnTo>
                    <a:pt x="2940" y="1731"/>
                  </a:lnTo>
                  <a:lnTo>
                    <a:pt x="2944" y="1728"/>
                  </a:lnTo>
                  <a:lnTo>
                    <a:pt x="2961" y="1720"/>
                  </a:lnTo>
                  <a:lnTo>
                    <a:pt x="2979" y="1718"/>
                  </a:lnTo>
                  <a:lnTo>
                    <a:pt x="2996" y="1720"/>
                  </a:lnTo>
                  <a:lnTo>
                    <a:pt x="3013" y="1727"/>
                  </a:lnTo>
                  <a:lnTo>
                    <a:pt x="3028" y="1739"/>
                  </a:lnTo>
                  <a:lnTo>
                    <a:pt x="3039" y="1754"/>
                  </a:lnTo>
                  <a:lnTo>
                    <a:pt x="3047" y="1771"/>
                  </a:lnTo>
                  <a:lnTo>
                    <a:pt x="3049" y="1791"/>
                  </a:lnTo>
                  <a:lnTo>
                    <a:pt x="3047" y="1809"/>
                  </a:lnTo>
                  <a:lnTo>
                    <a:pt x="3040" y="1827"/>
                  </a:lnTo>
                  <a:lnTo>
                    <a:pt x="3029" y="1842"/>
                  </a:lnTo>
                  <a:lnTo>
                    <a:pt x="3015" y="1853"/>
                  </a:lnTo>
                  <a:lnTo>
                    <a:pt x="3012" y="1855"/>
                  </a:lnTo>
                  <a:lnTo>
                    <a:pt x="3005" y="1860"/>
                  </a:lnTo>
                  <a:lnTo>
                    <a:pt x="2996" y="1867"/>
                  </a:lnTo>
                  <a:lnTo>
                    <a:pt x="2984" y="1877"/>
                  </a:lnTo>
                  <a:lnTo>
                    <a:pt x="2971" y="1890"/>
                  </a:lnTo>
                  <a:lnTo>
                    <a:pt x="2955" y="1906"/>
                  </a:lnTo>
                  <a:lnTo>
                    <a:pt x="2939" y="1925"/>
                  </a:lnTo>
                  <a:lnTo>
                    <a:pt x="2922" y="1947"/>
                  </a:lnTo>
                  <a:lnTo>
                    <a:pt x="2903" y="1972"/>
                  </a:lnTo>
                  <a:lnTo>
                    <a:pt x="2886" y="2001"/>
                  </a:lnTo>
                  <a:lnTo>
                    <a:pt x="2868" y="2032"/>
                  </a:lnTo>
                  <a:lnTo>
                    <a:pt x="2851" y="2068"/>
                  </a:lnTo>
                  <a:lnTo>
                    <a:pt x="2835" y="2108"/>
                  </a:lnTo>
                  <a:lnTo>
                    <a:pt x="2821" y="2151"/>
                  </a:lnTo>
                  <a:lnTo>
                    <a:pt x="2808" y="2198"/>
                  </a:lnTo>
                  <a:lnTo>
                    <a:pt x="2796" y="2250"/>
                  </a:lnTo>
                  <a:lnTo>
                    <a:pt x="2789" y="2306"/>
                  </a:lnTo>
                  <a:lnTo>
                    <a:pt x="2783" y="2366"/>
                  </a:lnTo>
                  <a:lnTo>
                    <a:pt x="2782" y="2429"/>
                  </a:lnTo>
                  <a:lnTo>
                    <a:pt x="2784" y="2496"/>
                  </a:lnTo>
                  <a:lnTo>
                    <a:pt x="2790" y="2559"/>
                  </a:lnTo>
                  <a:lnTo>
                    <a:pt x="2799" y="2617"/>
                  </a:lnTo>
                  <a:lnTo>
                    <a:pt x="2810" y="2673"/>
                  </a:lnTo>
                  <a:lnTo>
                    <a:pt x="2824" y="2724"/>
                  </a:lnTo>
                  <a:lnTo>
                    <a:pt x="2840" y="2773"/>
                  </a:lnTo>
                  <a:lnTo>
                    <a:pt x="2857" y="2819"/>
                  </a:lnTo>
                  <a:lnTo>
                    <a:pt x="2876" y="2863"/>
                  </a:lnTo>
                  <a:lnTo>
                    <a:pt x="2896" y="2905"/>
                  </a:lnTo>
                  <a:lnTo>
                    <a:pt x="2916" y="2945"/>
                  </a:lnTo>
                  <a:lnTo>
                    <a:pt x="2935" y="2985"/>
                  </a:lnTo>
                  <a:lnTo>
                    <a:pt x="2958" y="3027"/>
                  </a:lnTo>
                  <a:lnTo>
                    <a:pt x="2977" y="3070"/>
                  </a:lnTo>
                  <a:lnTo>
                    <a:pt x="2997" y="3113"/>
                  </a:lnTo>
                  <a:lnTo>
                    <a:pt x="3014" y="3155"/>
                  </a:lnTo>
                  <a:lnTo>
                    <a:pt x="3028" y="3200"/>
                  </a:lnTo>
                  <a:lnTo>
                    <a:pt x="3039" y="3245"/>
                  </a:lnTo>
                  <a:lnTo>
                    <a:pt x="3046" y="3292"/>
                  </a:lnTo>
                  <a:lnTo>
                    <a:pt x="3049" y="3340"/>
                  </a:lnTo>
                  <a:lnTo>
                    <a:pt x="3047" y="3389"/>
                  </a:lnTo>
                  <a:lnTo>
                    <a:pt x="3041" y="3433"/>
                  </a:lnTo>
                  <a:lnTo>
                    <a:pt x="3033" y="3473"/>
                  </a:lnTo>
                  <a:lnTo>
                    <a:pt x="3019" y="3509"/>
                  </a:lnTo>
                  <a:lnTo>
                    <a:pt x="3003" y="3542"/>
                  </a:lnTo>
                  <a:lnTo>
                    <a:pt x="2982" y="3571"/>
                  </a:lnTo>
                  <a:lnTo>
                    <a:pt x="2958" y="3596"/>
                  </a:lnTo>
                  <a:lnTo>
                    <a:pt x="2931" y="3617"/>
                  </a:lnTo>
                  <a:lnTo>
                    <a:pt x="2902" y="3632"/>
                  </a:lnTo>
                  <a:lnTo>
                    <a:pt x="2876" y="3643"/>
                  </a:lnTo>
                  <a:lnTo>
                    <a:pt x="2851" y="3648"/>
                  </a:lnTo>
                  <a:lnTo>
                    <a:pt x="2828" y="3652"/>
                  </a:lnTo>
                  <a:lnTo>
                    <a:pt x="2809" y="3652"/>
                  </a:lnTo>
                  <a:lnTo>
                    <a:pt x="2796" y="3652"/>
                  </a:lnTo>
                  <a:lnTo>
                    <a:pt x="2777" y="3652"/>
                  </a:lnTo>
                  <a:lnTo>
                    <a:pt x="2750" y="3652"/>
                  </a:lnTo>
                  <a:lnTo>
                    <a:pt x="2716" y="3652"/>
                  </a:lnTo>
                  <a:lnTo>
                    <a:pt x="2675" y="3652"/>
                  </a:lnTo>
                  <a:lnTo>
                    <a:pt x="2629" y="3652"/>
                  </a:lnTo>
                  <a:lnTo>
                    <a:pt x="2576" y="3652"/>
                  </a:lnTo>
                  <a:lnTo>
                    <a:pt x="2518" y="3652"/>
                  </a:lnTo>
                  <a:lnTo>
                    <a:pt x="2456" y="3652"/>
                  </a:lnTo>
                  <a:lnTo>
                    <a:pt x="2388" y="3652"/>
                  </a:lnTo>
                  <a:lnTo>
                    <a:pt x="2318" y="3652"/>
                  </a:lnTo>
                  <a:lnTo>
                    <a:pt x="2243" y="3652"/>
                  </a:lnTo>
                  <a:lnTo>
                    <a:pt x="2164" y="3652"/>
                  </a:lnTo>
                  <a:lnTo>
                    <a:pt x="2083" y="3652"/>
                  </a:lnTo>
                  <a:lnTo>
                    <a:pt x="2000" y="3652"/>
                  </a:lnTo>
                  <a:lnTo>
                    <a:pt x="1914" y="3652"/>
                  </a:lnTo>
                  <a:lnTo>
                    <a:pt x="1827" y="3652"/>
                  </a:lnTo>
                  <a:lnTo>
                    <a:pt x="1739" y="3652"/>
                  </a:lnTo>
                  <a:lnTo>
                    <a:pt x="1649" y="3652"/>
                  </a:lnTo>
                  <a:lnTo>
                    <a:pt x="1560" y="3652"/>
                  </a:lnTo>
                  <a:lnTo>
                    <a:pt x="1469" y="3652"/>
                  </a:lnTo>
                  <a:lnTo>
                    <a:pt x="1380" y="3652"/>
                  </a:lnTo>
                  <a:lnTo>
                    <a:pt x="1292" y="3652"/>
                  </a:lnTo>
                  <a:lnTo>
                    <a:pt x="1205" y="3652"/>
                  </a:lnTo>
                  <a:lnTo>
                    <a:pt x="1119" y="3652"/>
                  </a:lnTo>
                  <a:lnTo>
                    <a:pt x="1036" y="3652"/>
                  </a:lnTo>
                  <a:lnTo>
                    <a:pt x="954" y="3651"/>
                  </a:lnTo>
                  <a:lnTo>
                    <a:pt x="876" y="3651"/>
                  </a:lnTo>
                  <a:lnTo>
                    <a:pt x="801" y="3651"/>
                  </a:lnTo>
                  <a:lnTo>
                    <a:pt x="729" y="3651"/>
                  </a:lnTo>
                  <a:lnTo>
                    <a:pt x="662" y="3651"/>
                  </a:lnTo>
                  <a:lnTo>
                    <a:pt x="599" y="3651"/>
                  </a:lnTo>
                  <a:lnTo>
                    <a:pt x="542" y="3651"/>
                  </a:lnTo>
                  <a:lnTo>
                    <a:pt x="489" y="3651"/>
                  </a:lnTo>
                  <a:lnTo>
                    <a:pt x="441" y="3651"/>
                  </a:lnTo>
                  <a:lnTo>
                    <a:pt x="400" y="3651"/>
                  </a:lnTo>
                  <a:lnTo>
                    <a:pt x="366" y="3651"/>
                  </a:lnTo>
                  <a:lnTo>
                    <a:pt x="339" y="3651"/>
                  </a:lnTo>
                  <a:lnTo>
                    <a:pt x="319" y="3651"/>
                  </a:lnTo>
                  <a:lnTo>
                    <a:pt x="307" y="3651"/>
                  </a:lnTo>
                  <a:lnTo>
                    <a:pt x="302" y="3651"/>
                  </a:lnTo>
                  <a:lnTo>
                    <a:pt x="258" y="3647"/>
                  </a:lnTo>
                  <a:lnTo>
                    <a:pt x="215" y="3638"/>
                  </a:lnTo>
                  <a:lnTo>
                    <a:pt x="175" y="3622"/>
                  </a:lnTo>
                  <a:lnTo>
                    <a:pt x="138" y="3601"/>
                  </a:lnTo>
                  <a:lnTo>
                    <a:pt x="104" y="3575"/>
                  </a:lnTo>
                  <a:lnTo>
                    <a:pt x="74" y="3543"/>
                  </a:lnTo>
                  <a:lnTo>
                    <a:pt x="49" y="3509"/>
                  </a:lnTo>
                  <a:lnTo>
                    <a:pt x="28" y="3469"/>
                  </a:lnTo>
                  <a:lnTo>
                    <a:pt x="13" y="3428"/>
                  </a:lnTo>
                  <a:lnTo>
                    <a:pt x="3" y="3384"/>
                  </a:lnTo>
                  <a:lnTo>
                    <a:pt x="0" y="3338"/>
                  </a:lnTo>
                  <a:lnTo>
                    <a:pt x="0" y="99"/>
                  </a:lnTo>
                  <a:lnTo>
                    <a:pt x="2" y="77"/>
                  </a:lnTo>
                  <a:lnTo>
                    <a:pt x="9" y="57"/>
                  </a:lnTo>
                  <a:lnTo>
                    <a:pt x="20" y="38"/>
                  </a:lnTo>
                  <a:lnTo>
                    <a:pt x="34" y="23"/>
                  </a:lnTo>
                  <a:lnTo>
                    <a:pt x="52" y="12"/>
                  </a:lnTo>
                  <a:lnTo>
                    <a:pt x="72" y="4"/>
                  </a:lnTo>
                  <a:lnTo>
                    <a:pt x="94" y="0"/>
                  </a:lnTo>
                  <a:lnTo>
                    <a:pt x="114" y="2"/>
                  </a:lnTo>
                  <a:lnTo>
                    <a:pt x="133" y="9"/>
                  </a:lnTo>
                  <a:lnTo>
                    <a:pt x="152" y="20"/>
                  </a:lnTo>
                  <a:lnTo>
                    <a:pt x="168" y="35"/>
                  </a:lnTo>
                  <a:lnTo>
                    <a:pt x="179" y="53"/>
                  </a:lnTo>
                  <a:lnTo>
                    <a:pt x="504" y="694"/>
                  </a:lnTo>
                  <a:lnTo>
                    <a:pt x="2079" y="694"/>
                  </a:lnTo>
                  <a:lnTo>
                    <a:pt x="2404" y="53"/>
                  </a:lnTo>
                  <a:lnTo>
                    <a:pt x="2416" y="35"/>
                  </a:lnTo>
                  <a:lnTo>
                    <a:pt x="2431" y="20"/>
                  </a:lnTo>
                  <a:lnTo>
                    <a:pt x="2449" y="9"/>
                  </a:lnTo>
                  <a:lnTo>
                    <a:pt x="2468" y="2"/>
                  </a:lnTo>
                  <a:lnTo>
                    <a:pt x="2489"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 name="Freeform 8"/>
            <p:cNvSpPr>
              <a:spLocks/>
            </p:cNvSpPr>
            <p:nvPr/>
          </p:nvSpPr>
          <p:spPr bwMode="auto">
            <a:xfrm>
              <a:off x="7378700" y="1016000"/>
              <a:ext cx="66675" cy="69850"/>
            </a:xfrm>
            <a:custGeom>
              <a:avLst/>
              <a:gdLst>
                <a:gd name="T0" fmla="*/ 104 w 207"/>
                <a:gd name="T1" fmla="*/ 0 h 218"/>
                <a:gd name="T2" fmla="*/ 128 w 207"/>
                <a:gd name="T3" fmla="*/ 4 h 218"/>
                <a:gd name="T4" fmla="*/ 149 w 207"/>
                <a:gd name="T5" fmla="*/ 12 h 218"/>
                <a:gd name="T6" fmla="*/ 169 w 207"/>
                <a:gd name="T7" fmla="*/ 25 h 218"/>
                <a:gd name="T8" fmla="*/ 184 w 207"/>
                <a:gd name="T9" fmla="*/ 42 h 218"/>
                <a:gd name="T10" fmla="*/ 197 w 207"/>
                <a:gd name="T11" fmla="*/ 62 h 218"/>
                <a:gd name="T12" fmla="*/ 205 w 207"/>
                <a:gd name="T13" fmla="*/ 85 h 218"/>
                <a:gd name="T14" fmla="*/ 207 w 207"/>
                <a:gd name="T15" fmla="*/ 109 h 218"/>
                <a:gd name="T16" fmla="*/ 205 w 207"/>
                <a:gd name="T17" fmla="*/ 134 h 218"/>
                <a:gd name="T18" fmla="*/ 197 w 207"/>
                <a:gd name="T19" fmla="*/ 158 h 218"/>
                <a:gd name="T20" fmla="*/ 184 w 207"/>
                <a:gd name="T21" fmla="*/ 177 h 218"/>
                <a:gd name="T22" fmla="*/ 169 w 207"/>
                <a:gd name="T23" fmla="*/ 194 h 218"/>
                <a:gd name="T24" fmla="*/ 149 w 207"/>
                <a:gd name="T25" fmla="*/ 207 h 218"/>
                <a:gd name="T26" fmla="*/ 128 w 207"/>
                <a:gd name="T27" fmla="*/ 215 h 218"/>
                <a:gd name="T28" fmla="*/ 104 w 207"/>
                <a:gd name="T29" fmla="*/ 218 h 218"/>
                <a:gd name="T30" fmla="*/ 81 w 207"/>
                <a:gd name="T31" fmla="*/ 215 h 218"/>
                <a:gd name="T32" fmla="*/ 58 w 207"/>
                <a:gd name="T33" fmla="*/ 207 h 218"/>
                <a:gd name="T34" fmla="*/ 39 w 207"/>
                <a:gd name="T35" fmla="*/ 194 h 218"/>
                <a:gd name="T36" fmla="*/ 23 w 207"/>
                <a:gd name="T37" fmla="*/ 177 h 218"/>
                <a:gd name="T38" fmla="*/ 11 w 207"/>
                <a:gd name="T39" fmla="*/ 158 h 218"/>
                <a:gd name="T40" fmla="*/ 3 w 207"/>
                <a:gd name="T41" fmla="*/ 134 h 218"/>
                <a:gd name="T42" fmla="*/ 0 w 207"/>
                <a:gd name="T43" fmla="*/ 109 h 218"/>
                <a:gd name="T44" fmla="*/ 3 w 207"/>
                <a:gd name="T45" fmla="*/ 85 h 218"/>
                <a:gd name="T46" fmla="*/ 11 w 207"/>
                <a:gd name="T47" fmla="*/ 62 h 218"/>
                <a:gd name="T48" fmla="*/ 23 w 207"/>
                <a:gd name="T49" fmla="*/ 42 h 218"/>
                <a:gd name="T50" fmla="*/ 39 w 207"/>
                <a:gd name="T51" fmla="*/ 25 h 218"/>
                <a:gd name="T52" fmla="*/ 58 w 207"/>
                <a:gd name="T53" fmla="*/ 12 h 218"/>
                <a:gd name="T54" fmla="*/ 81 w 207"/>
                <a:gd name="T55" fmla="*/ 4 h 218"/>
                <a:gd name="T56" fmla="*/ 104 w 207"/>
                <a:gd name="T5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7" h="218">
                  <a:moveTo>
                    <a:pt x="104" y="0"/>
                  </a:moveTo>
                  <a:lnTo>
                    <a:pt x="128" y="4"/>
                  </a:lnTo>
                  <a:lnTo>
                    <a:pt x="149" y="12"/>
                  </a:lnTo>
                  <a:lnTo>
                    <a:pt x="169" y="25"/>
                  </a:lnTo>
                  <a:lnTo>
                    <a:pt x="184" y="42"/>
                  </a:lnTo>
                  <a:lnTo>
                    <a:pt x="197" y="62"/>
                  </a:lnTo>
                  <a:lnTo>
                    <a:pt x="205" y="85"/>
                  </a:lnTo>
                  <a:lnTo>
                    <a:pt x="207" y="109"/>
                  </a:lnTo>
                  <a:lnTo>
                    <a:pt x="205" y="134"/>
                  </a:lnTo>
                  <a:lnTo>
                    <a:pt x="197" y="158"/>
                  </a:lnTo>
                  <a:lnTo>
                    <a:pt x="184" y="177"/>
                  </a:lnTo>
                  <a:lnTo>
                    <a:pt x="169" y="194"/>
                  </a:lnTo>
                  <a:lnTo>
                    <a:pt x="149" y="207"/>
                  </a:lnTo>
                  <a:lnTo>
                    <a:pt x="128" y="215"/>
                  </a:lnTo>
                  <a:lnTo>
                    <a:pt x="104" y="218"/>
                  </a:lnTo>
                  <a:lnTo>
                    <a:pt x="81" y="215"/>
                  </a:lnTo>
                  <a:lnTo>
                    <a:pt x="58" y="207"/>
                  </a:lnTo>
                  <a:lnTo>
                    <a:pt x="39" y="194"/>
                  </a:lnTo>
                  <a:lnTo>
                    <a:pt x="23" y="177"/>
                  </a:lnTo>
                  <a:lnTo>
                    <a:pt x="11" y="158"/>
                  </a:lnTo>
                  <a:lnTo>
                    <a:pt x="3" y="134"/>
                  </a:lnTo>
                  <a:lnTo>
                    <a:pt x="0" y="109"/>
                  </a:lnTo>
                  <a:lnTo>
                    <a:pt x="3" y="85"/>
                  </a:lnTo>
                  <a:lnTo>
                    <a:pt x="11" y="62"/>
                  </a:lnTo>
                  <a:lnTo>
                    <a:pt x="23" y="42"/>
                  </a:lnTo>
                  <a:lnTo>
                    <a:pt x="39" y="25"/>
                  </a:lnTo>
                  <a:lnTo>
                    <a:pt x="58" y="12"/>
                  </a:lnTo>
                  <a:lnTo>
                    <a:pt x="81" y="4"/>
                  </a:lnTo>
                  <a:lnTo>
                    <a:pt x="10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pic>
        <p:nvPicPr>
          <p:cNvPr id="5" name="Zástupný symbol obrázka 4"/>
          <p:cNvPicPr>
            <a:picLocks noGrp="1" noChangeAspect="1"/>
          </p:cNvPicPr>
          <p:nvPr>
            <p:ph type="pic" sz="quarter" idx="17"/>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53722638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p:tgtEl>
                                          <p:spTgt spid="4"/>
                                        </p:tgtEl>
                                        <p:attrNameLst>
                                          <p:attrName>ppt_y</p:attrName>
                                        </p:attrNameLst>
                                      </p:cBhvr>
                                      <p:tavLst>
                                        <p:tav tm="0">
                                          <p:val>
                                            <p:strVal val="#ppt_y+#ppt_h*1.125000"/>
                                          </p:val>
                                        </p:tav>
                                        <p:tav tm="100000">
                                          <p:val>
                                            <p:strVal val="#ppt_y"/>
                                          </p:val>
                                        </p:tav>
                                      </p:tavLst>
                                    </p:anim>
                                    <p:animEffect transition="in" filter="wipe(up)">
                                      <p:cBhvr>
                                        <p:cTn id="8" dur="300"/>
                                        <p:tgtEl>
                                          <p:spTgt spid="4"/>
                                        </p:tgtEl>
                                      </p:cBhvr>
                                    </p:animEffect>
                                  </p:childTnLst>
                                </p:cTn>
                              </p:par>
                            </p:childTnLst>
                          </p:cTn>
                        </p:par>
                        <p:par>
                          <p:cTn id="9" fill="hold">
                            <p:stCondLst>
                              <p:cond delay="300"/>
                            </p:stCondLst>
                            <p:childTnLst>
                              <p:par>
                                <p:cTn id="10" presetID="12" presetClass="entr" presetSubtype="4"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3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3" dur="300"/>
                                        <p:tgtEl>
                                          <p:spTgt spid="3">
                                            <p:txEl>
                                              <p:pRg st="0" end="0"/>
                                            </p:txEl>
                                          </p:spTgt>
                                        </p:tgtEl>
                                      </p:cBhvr>
                                    </p:animEffect>
                                  </p:childTnLst>
                                </p:cTn>
                              </p:par>
                            </p:childTnLst>
                          </p:cTn>
                        </p:par>
                        <p:par>
                          <p:cTn id="14" fill="hold">
                            <p:stCondLst>
                              <p:cond delay="600"/>
                            </p:stCondLst>
                            <p:childTnLst>
                              <p:par>
                                <p:cTn id="15" presetID="12" presetClass="entr" presetSubtype="4" fill="hold" grpId="0"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3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18" dur="300"/>
                                        <p:tgtEl>
                                          <p:spTgt spid="6">
                                            <p:txEl>
                                              <p:pRg st="0" end="0"/>
                                            </p:txEl>
                                          </p:spTgt>
                                        </p:tgtEl>
                                      </p:cBhvr>
                                    </p:animEffect>
                                  </p:childTnLst>
                                </p:cTn>
                              </p:par>
                            </p:childTnLst>
                          </p:cTn>
                        </p:par>
                        <p:par>
                          <p:cTn id="19" fill="hold">
                            <p:stCondLst>
                              <p:cond delay="900"/>
                            </p:stCondLst>
                            <p:childTnLst>
                              <p:par>
                                <p:cTn id="20" presetID="53" presetClass="entr" presetSubtype="16"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400" fill="hold"/>
                                        <p:tgtEl>
                                          <p:spTgt spid="16"/>
                                        </p:tgtEl>
                                        <p:attrNameLst>
                                          <p:attrName>ppt_w</p:attrName>
                                        </p:attrNameLst>
                                      </p:cBhvr>
                                      <p:tavLst>
                                        <p:tav tm="0">
                                          <p:val>
                                            <p:fltVal val="0"/>
                                          </p:val>
                                        </p:tav>
                                        <p:tav tm="100000">
                                          <p:val>
                                            <p:strVal val="#ppt_w"/>
                                          </p:val>
                                        </p:tav>
                                      </p:tavLst>
                                    </p:anim>
                                    <p:anim calcmode="lin" valueType="num">
                                      <p:cBhvr>
                                        <p:cTn id="23" dur="400" fill="hold"/>
                                        <p:tgtEl>
                                          <p:spTgt spid="16"/>
                                        </p:tgtEl>
                                        <p:attrNameLst>
                                          <p:attrName>ppt_h</p:attrName>
                                        </p:attrNameLst>
                                      </p:cBhvr>
                                      <p:tavLst>
                                        <p:tav tm="0">
                                          <p:val>
                                            <p:fltVal val="0"/>
                                          </p:val>
                                        </p:tav>
                                        <p:tav tm="100000">
                                          <p:val>
                                            <p:strVal val="#ppt_h"/>
                                          </p:val>
                                        </p:tav>
                                      </p:tavLst>
                                    </p:anim>
                                    <p:animEffect transition="in" filter="fade">
                                      <p:cBhvr>
                                        <p:cTn id="24" dur="4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p:bldP spid="6" grpId="0" build="allAtOnce"/>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Break Timeline Slide</a:t>
            </a:r>
          </a:p>
        </p:txBody>
      </p:sp>
      <p:sp>
        <p:nvSpPr>
          <p:cNvPr id="18" name="Oval 17"/>
          <p:cNvSpPr>
            <a:spLocks noChangeAspect="1"/>
          </p:cNvSpPr>
          <p:nvPr/>
        </p:nvSpPr>
        <p:spPr>
          <a:xfrm>
            <a:off x="4395675" y="3783486"/>
            <a:ext cx="355380" cy="35999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cxnSp>
        <p:nvCxnSpPr>
          <p:cNvPr id="19" name="Straight Connector 18"/>
          <p:cNvCxnSpPr/>
          <p:nvPr/>
        </p:nvCxnSpPr>
        <p:spPr>
          <a:xfrm flipV="1">
            <a:off x="4572000" y="3372032"/>
            <a:ext cx="0" cy="319485"/>
          </a:xfrm>
          <a:prstGeom prst="line">
            <a:avLst/>
          </a:prstGeom>
          <a:ln>
            <a:solidFill>
              <a:srgbClr val="A6A6A6"/>
            </a:solidFill>
            <a:prstDash val="dot"/>
          </a:ln>
          <a:effectLst/>
        </p:spPr>
        <p:style>
          <a:lnRef idx="2">
            <a:schemeClr val="accent1"/>
          </a:lnRef>
          <a:fillRef idx="0">
            <a:schemeClr val="accent1"/>
          </a:fillRef>
          <a:effectRef idx="1">
            <a:schemeClr val="accent1"/>
          </a:effectRef>
          <a:fontRef idx="minor">
            <a:schemeClr val="tx1"/>
          </a:fontRef>
        </p:style>
      </p:cxnSp>
      <p:sp>
        <p:nvSpPr>
          <p:cNvPr id="20" name="Oval 19"/>
          <p:cNvSpPr>
            <a:spLocks noChangeAspect="1"/>
          </p:cNvSpPr>
          <p:nvPr/>
        </p:nvSpPr>
        <p:spPr>
          <a:xfrm>
            <a:off x="4483219" y="3112658"/>
            <a:ext cx="177689" cy="17999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1" name="Oval 20"/>
          <p:cNvSpPr>
            <a:spLocks noChangeAspect="1"/>
          </p:cNvSpPr>
          <p:nvPr/>
        </p:nvSpPr>
        <p:spPr>
          <a:xfrm>
            <a:off x="4500980" y="3891450"/>
            <a:ext cx="142149" cy="143999"/>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2" name="TextBox 21"/>
          <p:cNvSpPr txBox="1"/>
          <p:nvPr/>
        </p:nvSpPr>
        <p:spPr>
          <a:xfrm>
            <a:off x="3851338" y="2692445"/>
            <a:ext cx="1438574" cy="276977"/>
          </a:xfrm>
          <a:prstGeom prst="rect">
            <a:avLst/>
          </a:prstGeom>
          <a:noFill/>
        </p:spPr>
        <p:txBody>
          <a:bodyPr wrap="none" lIns="91418" tIns="45708" rIns="91418" bIns="45708" rtlCol="0">
            <a:spAutoFit/>
          </a:bodyPr>
          <a:lstStyle/>
          <a:p>
            <a:r>
              <a:rPr lang="en-US" sz="1200" dirty="0">
                <a:solidFill>
                  <a:schemeClr val="bg2"/>
                </a:solidFill>
              </a:rPr>
              <a:t>Maecenas tempus</a:t>
            </a:r>
          </a:p>
        </p:txBody>
      </p:sp>
      <p:cxnSp>
        <p:nvCxnSpPr>
          <p:cNvPr id="23" name="Straight Connector 22"/>
          <p:cNvCxnSpPr/>
          <p:nvPr/>
        </p:nvCxnSpPr>
        <p:spPr>
          <a:xfrm flipV="1">
            <a:off x="4572000" y="4227177"/>
            <a:ext cx="0" cy="1149217"/>
          </a:xfrm>
          <a:prstGeom prst="line">
            <a:avLst/>
          </a:prstGeom>
          <a:ln>
            <a:solidFill>
              <a:srgbClr val="A6A6A6"/>
            </a:solidFill>
            <a:prstDash val="dot"/>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3589918" y="3963526"/>
            <a:ext cx="698747" cy="0"/>
          </a:xfrm>
          <a:prstGeom prst="line">
            <a:avLst/>
          </a:prstGeom>
          <a:ln>
            <a:solidFill>
              <a:srgbClr val="A6A6A6"/>
            </a:solidFill>
            <a:prstDash val="dot"/>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4809128" y="3963526"/>
            <a:ext cx="698747" cy="0"/>
          </a:xfrm>
          <a:prstGeom prst="line">
            <a:avLst/>
          </a:prstGeom>
          <a:ln>
            <a:solidFill>
              <a:srgbClr val="A6A6A6"/>
            </a:solidFill>
            <a:prstDash val="dot"/>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051287" y="3840735"/>
            <a:ext cx="1168067" cy="276977"/>
          </a:xfrm>
          <a:prstGeom prst="rect">
            <a:avLst/>
          </a:prstGeom>
          <a:noFill/>
        </p:spPr>
        <p:txBody>
          <a:bodyPr wrap="none" lIns="91418" tIns="45708" rIns="91418" bIns="45708" rtlCol="0">
            <a:spAutoFit/>
          </a:bodyPr>
          <a:lstStyle/>
          <a:p>
            <a:r>
              <a:rPr lang="en-US" sz="1200">
                <a:solidFill>
                  <a:srgbClr val="FFFFFF"/>
                </a:solidFill>
              </a:rPr>
              <a:t>Fusce egestas</a:t>
            </a:r>
          </a:p>
        </p:txBody>
      </p:sp>
      <p:sp>
        <p:nvSpPr>
          <p:cNvPr id="30" name="TextBox 29"/>
          <p:cNvSpPr txBox="1"/>
          <p:nvPr/>
        </p:nvSpPr>
        <p:spPr>
          <a:xfrm>
            <a:off x="6051243" y="4084299"/>
            <a:ext cx="1788372" cy="545125"/>
          </a:xfrm>
          <a:prstGeom prst="rect">
            <a:avLst/>
          </a:prstGeom>
          <a:noFill/>
        </p:spPr>
        <p:txBody>
          <a:bodyPr wrap="square" lIns="91418" tIns="45708" rIns="91418" bIns="45708" rtlCol="0">
            <a:spAutoFit/>
          </a:bodyPr>
          <a:lstStyle/>
          <a:p>
            <a:pPr>
              <a:lnSpc>
                <a:spcPct val="120000"/>
              </a:lnSpc>
            </a:pPr>
            <a:r>
              <a:rPr lang="en-US" sz="800">
                <a:solidFill>
                  <a:srgbClr val="FFFFFF"/>
                </a:solidFill>
              </a:rPr>
              <a:t>Aenean imperdiet. Pellentesque dapibus hendrerit tortor. Vestibulum facilisis, purus nec.</a:t>
            </a:r>
          </a:p>
        </p:txBody>
      </p:sp>
      <p:sp>
        <p:nvSpPr>
          <p:cNvPr id="32" name="TextBox 31"/>
          <p:cNvSpPr txBox="1"/>
          <p:nvPr/>
        </p:nvSpPr>
        <p:spPr>
          <a:xfrm>
            <a:off x="1745238" y="3840735"/>
            <a:ext cx="1378461" cy="276977"/>
          </a:xfrm>
          <a:prstGeom prst="rect">
            <a:avLst/>
          </a:prstGeom>
          <a:noFill/>
        </p:spPr>
        <p:txBody>
          <a:bodyPr wrap="none" lIns="91418" tIns="45708" rIns="91418" bIns="45708" rtlCol="0">
            <a:spAutoFit/>
          </a:bodyPr>
          <a:lstStyle/>
          <a:p>
            <a:pPr algn="r"/>
            <a:r>
              <a:rPr lang="en-US" sz="1200">
                <a:solidFill>
                  <a:srgbClr val="FFFFFF"/>
                </a:solidFill>
              </a:rPr>
              <a:t>Praesent porttitor</a:t>
            </a:r>
          </a:p>
        </p:txBody>
      </p:sp>
      <p:sp>
        <p:nvSpPr>
          <p:cNvPr id="33" name="TextBox 32"/>
          <p:cNvSpPr txBox="1"/>
          <p:nvPr/>
        </p:nvSpPr>
        <p:spPr>
          <a:xfrm>
            <a:off x="1335312" y="4084299"/>
            <a:ext cx="1788372" cy="545125"/>
          </a:xfrm>
          <a:prstGeom prst="rect">
            <a:avLst/>
          </a:prstGeom>
          <a:noFill/>
        </p:spPr>
        <p:txBody>
          <a:bodyPr wrap="square" lIns="91418" tIns="45708" rIns="91418" bIns="45708" rtlCol="0">
            <a:spAutoFit/>
          </a:bodyPr>
          <a:lstStyle/>
          <a:p>
            <a:pPr algn="r">
              <a:lnSpc>
                <a:spcPct val="120000"/>
              </a:lnSpc>
            </a:pPr>
            <a:r>
              <a:rPr lang="en-US" sz="800">
                <a:solidFill>
                  <a:srgbClr val="FFFFFF"/>
                </a:solidFill>
              </a:rPr>
              <a:t>Aenean imperdiet. Pellentesque dapibus hendrerit tortor. Vestibulum facilisis, purus nec.</a:t>
            </a:r>
          </a:p>
        </p:txBody>
      </p:sp>
      <p:sp>
        <p:nvSpPr>
          <p:cNvPr id="6" name="Freeform 5"/>
          <p:cNvSpPr>
            <a:spLocks noEditPoints="1"/>
          </p:cNvSpPr>
          <p:nvPr/>
        </p:nvSpPr>
        <p:spPr bwMode="auto">
          <a:xfrm>
            <a:off x="4030667" y="1633593"/>
            <a:ext cx="1104900" cy="835025"/>
          </a:xfrm>
          <a:custGeom>
            <a:avLst/>
            <a:gdLst>
              <a:gd name="T0" fmla="*/ 596 w 597"/>
              <a:gd name="T1" fmla="*/ 36 h 446"/>
              <a:gd name="T2" fmla="*/ 319 w 597"/>
              <a:gd name="T3" fmla="*/ 29 h 446"/>
              <a:gd name="T4" fmla="*/ 223 w 597"/>
              <a:gd name="T5" fmla="*/ 114 h 446"/>
              <a:gd name="T6" fmla="*/ 112 w 597"/>
              <a:gd name="T7" fmla="*/ 3 h 446"/>
              <a:gd name="T8" fmla="*/ 109 w 597"/>
              <a:gd name="T9" fmla="*/ 1 h 446"/>
              <a:gd name="T10" fmla="*/ 108 w 597"/>
              <a:gd name="T11" fmla="*/ 1 h 446"/>
              <a:gd name="T12" fmla="*/ 104 w 597"/>
              <a:gd name="T13" fmla="*/ 0 h 446"/>
              <a:gd name="T14" fmla="*/ 101 w 597"/>
              <a:gd name="T15" fmla="*/ 1 h 446"/>
              <a:gd name="T16" fmla="*/ 100 w 597"/>
              <a:gd name="T17" fmla="*/ 1 h 446"/>
              <a:gd name="T18" fmla="*/ 97 w 597"/>
              <a:gd name="T19" fmla="*/ 3 h 446"/>
              <a:gd name="T20" fmla="*/ 3 w 597"/>
              <a:gd name="T21" fmla="*/ 97 h 446"/>
              <a:gd name="T22" fmla="*/ 10 w 597"/>
              <a:gd name="T23" fmla="*/ 116 h 446"/>
              <a:gd name="T24" fmla="*/ 94 w 597"/>
              <a:gd name="T25" fmla="*/ 238 h 446"/>
              <a:gd name="T26" fmla="*/ 94 w 597"/>
              <a:gd name="T27" fmla="*/ 239 h 446"/>
              <a:gd name="T28" fmla="*/ 95 w 597"/>
              <a:gd name="T29" fmla="*/ 242 h 446"/>
              <a:gd name="T30" fmla="*/ 97 w 597"/>
              <a:gd name="T31" fmla="*/ 246 h 446"/>
              <a:gd name="T32" fmla="*/ 213 w 597"/>
              <a:gd name="T33" fmla="*/ 348 h 446"/>
              <a:gd name="T34" fmla="*/ 216 w 597"/>
              <a:gd name="T35" fmla="*/ 352 h 446"/>
              <a:gd name="T36" fmla="*/ 314 w 597"/>
              <a:gd name="T37" fmla="*/ 446 h 446"/>
              <a:gd name="T38" fmla="*/ 325 w 597"/>
              <a:gd name="T39" fmla="*/ 435 h 446"/>
              <a:gd name="T40" fmla="*/ 592 w 597"/>
              <a:gd name="T41" fmla="*/ 48 h 446"/>
              <a:gd name="T42" fmla="*/ 596 w 597"/>
              <a:gd name="T43" fmla="*/ 36 h 446"/>
              <a:gd name="T44" fmla="*/ 115 w 597"/>
              <a:gd name="T45" fmla="*/ 213 h 446"/>
              <a:gd name="T46" fmla="*/ 203 w 597"/>
              <a:gd name="T47" fmla="*/ 125 h 446"/>
              <a:gd name="T48" fmla="*/ 36 w 597"/>
              <a:gd name="T49" fmla="*/ 94 h 446"/>
              <a:gd name="T50" fmla="*/ 94 w 597"/>
              <a:gd name="T51" fmla="*/ 37 h 446"/>
              <a:gd name="T52" fmla="*/ 36 w 597"/>
              <a:gd name="T53" fmla="*/ 94 h 446"/>
              <a:gd name="T54" fmla="*/ 303 w 597"/>
              <a:gd name="T55" fmla="*/ 410 h 446"/>
              <a:gd name="T56" fmla="*/ 303 w 597"/>
              <a:gd name="T57" fmla="*/ 288 h 446"/>
              <a:gd name="T58" fmla="*/ 220 w 597"/>
              <a:gd name="T59" fmla="*/ 326 h 446"/>
              <a:gd name="T60" fmla="*/ 120 w 597"/>
              <a:gd name="T61" fmla="*/ 238 h 446"/>
              <a:gd name="T62" fmla="*/ 556 w 597"/>
              <a:gd name="T63" fmla="*/ 50 h 446"/>
              <a:gd name="T64" fmla="*/ 220 w 597"/>
              <a:gd name="T65" fmla="*/ 32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7" h="446">
                <a:moveTo>
                  <a:pt x="596" y="36"/>
                </a:moveTo>
                <a:lnTo>
                  <a:pt x="596" y="36"/>
                </a:lnTo>
                <a:cubicBezTo>
                  <a:pt x="594" y="32"/>
                  <a:pt x="590" y="29"/>
                  <a:pt x="586" y="29"/>
                </a:cubicBezTo>
                <a:lnTo>
                  <a:pt x="319" y="29"/>
                </a:lnTo>
                <a:cubicBezTo>
                  <a:pt x="317" y="29"/>
                  <a:pt x="314" y="30"/>
                  <a:pt x="312" y="32"/>
                </a:cubicBezTo>
                <a:lnTo>
                  <a:pt x="223" y="114"/>
                </a:lnTo>
                <a:lnTo>
                  <a:pt x="112" y="3"/>
                </a:lnTo>
                <a:cubicBezTo>
                  <a:pt x="112" y="3"/>
                  <a:pt x="112" y="3"/>
                  <a:pt x="112" y="3"/>
                </a:cubicBezTo>
                <a:cubicBezTo>
                  <a:pt x="111" y="3"/>
                  <a:pt x="111" y="2"/>
                  <a:pt x="110" y="2"/>
                </a:cubicBezTo>
                <a:cubicBezTo>
                  <a:pt x="110" y="2"/>
                  <a:pt x="109" y="1"/>
                  <a:pt x="109" y="1"/>
                </a:cubicBezTo>
                <a:cubicBezTo>
                  <a:pt x="109" y="1"/>
                  <a:pt x="109" y="1"/>
                  <a:pt x="108" y="1"/>
                </a:cubicBezTo>
                <a:cubicBezTo>
                  <a:pt x="108" y="1"/>
                  <a:pt x="108" y="1"/>
                  <a:pt x="108" y="1"/>
                </a:cubicBezTo>
                <a:cubicBezTo>
                  <a:pt x="107" y="1"/>
                  <a:pt x="106" y="0"/>
                  <a:pt x="106" y="0"/>
                </a:cubicBezTo>
                <a:cubicBezTo>
                  <a:pt x="105" y="0"/>
                  <a:pt x="105" y="0"/>
                  <a:pt x="104" y="0"/>
                </a:cubicBezTo>
                <a:cubicBezTo>
                  <a:pt x="104" y="0"/>
                  <a:pt x="103" y="0"/>
                  <a:pt x="103" y="0"/>
                </a:cubicBezTo>
                <a:cubicBezTo>
                  <a:pt x="102" y="0"/>
                  <a:pt x="102" y="1"/>
                  <a:pt x="101" y="1"/>
                </a:cubicBezTo>
                <a:cubicBezTo>
                  <a:pt x="101" y="1"/>
                  <a:pt x="101" y="1"/>
                  <a:pt x="100" y="1"/>
                </a:cubicBezTo>
                <a:cubicBezTo>
                  <a:pt x="100" y="1"/>
                  <a:pt x="100" y="1"/>
                  <a:pt x="100" y="1"/>
                </a:cubicBezTo>
                <a:cubicBezTo>
                  <a:pt x="99" y="1"/>
                  <a:pt x="99" y="2"/>
                  <a:pt x="99" y="2"/>
                </a:cubicBezTo>
                <a:cubicBezTo>
                  <a:pt x="98" y="2"/>
                  <a:pt x="98" y="3"/>
                  <a:pt x="97" y="3"/>
                </a:cubicBezTo>
                <a:cubicBezTo>
                  <a:pt x="97" y="3"/>
                  <a:pt x="97" y="3"/>
                  <a:pt x="97" y="3"/>
                </a:cubicBezTo>
                <a:lnTo>
                  <a:pt x="3" y="97"/>
                </a:lnTo>
                <a:cubicBezTo>
                  <a:pt x="0" y="101"/>
                  <a:pt x="0" y="105"/>
                  <a:pt x="0" y="109"/>
                </a:cubicBezTo>
                <a:cubicBezTo>
                  <a:pt x="2" y="113"/>
                  <a:pt x="6" y="116"/>
                  <a:pt x="10" y="116"/>
                </a:cubicBezTo>
                <a:lnTo>
                  <a:pt x="94" y="116"/>
                </a:lnTo>
                <a:lnTo>
                  <a:pt x="94" y="238"/>
                </a:lnTo>
                <a:cubicBezTo>
                  <a:pt x="94" y="238"/>
                  <a:pt x="94" y="238"/>
                  <a:pt x="94" y="238"/>
                </a:cubicBezTo>
                <a:cubicBezTo>
                  <a:pt x="94" y="238"/>
                  <a:pt x="94" y="238"/>
                  <a:pt x="94" y="239"/>
                </a:cubicBezTo>
                <a:cubicBezTo>
                  <a:pt x="94" y="239"/>
                  <a:pt x="94" y="239"/>
                  <a:pt x="94" y="239"/>
                </a:cubicBezTo>
                <a:cubicBezTo>
                  <a:pt x="94" y="240"/>
                  <a:pt x="94" y="241"/>
                  <a:pt x="95" y="242"/>
                </a:cubicBezTo>
                <a:cubicBezTo>
                  <a:pt x="95" y="243"/>
                  <a:pt x="95" y="243"/>
                  <a:pt x="95" y="243"/>
                </a:cubicBezTo>
                <a:cubicBezTo>
                  <a:pt x="96" y="244"/>
                  <a:pt x="96" y="245"/>
                  <a:pt x="97" y="246"/>
                </a:cubicBezTo>
                <a:cubicBezTo>
                  <a:pt x="97" y="246"/>
                  <a:pt x="97" y="246"/>
                  <a:pt x="97" y="246"/>
                </a:cubicBezTo>
                <a:lnTo>
                  <a:pt x="213" y="348"/>
                </a:lnTo>
                <a:cubicBezTo>
                  <a:pt x="213" y="348"/>
                  <a:pt x="213" y="348"/>
                  <a:pt x="213" y="348"/>
                </a:cubicBezTo>
                <a:cubicBezTo>
                  <a:pt x="214" y="350"/>
                  <a:pt x="214" y="351"/>
                  <a:pt x="216" y="352"/>
                </a:cubicBezTo>
                <a:lnTo>
                  <a:pt x="306" y="443"/>
                </a:lnTo>
                <a:cubicBezTo>
                  <a:pt x="308" y="445"/>
                  <a:pt x="311" y="446"/>
                  <a:pt x="314" y="446"/>
                </a:cubicBezTo>
                <a:cubicBezTo>
                  <a:pt x="315" y="446"/>
                  <a:pt x="317" y="446"/>
                  <a:pt x="318" y="445"/>
                </a:cubicBezTo>
                <a:cubicBezTo>
                  <a:pt x="322" y="444"/>
                  <a:pt x="325" y="440"/>
                  <a:pt x="325" y="435"/>
                </a:cubicBezTo>
                <a:lnTo>
                  <a:pt x="325" y="268"/>
                </a:lnTo>
                <a:lnTo>
                  <a:pt x="592" y="48"/>
                </a:lnTo>
                <a:cubicBezTo>
                  <a:pt x="596" y="45"/>
                  <a:pt x="597" y="40"/>
                  <a:pt x="596" y="36"/>
                </a:cubicBezTo>
                <a:lnTo>
                  <a:pt x="596" y="36"/>
                </a:lnTo>
                <a:close/>
                <a:moveTo>
                  <a:pt x="115" y="213"/>
                </a:moveTo>
                <a:lnTo>
                  <a:pt x="115" y="213"/>
                </a:lnTo>
                <a:lnTo>
                  <a:pt x="115" y="37"/>
                </a:lnTo>
                <a:lnTo>
                  <a:pt x="203" y="125"/>
                </a:lnTo>
                <a:lnTo>
                  <a:pt x="115" y="213"/>
                </a:lnTo>
                <a:close/>
                <a:moveTo>
                  <a:pt x="36" y="94"/>
                </a:moveTo>
                <a:lnTo>
                  <a:pt x="36" y="94"/>
                </a:lnTo>
                <a:lnTo>
                  <a:pt x="94" y="37"/>
                </a:lnTo>
                <a:lnTo>
                  <a:pt x="94" y="94"/>
                </a:lnTo>
                <a:lnTo>
                  <a:pt x="36" y="94"/>
                </a:lnTo>
                <a:close/>
                <a:moveTo>
                  <a:pt x="303" y="410"/>
                </a:moveTo>
                <a:lnTo>
                  <a:pt x="303" y="410"/>
                </a:lnTo>
                <a:lnTo>
                  <a:pt x="239" y="345"/>
                </a:lnTo>
                <a:lnTo>
                  <a:pt x="303" y="288"/>
                </a:lnTo>
                <a:lnTo>
                  <a:pt x="303" y="410"/>
                </a:lnTo>
                <a:close/>
                <a:moveTo>
                  <a:pt x="220" y="326"/>
                </a:moveTo>
                <a:lnTo>
                  <a:pt x="220" y="326"/>
                </a:lnTo>
                <a:lnTo>
                  <a:pt x="120" y="238"/>
                </a:lnTo>
                <a:lnTo>
                  <a:pt x="324" y="50"/>
                </a:lnTo>
                <a:lnTo>
                  <a:pt x="556" y="50"/>
                </a:lnTo>
                <a:lnTo>
                  <a:pt x="220" y="326"/>
                </a:lnTo>
                <a:close/>
                <a:moveTo>
                  <a:pt x="220" y="326"/>
                </a:moveTo>
                <a:lnTo>
                  <a:pt x="220" y="326"/>
                </a:lnTo>
                <a:close/>
              </a:path>
            </a:pathLst>
          </a:custGeom>
          <a:solidFill>
            <a:schemeClr val="accent3"/>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7" name="Freeform 5"/>
          <p:cNvSpPr>
            <a:spLocks noEditPoints="1"/>
          </p:cNvSpPr>
          <p:nvPr/>
        </p:nvSpPr>
        <p:spPr bwMode="auto">
          <a:xfrm>
            <a:off x="3115454" y="3742837"/>
            <a:ext cx="429816" cy="431006"/>
          </a:xfrm>
          <a:custGeom>
            <a:avLst/>
            <a:gdLst>
              <a:gd name="T0" fmla="*/ 191 w 490"/>
              <a:gd name="T1" fmla="*/ 297 h 489"/>
              <a:gd name="T2" fmla="*/ 191 w 490"/>
              <a:gd name="T3" fmla="*/ 297 h 489"/>
              <a:gd name="T4" fmla="*/ 191 w 490"/>
              <a:gd name="T5" fmla="*/ 244 h 489"/>
              <a:gd name="T6" fmla="*/ 202 w 490"/>
              <a:gd name="T7" fmla="*/ 233 h 489"/>
              <a:gd name="T8" fmla="*/ 266 w 490"/>
              <a:gd name="T9" fmla="*/ 233 h 489"/>
              <a:gd name="T10" fmla="*/ 277 w 490"/>
              <a:gd name="T11" fmla="*/ 223 h 489"/>
              <a:gd name="T12" fmla="*/ 277 w 490"/>
              <a:gd name="T13" fmla="*/ 212 h 489"/>
              <a:gd name="T14" fmla="*/ 266 w 490"/>
              <a:gd name="T15" fmla="*/ 201 h 489"/>
              <a:gd name="T16" fmla="*/ 181 w 490"/>
              <a:gd name="T17" fmla="*/ 201 h 489"/>
              <a:gd name="T18" fmla="*/ 159 w 490"/>
              <a:gd name="T19" fmla="*/ 223 h 489"/>
              <a:gd name="T20" fmla="*/ 159 w 490"/>
              <a:gd name="T21" fmla="*/ 319 h 489"/>
              <a:gd name="T22" fmla="*/ 181 w 490"/>
              <a:gd name="T23" fmla="*/ 340 h 489"/>
              <a:gd name="T24" fmla="*/ 255 w 490"/>
              <a:gd name="T25" fmla="*/ 340 h 489"/>
              <a:gd name="T26" fmla="*/ 277 w 490"/>
              <a:gd name="T27" fmla="*/ 319 h 489"/>
              <a:gd name="T28" fmla="*/ 277 w 490"/>
              <a:gd name="T29" fmla="*/ 308 h 489"/>
              <a:gd name="T30" fmla="*/ 202 w 490"/>
              <a:gd name="T31" fmla="*/ 308 h 489"/>
              <a:gd name="T32" fmla="*/ 191 w 490"/>
              <a:gd name="T33" fmla="*/ 297 h 489"/>
              <a:gd name="T34" fmla="*/ 191 w 490"/>
              <a:gd name="T35" fmla="*/ 297 h 489"/>
              <a:gd name="T36" fmla="*/ 309 w 490"/>
              <a:gd name="T37" fmla="*/ 148 h 489"/>
              <a:gd name="T38" fmla="*/ 309 w 490"/>
              <a:gd name="T39" fmla="*/ 148 h 489"/>
              <a:gd name="T40" fmla="*/ 234 w 490"/>
              <a:gd name="T41" fmla="*/ 148 h 489"/>
              <a:gd name="T42" fmla="*/ 213 w 490"/>
              <a:gd name="T43" fmla="*/ 169 h 489"/>
              <a:gd name="T44" fmla="*/ 213 w 490"/>
              <a:gd name="T45" fmla="*/ 180 h 489"/>
              <a:gd name="T46" fmla="*/ 288 w 490"/>
              <a:gd name="T47" fmla="*/ 180 h 489"/>
              <a:gd name="T48" fmla="*/ 298 w 490"/>
              <a:gd name="T49" fmla="*/ 190 h 489"/>
              <a:gd name="T50" fmla="*/ 298 w 490"/>
              <a:gd name="T51" fmla="*/ 244 h 489"/>
              <a:gd name="T52" fmla="*/ 288 w 490"/>
              <a:gd name="T53" fmla="*/ 254 h 489"/>
              <a:gd name="T54" fmla="*/ 224 w 490"/>
              <a:gd name="T55" fmla="*/ 254 h 489"/>
              <a:gd name="T56" fmla="*/ 213 w 490"/>
              <a:gd name="T57" fmla="*/ 244 h 489"/>
              <a:gd name="T58" fmla="*/ 213 w 490"/>
              <a:gd name="T59" fmla="*/ 276 h 489"/>
              <a:gd name="T60" fmla="*/ 224 w 490"/>
              <a:gd name="T61" fmla="*/ 287 h 489"/>
              <a:gd name="T62" fmla="*/ 309 w 490"/>
              <a:gd name="T63" fmla="*/ 287 h 489"/>
              <a:gd name="T64" fmla="*/ 330 w 490"/>
              <a:gd name="T65" fmla="*/ 265 h 489"/>
              <a:gd name="T66" fmla="*/ 330 w 490"/>
              <a:gd name="T67" fmla="*/ 169 h 489"/>
              <a:gd name="T68" fmla="*/ 309 w 490"/>
              <a:gd name="T69" fmla="*/ 148 h 489"/>
              <a:gd name="T70" fmla="*/ 309 w 490"/>
              <a:gd name="T71" fmla="*/ 148 h 489"/>
              <a:gd name="T72" fmla="*/ 245 w 490"/>
              <a:gd name="T73" fmla="*/ 0 h 489"/>
              <a:gd name="T74" fmla="*/ 245 w 490"/>
              <a:gd name="T75" fmla="*/ 0 h 489"/>
              <a:gd name="T76" fmla="*/ 0 w 490"/>
              <a:gd name="T77" fmla="*/ 244 h 489"/>
              <a:gd name="T78" fmla="*/ 245 w 490"/>
              <a:gd name="T79" fmla="*/ 489 h 489"/>
              <a:gd name="T80" fmla="*/ 490 w 490"/>
              <a:gd name="T81" fmla="*/ 244 h 489"/>
              <a:gd name="T82" fmla="*/ 245 w 490"/>
              <a:gd name="T83" fmla="*/ 0 h 489"/>
              <a:gd name="T84" fmla="*/ 245 w 490"/>
              <a:gd name="T85" fmla="*/ 0 h 489"/>
              <a:gd name="T86" fmla="*/ 245 w 490"/>
              <a:gd name="T87" fmla="*/ 447 h 489"/>
              <a:gd name="T88" fmla="*/ 245 w 490"/>
              <a:gd name="T89" fmla="*/ 447 h 489"/>
              <a:gd name="T90" fmla="*/ 42 w 490"/>
              <a:gd name="T91" fmla="*/ 244 h 489"/>
              <a:gd name="T92" fmla="*/ 245 w 490"/>
              <a:gd name="T93" fmla="*/ 41 h 489"/>
              <a:gd name="T94" fmla="*/ 448 w 490"/>
              <a:gd name="T95" fmla="*/ 244 h 489"/>
              <a:gd name="T96" fmla="*/ 245 w 490"/>
              <a:gd name="T97" fmla="*/ 447 h 489"/>
              <a:gd name="T98" fmla="*/ 245 w 490"/>
              <a:gd name="T99" fmla="*/ 447 h 489"/>
              <a:gd name="T100" fmla="*/ 245 w 490"/>
              <a:gd name="T101" fmla="*/ 447 h 489"/>
              <a:gd name="T102" fmla="*/ 245 w 490"/>
              <a:gd name="T103" fmla="*/ 44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90" h="489">
                <a:moveTo>
                  <a:pt x="191" y="297"/>
                </a:moveTo>
                <a:lnTo>
                  <a:pt x="191" y="297"/>
                </a:lnTo>
                <a:lnTo>
                  <a:pt x="191" y="244"/>
                </a:lnTo>
                <a:cubicBezTo>
                  <a:pt x="191" y="238"/>
                  <a:pt x="196" y="233"/>
                  <a:pt x="202" y="233"/>
                </a:cubicBezTo>
                <a:lnTo>
                  <a:pt x="266" y="233"/>
                </a:lnTo>
                <a:cubicBezTo>
                  <a:pt x="272" y="233"/>
                  <a:pt x="277" y="228"/>
                  <a:pt x="277" y="223"/>
                </a:cubicBezTo>
                <a:lnTo>
                  <a:pt x="277" y="212"/>
                </a:lnTo>
                <a:cubicBezTo>
                  <a:pt x="277" y="206"/>
                  <a:pt x="272" y="201"/>
                  <a:pt x="266" y="201"/>
                </a:cubicBezTo>
                <a:lnTo>
                  <a:pt x="181" y="201"/>
                </a:lnTo>
                <a:cubicBezTo>
                  <a:pt x="169" y="201"/>
                  <a:pt x="159" y="211"/>
                  <a:pt x="159" y="223"/>
                </a:cubicBezTo>
                <a:lnTo>
                  <a:pt x="159" y="319"/>
                </a:lnTo>
                <a:cubicBezTo>
                  <a:pt x="159" y="330"/>
                  <a:pt x="169" y="340"/>
                  <a:pt x="181" y="340"/>
                </a:cubicBezTo>
                <a:lnTo>
                  <a:pt x="255" y="340"/>
                </a:lnTo>
                <a:cubicBezTo>
                  <a:pt x="267" y="340"/>
                  <a:pt x="277" y="330"/>
                  <a:pt x="277" y="319"/>
                </a:cubicBezTo>
                <a:lnTo>
                  <a:pt x="277" y="308"/>
                </a:lnTo>
                <a:lnTo>
                  <a:pt x="202" y="308"/>
                </a:lnTo>
                <a:cubicBezTo>
                  <a:pt x="196" y="308"/>
                  <a:pt x="191" y="303"/>
                  <a:pt x="191" y="297"/>
                </a:cubicBezTo>
                <a:lnTo>
                  <a:pt x="191" y="297"/>
                </a:lnTo>
                <a:close/>
                <a:moveTo>
                  <a:pt x="309" y="148"/>
                </a:moveTo>
                <a:lnTo>
                  <a:pt x="309" y="148"/>
                </a:lnTo>
                <a:lnTo>
                  <a:pt x="234" y="148"/>
                </a:lnTo>
                <a:cubicBezTo>
                  <a:pt x="222" y="148"/>
                  <a:pt x="213" y="157"/>
                  <a:pt x="213" y="169"/>
                </a:cubicBezTo>
                <a:lnTo>
                  <a:pt x="213" y="180"/>
                </a:lnTo>
                <a:lnTo>
                  <a:pt x="288" y="180"/>
                </a:lnTo>
                <a:cubicBezTo>
                  <a:pt x="293" y="180"/>
                  <a:pt x="298" y="185"/>
                  <a:pt x="298" y="190"/>
                </a:cubicBezTo>
                <a:lnTo>
                  <a:pt x="298" y="244"/>
                </a:lnTo>
                <a:cubicBezTo>
                  <a:pt x="298" y="250"/>
                  <a:pt x="293" y="254"/>
                  <a:pt x="288" y="254"/>
                </a:cubicBezTo>
                <a:lnTo>
                  <a:pt x="224" y="254"/>
                </a:lnTo>
                <a:cubicBezTo>
                  <a:pt x="218" y="254"/>
                  <a:pt x="213" y="250"/>
                  <a:pt x="213" y="244"/>
                </a:cubicBezTo>
                <a:lnTo>
                  <a:pt x="213" y="276"/>
                </a:lnTo>
                <a:cubicBezTo>
                  <a:pt x="213" y="282"/>
                  <a:pt x="218" y="287"/>
                  <a:pt x="224" y="287"/>
                </a:cubicBezTo>
                <a:lnTo>
                  <a:pt x="309" y="287"/>
                </a:lnTo>
                <a:cubicBezTo>
                  <a:pt x="321" y="287"/>
                  <a:pt x="330" y="277"/>
                  <a:pt x="330" y="265"/>
                </a:cubicBezTo>
                <a:lnTo>
                  <a:pt x="330" y="169"/>
                </a:lnTo>
                <a:cubicBezTo>
                  <a:pt x="330" y="157"/>
                  <a:pt x="321" y="148"/>
                  <a:pt x="309" y="148"/>
                </a:cubicBezTo>
                <a:lnTo>
                  <a:pt x="309" y="148"/>
                </a:lnTo>
                <a:close/>
                <a:moveTo>
                  <a:pt x="245" y="0"/>
                </a:moveTo>
                <a:lnTo>
                  <a:pt x="245" y="0"/>
                </a:lnTo>
                <a:cubicBezTo>
                  <a:pt x="109" y="0"/>
                  <a:pt x="0" y="108"/>
                  <a:pt x="0" y="244"/>
                </a:cubicBezTo>
                <a:cubicBezTo>
                  <a:pt x="0" y="379"/>
                  <a:pt x="109" y="489"/>
                  <a:pt x="245" y="489"/>
                </a:cubicBezTo>
                <a:cubicBezTo>
                  <a:pt x="380" y="489"/>
                  <a:pt x="490" y="379"/>
                  <a:pt x="490" y="244"/>
                </a:cubicBezTo>
                <a:cubicBezTo>
                  <a:pt x="490" y="108"/>
                  <a:pt x="380" y="0"/>
                  <a:pt x="245" y="0"/>
                </a:cubicBezTo>
                <a:lnTo>
                  <a:pt x="245" y="0"/>
                </a:lnTo>
                <a:close/>
                <a:moveTo>
                  <a:pt x="245" y="447"/>
                </a:moveTo>
                <a:lnTo>
                  <a:pt x="245" y="447"/>
                </a:lnTo>
                <a:cubicBezTo>
                  <a:pt x="133" y="447"/>
                  <a:pt x="42" y="356"/>
                  <a:pt x="42" y="244"/>
                </a:cubicBezTo>
                <a:cubicBezTo>
                  <a:pt x="42" y="132"/>
                  <a:pt x="133" y="41"/>
                  <a:pt x="245" y="41"/>
                </a:cubicBezTo>
                <a:cubicBezTo>
                  <a:pt x="357" y="41"/>
                  <a:pt x="448" y="132"/>
                  <a:pt x="448" y="244"/>
                </a:cubicBezTo>
                <a:cubicBezTo>
                  <a:pt x="448" y="356"/>
                  <a:pt x="357" y="447"/>
                  <a:pt x="245" y="447"/>
                </a:cubicBezTo>
                <a:lnTo>
                  <a:pt x="245" y="447"/>
                </a:lnTo>
                <a:close/>
                <a:moveTo>
                  <a:pt x="245" y="447"/>
                </a:moveTo>
                <a:lnTo>
                  <a:pt x="245" y="447"/>
                </a:lnTo>
                <a:close/>
              </a:path>
            </a:pathLst>
          </a:custGeom>
          <a:solidFill>
            <a:schemeClr val="accent2"/>
          </a:solidFill>
          <a:ln w="0">
            <a:noFill/>
            <a:prstDash val="solid"/>
            <a:round/>
            <a:headEnd/>
            <a:tailEnd/>
          </a:ln>
        </p:spPr>
        <p:txBody>
          <a:bodyPr vert="horz" wrap="square" lIns="68579" tIns="34289" rIns="68579" bIns="34289" numCol="1" anchor="t" anchorCtr="0" compatLnSpc="1">
            <a:prstTxWarp prst="textNoShape">
              <a:avLst/>
            </a:prstTxWarp>
          </a:bodyPr>
          <a:lstStyle/>
          <a:p>
            <a:endParaRPr lang="en-US"/>
          </a:p>
        </p:txBody>
      </p:sp>
      <p:sp>
        <p:nvSpPr>
          <p:cNvPr id="10" name="Freeform 9"/>
          <p:cNvSpPr>
            <a:spLocks noEditPoints="1"/>
          </p:cNvSpPr>
          <p:nvPr/>
        </p:nvSpPr>
        <p:spPr bwMode="auto">
          <a:xfrm>
            <a:off x="5625704" y="3744517"/>
            <a:ext cx="431006" cy="431006"/>
          </a:xfrm>
          <a:custGeom>
            <a:avLst/>
            <a:gdLst>
              <a:gd name="T0" fmla="*/ 325 w 490"/>
              <a:gd name="T1" fmla="*/ 223 h 489"/>
              <a:gd name="T2" fmla="*/ 306 w 490"/>
              <a:gd name="T3" fmla="*/ 225 h 489"/>
              <a:gd name="T4" fmla="*/ 309 w 490"/>
              <a:gd name="T5" fmla="*/ 210 h 489"/>
              <a:gd name="T6" fmla="*/ 316 w 490"/>
              <a:gd name="T7" fmla="*/ 180 h 489"/>
              <a:gd name="T8" fmla="*/ 286 w 490"/>
              <a:gd name="T9" fmla="*/ 172 h 489"/>
              <a:gd name="T10" fmla="*/ 275 w 490"/>
              <a:gd name="T11" fmla="*/ 187 h 489"/>
              <a:gd name="T12" fmla="*/ 266 w 490"/>
              <a:gd name="T13" fmla="*/ 174 h 489"/>
              <a:gd name="T14" fmla="*/ 250 w 490"/>
              <a:gd name="T15" fmla="*/ 148 h 489"/>
              <a:gd name="T16" fmla="*/ 224 w 490"/>
              <a:gd name="T17" fmla="*/ 164 h 489"/>
              <a:gd name="T18" fmla="*/ 226 w 490"/>
              <a:gd name="T19" fmla="*/ 183 h 489"/>
              <a:gd name="T20" fmla="*/ 214 w 490"/>
              <a:gd name="T21" fmla="*/ 184 h 489"/>
              <a:gd name="T22" fmla="*/ 203 w 490"/>
              <a:gd name="T23" fmla="*/ 172 h 489"/>
              <a:gd name="T24" fmla="*/ 173 w 490"/>
              <a:gd name="T25" fmla="*/ 180 h 489"/>
              <a:gd name="T26" fmla="*/ 181 w 490"/>
              <a:gd name="T27" fmla="*/ 210 h 489"/>
              <a:gd name="T28" fmla="*/ 189 w 490"/>
              <a:gd name="T29" fmla="*/ 214 h 489"/>
              <a:gd name="T30" fmla="*/ 175 w 490"/>
              <a:gd name="T31" fmla="*/ 223 h 489"/>
              <a:gd name="T32" fmla="*/ 149 w 490"/>
              <a:gd name="T33" fmla="*/ 239 h 489"/>
              <a:gd name="T34" fmla="*/ 165 w 490"/>
              <a:gd name="T35" fmla="*/ 265 h 489"/>
              <a:gd name="T36" fmla="*/ 184 w 490"/>
              <a:gd name="T37" fmla="*/ 263 h 489"/>
              <a:gd name="T38" fmla="*/ 181 w 490"/>
              <a:gd name="T39" fmla="*/ 278 h 489"/>
              <a:gd name="T40" fmla="*/ 173 w 490"/>
              <a:gd name="T41" fmla="*/ 308 h 489"/>
              <a:gd name="T42" fmla="*/ 203 w 490"/>
              <a:gd name="T43" fmla="*/ 315 h 489"/>
              <a:gd name="T44" fmla="*/ 215 w 490"/>
              <a:gd name="T45" fmla="*/ 300 h 489"/>
              <a:gd name="T46" fmla="*/ 224 w 490"/>
              <a:gd name="T47" fmla="*/ 313 h 489"/>
              <a:gd name="T48" fmla="*/ 239 w 490"/>
              <a:gd name="T49" fmla="*/ 340 h 489"/>
              <a:gd name="T50" fmla="*/ 266 w 490"/>
              <a:gd name="T51" fmla="*/ 324 h 489"/>
              <a:gd name="T52" fmla="*/ 264 w 490"/>
              <a:gd name="T53" fmla="*/ 305 h 489"/>
              <a:gd name="T54" fmla="*/ 276 w 490"/>
              <a:gd name="T55" fmla="*/ 304 h 489"/>
              <a:gd name="T56" fmla="*/ 286 w 490"/>
              <a:gd name="T57" fmla="*/ 315 h 489"/>
              <a:gd name="T58" fmla="*/ 316 w 490"/>
              <a:gd name="T59" fmla="*/ 308 h 489"/>
              <a:gd name="T60" fmla="*/ 309 w 490"/>
              <a:gd name="T61" fmla="*/ 278 h 489"/>
              <a:gd name="T62" fmla="*/ 301 w 490"/>
              <a:gd name="T63" fmla="*/ 274 h 489"/>
              <a:gd name="T64" fmla="*/ 314 w 490"/>
              <a:gd name="T65" fmla="*/ 265 h 489"/>
              <a:gd name="T66" fmla="*/ 341 w 490"/>
              <a:gd name="T67" fmla="*/ 249 h 489"/>
              <a:gd name="T68" fmla="*/ 325 w 490"/>
              <a:gd name="T69" fmla="*/ 223 h 489"/>
              <a:gd name="T70" fmla="*/ 245 w 490"/>
              <a:gd name="T71" fmla="*/ 276 h 489"/>
              <a:gd name="T72" fmla="*/ 213 w 490"/>
              <a:gd name="T73" fmla="*/ 244 h 489"/>
              <a:gd name="T74" fmla="*/ 277 w 490"/>
              <a:gd name="T75" fmla="*/ 244 h 489"/>
              <a:gd name="T76" fmla="*/ 245 w 490"/>
              <a:gd name="T77" fmla="*/ 276 h 489"/>
              <a:gd name="T78" fmla="*/ 245 w 490"/>
              <a:gd name="T79" fmla="*/ 0 h 489"/>
              <a:gd name="T80" fmla="*/ 245 w 490"/>
              <a:gd name="T81" fmla="*/ 489 h 489"/>
              <a:gd name="T82" fmla="*/ 245 w 490"/>
              <a:gd name="T83" fmla="*/ 0 h 489"/>
              <a:gd name="T84" fmla="*/ 245 w 490"/>
              <a:gd name="T85" fmla="*/ 447 h 489"/>
              <a:gd name="T86" fmla="*/ 42 w 490"/>
              <a:gd name="T87" fmla="*/ 244 h 489"/>
              <a:gd name="T88" fmla="*/ 448 w 490"/>
              <a:gd name="T89" fmla="*/ 244 h 489"/>
              <a:gd name="T90" fmla="*/ 245 w 490"/>
              <a:gd name="T91" fmla="*/ 447 h 489"/>
              <a:gd name="T92" fmla="*/ 245 w 490"/>
              <a:gd name="T93" fmla="*/ 44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0" h="489">
                <a:moveTo>
                  <a:pt x="325" y="223"/>
                </a:moveTo>
                <a:lnTo>
                  <a:pt x="325" y="223"/>
                </a:lnTo>
                <a:lnTo>
                  <a:pt x="314" y="223"/>
                </a:lnTo>
                <a:cubicBezTo>
                  <a:pt x="311" y="223"/>
                  <a:pt x="308" y="223"/>
                  <a:pt x="306" y="225"/>
                </a:cubicBezTo>
                <a:cubicBezTo>
                  <a:pt x="305" y="221"/>
                  <a:pt x="303" y="217"/>
                  <a:pt x="301" y="214"/>
                </a:cubicBezTo>
                <a:cubicBezTo>
                  <a:pt x="304" y="213"/>
                  <a:pt x="307" y="212"/>
                  <a:pt x="309" y="210"/>
                </a:cubicBezTo>
                <a:lnTo>
                  <a:pt x="316" y="202"/>
                </a:lnTo>
                <a:cubicBezTo>
                  <a:pt x="323" y="196"/>
                  <a:pt x="323" y="186"/>
                  <a:pt x="316" y="180"/>
                </a:cubicBezTo>
                <a:lnTo>
                  <a:pt x="309" y="172"/>
                </a:lnTo>
                <a:cubicBezTo>
                  <a:pt x="303" y="166"/>
                  <a:pt x="293" y="166"/>
                  <a:pt x="286" y="172"/>
                </a:cubicBezTo>
                <a:lnTo>
                  <a:pt x="279" y="180"/>
                </a:lnTo>
                <a:cubicBezTo>
                  <a:pt x="277" y="182"/>
                  <a:pt x="275" y="185"/>
                  <a:pt x="275" y="187"/>
                </a:cubicBezTo>
                <a:cubicBezTo>
                  <a:pt x="271" y="186"/>
                  <a:pt x="268" y="184"/>
                  <a:pt x="264" y="183"/>
                </a:cubicBezTo>
                <a:cubicBezTo>
                  <a:pt x="265" y="180"/>
                  <a:pt x="266" y="178"/>
                  <a:pt x="266" y="174"/>
                </a:cubicBezTo>
                <a:lnTo>
                  <a:pt x="266" y="164"/>
                </a:lnTo>
                <a:cubicBezTo>
                  <a:pt x="266" y="155"/>
                  <a:pt x="259" y="148"/>
                  <a:pt x="250" y="148"/>
                </a:cubicBezTo>
                <a:lnTo>
                  <a:pt x="239" y="148"/>
                </a:lnTo>
                <a:cubicBezTo>
                  <a:pt x="231" y="148"/>
                  <a:pt x="224" y="155"/>
                  <a:pt x="224" y="164"/>
                </a:cubicBezTo>
                <a:lnTo>
                  <a:pt x="224" y="174"/>
                </a:lnTo>
                <a:cubicBezTo>
                  <a:pt x="224" y="178"/>
                  <a:pt x="224" y="180"/>
                  <a:pt x="226" y="183"/>
                </a:cubicBezTo>
                <a:cubicBezTo>
                  <a:pt x="222" y="184"/>
                  <a:pt x="218" y="186"/>
                  <a:pt x="215" y="187"/>
                </a:cubicBezTo>
                <a:cubicBezTo>
                  <a:pt x="215" y="186"/>
                  <a:pt x="214" y="185"/>
                  <a:pt x="214" y="184"/>
                </a:cubicBezTo>
                <a:cubicBezTo>
                  <a:pt x="213" y="182"/>
                  <a:pt x="212" y="181"/>
                  <a:pt x="211" y="180"/>
                </a:cubicBezTo>
                <a:lnTo>
                  <a:pt x="203" y="172"/>
                </a:lnTo>
                <a:cubicBezTo>
                  <a:pt x="197" y="166"/>
                  <a:pt x="187" y="166"/>
                  <a:pt x="181" y="172"/>
                </a:cubicBezTo>
                <a:lnTo>
                  <a:pt x="173" y="180"/>
                </a:lnTo>
                <a:cubicBezTo>
                  <a:pt x="167" y="186"/>
                  <a:pt x="167" y="196"/>
                  <a:pt x="173" y="202"/>
                </a:cubicBezTo>
                <a:lnTo>
                  <a:pt x="181" y="210"/>
                </a:lnTo>
                <a:cubicBezTo>
                  <a:pt x="182" y="211"/>
                  <a:pt x="183" y="212"/>
                  <a:pt x="185" y="213"/>
                </a:cubicBezTo>
                <a:cubicBezTo>
                  <a:pt x="186" y="213"/>
                  <a:pt x="187" y="214"/>
                  <a:pt x="189" y="214"/>
                </a:cubicBezTo>
                <a:cubicBezTo>
                  <a:pt x="187" y="217"/>
                  <a:pt x="185" y="221"/>
                  <a:pt x="184" y="225"/>
                </a:cubicBezTo>
                <a:cubicBezTo>
                  <a:pt x="181" y="223"/>
                  <a:pt x="179" y="223"/>
                  <a:pt x="175" y="223"/>
                </a:cubicBezTo>
                <a:lnTo>
                  <a:pt x="165" y="223"/>
                </a:lnTo>
                <a:cubicBezTo>
                  <a:pt x="156" y="223"/>
                  <a:pt x="149" y="230"/>
                  <a:pt x="149" y="239"/>
                </a:cubicBezTo>
                <a:lnTo>
                  <a:pt x="149" y="249"/>
                </a:lnTo>
                <a:cubicBezTo>
                  <a:pt x="149" y="258"/>
                  <a:pt x="156" y="265"/>
                  <a:pt x="165" y="265"/>
                </a:cubicBezTo>
                <a:lnTo>
                  <a:pt x="175" y="265"/>
                </a:lnTo>
                <a:cubicBezTo>
                  <a:pt x="179" y="265"/>
                  <a:pt x="181" y="264"/>
                  <a:pt x="184" y="263"/>
                </a:cubicBezTo>
                <a:cubicBezTo>
                  <a:pt x="185" y="267"/>
                  <a:pt x="187" y="270"/>
                  <a:pt x="189" y="274"/>
                </a:cubicBezTo>
                <a:cubicBezTo>
                  <a:pt x="186" y="274"/>
                  <a:pt x="183" y="276"/>
                  <a:pt x="181" y="278"/>
                </a:cubicBezTo>
                <a:lnTo>
                  <a:pt x="173" y="285"/>
                </a:lnTo>
                <a:cubicBezTo>
                  <a:pt x="167" y="292"/>
                  <a:pt x="167" y="302"/>
                  <a:pt x="173" y="308"/>
                </a:cubicBezTo>
                <a:lnTo>
                  <a:pt x="181" y="315"/>
                </a:lnTo>
                <a:cubicBezTo>
                  <a:pt x="187" y="322"/>
                  <a:pt x="197" y="322"/>
                  <a:pt x="203" y="315"/>
                </a:cubicBezTo>
                <a:lnTo>
                  <a:pt x="211" y="308"/>
                </a:lnTo>
                <a:cubicBezTo>
                  <a:pt x="213" y="306"/>
                  <a:pt x="214" y="303"/>
                  <a:pt x="215" y="300"/>
                </a:cubicBezTo>
                <a:cubicBezTo>
                  <a:pt x="218" y="302"/>
                  <a:pt x="222" y="304"/>
                  <a:pt x="226" y="305"/>
                </a:cubicBezTo>
                <a:cubicBezTo>
                  <a:pt x="224" y="307"/>
                  <a:pt x="224" y="310"/>
                  <a:pt x="224" y="313"/>
                </a:cubicBezTo>
                <a:lnTo>
                  <a:pt x="224" y="324"/>
                </a:lnTo>
                <a:cubicBezTo>
                  <a:pt x="224" y="333"/>
                  <a:pt x="231" y="340"/>
                  <a:pt x="239" y="340"/>
                </a:cubicBezTo>
                <a:lnTo>
                  <a:pt x="250" y="340"/>
                </a:lnTo>
                <a:cubicBezTo>
                  <a:pt x="259" y="340"/>
                  <a:pt x="266" y="333"/>
                  <a:pt x="266" y="324"/>
                </a:cubicBezTo>
                <a:lnTo>
                  <a:pt x="266" y="313"/>
                </a:lnTo>
                <a:cubicBezTo>
                  <a:pt x="266" y="310"/>
                  <a:pt x="265" y="307"/>
                  <a:pt x="264" y="305"/>
                </a:cubicBezTo>
                <a:cubicBezTo>
                  <a:pt x="268" y="304"/>
                  <a:pt x="271" y="302"/>
                  <a:pt x="275" y="300"/>
                </a:cubicBezTo>
                <a:cubicBezTo>
                  <a:pt x="275" y="302"/>
                  <a:pt x="275" y="303"/>
                  <a:pt x="276" y="304"/>
                </a:cubicBezTo>
                <a:cubicBezTo>
                  <a:pt x="277" y="305"/>
                  <a:pt x="278" y="307"/>
                  <a:pt x="279" y="308"/>
                </a:cubicBezTo>
                <a:lnTo>
                  <a:pt x="286" y="315"/>
                </a:lnTo>
                <a:cubicBezTo>
                  <a:pt x="293" y="322"/>
                  <a:pt x="303" y="322"/>
                  <a:pt x="309" y="315"/>
                </a:cubicBezTo>
                <a:lnTo>
                  <a:pt x="316" y="308"/>
                </a:lnTo>
                <a:cubicBezTo>
                  <a:pt x="323" y="302"/>
                  <a:pt x="323" y="292"/>
                  <a:pt x="316" y="285"/>
                </a:cubicBezTo>
                <a:lnTo>
                  <a:pt x="309" y="278"/>
                </a:lnTo>
                <a:cubicBezTo>
                  <a:pt x="308" y="277"/>
                  <a:pt x="306" y="276"/>
                  <a:pt x="305" y="275"/>
                </a:cubicBezTo>
                <a:cubicBezTo>
                  <a:pt x="304" y="274"/>
                  <a:pt x="302" y="274"/>
                  <a:pt x="301" y="274"/>
                </a:cubicBezTo>
                <a:cubicBezTo>
                  <a:pt x="303" y="270"/>
                  <a:pt x="305" y="267"/>
                  <a:pt x="306" y="263"/>
                </a:cubicBezTo>
                <a:cubicBezTo>
                  <a:pt x="308" y="264"/>
                  <a:pt x="311" y="265"/>
                  <a:pt x="314" y="265"/>
                </a:cubicBezTo>
                <a:lnTo>
                  <a:pt x="325" y="265"/>
                </a:lnTo>
                <a:cubicBezTo>
                  <a:pt x="334" y="265"/>
                  <a:pt x="341" y="258"/>
                  <a:pt x="341" y="249"/>
                </a:cubicBezTo>
                <a:lnTo>
                  <a:pt x="341" y="239"/>
                </a:lnTo>
                <a:cubicBezTo>
                  <a:pt x="341" y="230"/>
                  <a:pt x="334" y="223"/>
                  <a:pt x="325" y="223"/>
                </a:cubicBezTo>
                <a:lnTo>
                  <a:pt x="325" y="223"/>
                </a:lnTo>
                <a:close/>
                <a:moveTo>
                  <a:pt x="245" y="276"/>
                </a:moveTo>
                <a:lnTo>
                  <a:pt x="245" y="276"/>
                </a:lnTo>
                <a:cubicBezTo>
                  <a:pt x="227" y="276"/>
                  <a:pt x="213" y="262"/>
                  <a:pt x="213" y="244"/>
                </a:cubicBezTo>
                <a:cubicBezTo>
                  <a:pt x="213" y="226"/>
                  <a:pt x="227" y="212"/>
                  <a:pt x="245" y="212"/>
                </a:cubicBezTo>
                <a:cubicBezTo>
                  <a:pt x="263" y="212"/>
                  <a:pt x="277" y="226"/>
                  <a:pt x="277" y="244"/>
                </a:cubicBezTo>
                <a:cubicBezTo>
                  <a:pt x="277" y="262"/>
                  <a:pt x="263" y="276"/>
                  <a:pt x="245" y="276"/>
                </a:cubicBezTo>
                <a:lnTo>
                  <a:pt x="245" y="276"/>
                </a:lnTo>
                <a:close/>
                <a:moveTo>
                  <a:pt x="245" y="0"/>
                </a:moveTo>
                <a:lnTo>
                  <a:pt x="245" y="0"/>
                </a:lnTo>
                <a:cubicBezTo>
                  <a:pt x="109" y="0"/>
                  <a:pt x="0" y="108"/>
                  <a:pt x="0" y="244"/>
                </a:cubicBezTo>
                <a:cubicBezTo>
                  <a:pt x="0" y="379"/>
                  <a:pt x="109" y="489"/>
                  <a:pt x="245" y="489"/>
                </a:cubicBezTo>
                <a:cubicBezTo>
                  <a:pt x="380" y="489"/>
                  <a:pt x="490" y="379"/>
                  <a:pt x="490" y="244"/>
                </a:cubicBezTo>
                <a:cubicBezTo>
                  <a:pt x="490" y="108"/>
                  <a:pt x="380" y="0"/>
                  <a:pt x="245" y="0"/>
                </a:cubicBezTo>
                <a:lnTo>
                  <a:pt x="245" y="0"/>
                </a:lnTo>
                <a:close/>
                <a:moveTo>
                  <a:pt x="245" y="447"/>
                </a:moveTo>
                <a:lnTo>
                  <a:pt x="245" y="447"/>
                </a:lnTo>
                <a:cubicBezTo>
                  <a:pt x="133" y="447"/>
                  <a:pt x="42" y="356"/>
                  <a:pt x="42" y="244"/>
                </a:cubicBezTo>
                <a:cubicBezTo>
                  <a:pt x="42" y="132"/>
                  <a:pt x="133" y="41"/>
                  <a:pt x="245" y="41"/>
                </a:cubicBezTo>
                <a:cubicBezTo>
                  <a:pt x="357" y="41"/>
                  <a:pt x="448" y="132"/>
                  <a:pt x="448" y="244"/>
                </a:cubicBezTo>
                <a:cubicBezTo>
                  <a:pt x="448" y="356"/>
                  <a:pt x="357" y="447"/>
                  <a:pt x="245" y="447"/>
                </a:cubicBezTo>
                <a:lnTo>
                  <a:pt x="245" y="447"/>
                </a:lnTo>
                <a:close/>
                <a:moveTo>
                  <a:pt x="245" y="447"/>
                </a:moveTo>
                <a:lnTo>
                  <a:pt x="245" y="447"/>
                </a:lnTo>
                <a:close/>
              </a:path>
            </a:pathLst>
          </a:custGeom>
          <a:solidFill>
            <a:schemeClr val="accent2"/>
          </a:solidFill>
          <a:ln w="0">
            <a:noFill/>
            <a:prstDash val="solid"/>
            <a:round/>
            <a:headEnd/>
            <a:tailEnd/>
          </a:ln>
        </p:spPr>
        <p:txBody>
          <a:bodyPr vert="horz" wrap="square" lIns="68579" tIns="34289" rIns="68579" bIns="34289" numCol="1" anchor="t" anchorCtr="0" compatLnSpc="1">
            <a:prstTxWarp prst="textNoShape">
              <a:avLst/>
            </a:prstTxWarp>
          </a:bodyPr>
          <a:lstStyle/>
          <a:p>
            <a:endParaRPr lang="en-US"/>
          </a:p>
        </p:txBody>
      </p:sp>
      <p:sp>
        <p:nvSpPr>
          <p:cNvPr id="2" name="Footer Placeholder 1"/>
          <p:cNvSpPr>
            <a:spLocks noGrp="1"/>
          </p:cNvSpPr>
          <p:nvPr>
            <p:ph type="ftr" sz="quarter" idx="27"/>
          </p:nvPr>
        </p:nvSpPr>
        <p:spPr/>
        <p:txBody>
          <a:bodyPr/>
          <a:lstStyle/>
          <a:p>
            <a:r>
              <a:rPr lang="en-US" dirty="0"/>
              <a:t>www.graphicriver.net/goashape</a:t>
            </a:r>
          </a:p>
        </p:txBody>
      </p:sp>
    </p:spTree>
    <p:extLst>
      <p:ext uri="{BB962C8B-B14F-4D97-AF65-F5344CB8AC3E}">
        <p14:creationId xmlns:p14="http://schemas.microsoft.com/office/powerpoint/2010/main" val="2025901258"/>
      </p:ext>
    </p:extLst>
  </p:cSld>
  <p:clrMapOvr>
    <a:masterClrMapping/>
  </p:clrMapOvr>
  <mc:AlternateContent xmlns:mc="http://schemas.openxmlformats.org/markup-compatibility/2006" xmlns:p14="http://schemas.microsoft.com/office/powerpoint/2010/main">
    <mc:Choice Requires="p14">
      <p:transition spd="slow" p14:dur="3400" advClick="0" advTm="3000">
        <p14:reveal/>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ppt_y</p:attrName>
                                        </p:attrNameLst>
                                      </p:cBhvr>
                                      <p:tavLst>
                                        <p:tav tm="0">
                                          <p:val>
                                            <p:strVal val="#ppt_y+#ppt_h*1.125000"/>
                                          </p:val>
                                        </p:tav>
                                        <p:tav tm="100000">
                                          <p:val>
                                            <p:strVal val="#ppt_y"/>
                                          </p:val>
                                        </p:tav>
                                      </p:tavLst>
                                    </p:anim>
                                    <p:animEffect transition="in" filter="wipe(up)">
                                      <p:cBhvr>
                                        <p:cTn id="8" dur="500"/>
                                        <p:tgtEl>
                                          <p:spTgt spid="23"/>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12" presetClass="entr" presetSubtype="2"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p:tgtEl>
                                          <p:spTgt spid="26"/>
                                        </p:tgtEl>
                                        <p:attrNameLst>
                                          <p:attrName>ppt_x</p:attrName>
                                        </p:attrNameLst>
                                      </p:cBhvr>
                                      <p:tavLst>
                                        <p:tav tm="0">
                                          <p:val>
                                            <p:strVal val="#ppt_x+#ppt_w*1.125000"/>
                                          </p:val>
                                        </p:tav>
                                        <p:tav tm="100000">
                                          <p:val>
                                            <p:strVal val="#ppt_x"/>
                                          </p:val>
                                        </p:tav>
                                      </p:tavLst>
                                    </p:anim>
                                    <p:animEffect transition="in" filter="wipe(left)">
                                      <p:cBhvr>
                                        <p:cTn id="24" dur="500"/>
                                        <p:tgtEl>
                                          <p:spTgt spid="26"/>
                                        </p:tgtEl>
                                      </p:cBhvr>
                                    </p:animEffect>
                                  </p:childTnLst>
                                </p:cTn>
                              </p:par>
                            </p:childTnLst>
                          </p:cTn>
                        </p:par>
                        <p:par>
                          <p:cTn id="25" fill="hold">
                            <p:stCondLst>
                              <p:cond delay="2000"/>
                            </p:stCondLst>
                            <p:childTnLst>
                              <p:par>
                                <p:cTn id="26" presetID="22" presetClass="entr" presetSubtype="2"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right)">
                                      <p:cBhvr>
                                        <p:cTn id="28" dur="500"/>
                                        <p:tgtEl>
                                          <p:spTgt spid="7"/>
                                        </p:tgtEl>
                                      </p:cBhvr>
                                    </p:animEffect>
                                  </p:childTnLst>
                                </p:cTn>
                              </p:par>
                            </p:childTnLst>
                          </p:cTn>
                        </p:par>
                        <p:par>
                          <p:cTn id="29" fill="hold">
                            <p:stCondLst>
                              <p:cond delay="2500"/>
                            </p:stCondLst>
                            <p:childTnLst>
                              <p:par>
                                <p:cTn id="30" presetID="22" presetClass="entr" presetSubtype="2"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right)">
                                      <p:cBhvr>
                                        <p:cTn id="32" dur="500"/>
                                        <p:tgtEl>
                                          <p:spTgt spid="32"/>
                                        </p:tgtEl>
                                      </p:cBhvr>
                                    </p:animEffect>
                                  </p:childTnLst>
                                </p:cTn>
                              </p:par>
                            </p:childTnLst>
                          </p:cTn>
                        </p:par>
                        <p:par>
                          <p:cTn id="33" fill="hold">
                            <p:stCondLst>
                              <p:cond delay="3000"/>
                            </p:stCondLst>
                            <p:childTnLst>
                              <p:par>
                                <p:cTn id="34" presetID="22" presetClass="entr" presetSubtype="2"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right)">
                                      <p:cBhvr>
                                        <p:cTn id="36" dur="500"/>
                                        <p:tgtEl>
                                          <p:spTgt spid="33"/>
                                        </p:tgtEl>
                                      </p:cBhvr>
                                    </p:animEffect>
                                  </p:childTnLst>
                                </p:cTn>
                              </p:par>
                            </p:childTnLst>
                          </p:cTn>
                        </p:par>
                        <p:par>
                          <p:cTn id="37" fill="hold">
                            <p:stCondLst>
                              <p:cond delay="3500"/>
                            </p:stCondLst>
                            <p:childTnLst>
                              <p:par>
                                <p:cTn id="38" presetID="22" presetClass="entr" presetSubtype="8" fill="hold"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childTnLst>
                          </p:cTn>
                        </p:par>
                        <p:par>
                          <p:cTn id="45" fill="hold">
                            <p:stCondLst>
                              <p:cond delay="4500"/>
                            </p:stCondLst>
                            <p:childTnLst>
                              <p:par>
                                <p:cTn id="46" presetID="22" presetClass="entr" presetSubtype="8"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left)">
                                      <p:cBhvr>
                                        <p:cTn id="48" dur="500"/>
                                        <p:tgtEl>
                                          <p:spTgt spid="29"/>
                                        </p:tgtEl>
                                      </p:cBhvr>
                                    </p:animEffect>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childTnLst>
                          </p:cTn>
                        </p:par>
                        <p:par>
                          <p:cTn id="53" fill="hold">
                            <p:stCondLst>
                              <p:cond delay="5500"/>
                            </p:stCondLst>
                            <p:childTnLst>
                              <p:par>
                                <p:cTn id="54" presetID="12" presetClass="entr" presetSubtype="4" fill="hold"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p:tgtEl>
                                          <p:spTgt spid="19"/>
                                        </p:tgtEl>
                                        <p:attrNameLst>
                                          <p:attrName>ppt_y</p:attrName>
                                        </p:attrNameLst>
                                      </p:cBhvr>
                                      <p:tavLst>
                                        <p:tav tm="0">
                                          <p:val>
                                            <p:strVal val="#ppt_y+#ppt_h*1.125000"/>
                                          </p:val>
                                        </p:tav>
                                        <p:tav tm="100000">
                                          <p:val>
                                            <p:strVal val="#ppt_y"/>
                                          </p:val>
                                        </p:tav>
                                      </p:tavLst>
                                    </p:anim>
                                    <p:animEffect transition="in" filter="wipe(up)">
                                      <p:cBhvr>
                                        <p:cTn id="57" dur="500"/>
                                        <p:tgtEl>
                                          <p:spTgt spid="19"/>
                                        </p:tgtEl>
                                      </p:cBhvr>
                                    </p:animEffect>
                                  </p:childTnLst>
                                </p:cTn>
                              </p:par>
                            </p:childTnLst>
                          </p:cTn>
                        </p:par>
                        <p:par>
                          <p:cTn id="58" fill="hold">
                            <p:stCondLst>
                              <p:cond delay="6000"/>
                            </p:stCondLst>
                            <p:childTnLst>
                              <p:par>
                                <p:cTn id="59" presetID="53" presetClass="entr" presetSubtype="16"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p:cTn id="61" dur="500" fill="hold"/>
                                        <p:tgtEl>
                                          <p:spTgt spid="20"/>
                                        </p:tgtEl>
                                        <p:attrNameLst>
                                          <p:attrName>ppt_w</p:attrName>
                                        </p:attrNameLst>
                                      </p:cBhvr>
                                      <p:tavLst>
                                        <p:tav tm="0">
                                          <p:val>
                                            <p:fltVal val="0"/>
                                          </p:val>
                                        </p:tav>
                                        <p:tav tm="100000">
                                          <p:val>
                                            <p:strVal val="#ppt_w"/>
                                          </p:val>
                                        </p:tav>
                                      </p:tavLst>
                                    </p:anim>
                                    <p:anim calcmode="lin" valueType="num">
                                      <p:cBhvr>
                                        <p:cTn id="62" dur="500" fill="hold"/>
                                        <p:tgtEl>
                                          <p:spTgt spid="20"/>
                                        </p:tgtEl>
                                        <p:attrNameLst>
                                          <p:attrName>ppt_h</p:attrName>
                                        </p:attrNameLst>
                                      </p:cBhvr>
                                      <p:tavLst>
                                        <p:tav tm="0">
                                          <p:val>
                                            <p:fltVal val="0"/>
                                          </p:val>
                                        </p:tav>
                                        <p:tav tm="100000">
                                          <p:val>
                                            <p:strVal val="#ppt_h"/>
                                          </p:val>
                                        </p:tav>
                                      </p:tavLst>
                                    </p:anim>
                                    <p:animEffect transition="in" filter="fade">
                                      <p:cBhvr>
                                        <p:cTn id="63" dur="500"/>
                                        <p:tgtEl>
                                          <p:spTgt spid="20"/>
                                        </p:tgtEl>
                                      </p:cBhvr>
                                    </p:animEffect>
                                  </p:childTnLst>
                                </p:cTn>
                              </p:par>
                            </p:childTnLst>
                          </p:cTn>
                        </p:par>
                        <p:par>
                          <p:cTn id="64" fill="hold">
                            <p:stCondLst>
                              <p:cond delay="6500"/>
                            </p:stCondLst>
                            <p:childTnLst>
                              <p:par>
                                <p:cTn id="65" presetID="22" presetClass="entr" presetSubtype="4"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par>
                          <p:cTn id="68" fill="hold">
                            <p:stCondLst>
                              <p:cond delay="7000"/>
                            </p:stCondLst>
                            <p:childTnLst>
                              <p:par>
                                <p:cTn id="69" presetID="23" presetClass="entr" presetSubtype="16"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p:cTn id="71" dur="400" fill="hold"/>
                                        <p:tgtEl>
                                          <p:spTgt spid="6"/>
                                        </p:tgtEl>
                                        <p:attrNameLst>
                                          <p:attrName>ppt_w</p:attrName>
                                        </p:attrNameLst>
                                      </p:cBhvr>
                                      <p:tavLst>
                                        <p:tav tm="0">
                                          <p:val>
                                            <p:fltVal val="0"/>
                                          </p:val>
                                        </p:tav>
                                        <p:tav tm="100000">
                                          <p:val>
                                            <p:strVal val="#ppt_w"/>
                                          </p:val>
                                        </p:tav>
                                      </p:tavLst>
                                    </p:anim>
                                    <p:anim calcmode="lin" valueType="num">
                                      <p:cBhvr>
                                        <p:cTn id="72" dur="4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p:bldP spid="29" grpId="0"/>
      <p:bldP spid="30" grpId="0"/>
      <p:bldP spid="32" grpId="0"/>
      <p:bldP spid="33" grpId="0"/>
      <p:bldP spid="6" grpId="0" animBg="1"/>
      <p:bldP spid="7" grpId="0" animBg="1"/>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Break Slide</a:t>
            </a:r>
          </a:p>
        </p:txBody>
      </p:sp>
      <p:sp>
        <p:nvSpPr>
          <p:cNvPr id="9" name="Freeform 12"/>
          <p:cNvSpPr>
            <a:spLocks noEditPoints="1"/>
          </p:cNvSpPr>
          <p:nvPr/>
        </p:nvSpPr>
        <p:spPr bwMode="auto">
          <a:xfrm>
            <a:off x="1100858" y="564552"/>
            <a:ext cx="1205061" cy="1395211"/>
          </a:xfrm>
          <a:custGeom>
            <a:avLst/>
            <a:gdLst>
              <a:gd name="T0" fmla="*/ 2143 w 2687"/>
              <a:gd name="T1" fmla="*/ 2469 h 3183"/>
              <a:gd name="T2" fmla="*/ 1938 w 2687"/>
              <a:gd name="T3" fmla="*/ 2542 h 3183"/>
              <a:gd name="T4" fmla="*/ 1870 w 2687"/>
              <a:gd name="T5" fmla="*/ 2512 h 3183"/>
              <a:gd name="T6" fmla="*/ 2070 w 2687"/>
              <a:gd name="T7" fmla="*/ 2407 h 3183"/>
              <a:gd name="T8" fmla="*/ 254 w 2687"/>
              <a:gd name="T9" fmla="*/ 2255 h 3183"/>
              <a:gd name="T10" fmla="*/ 347 w 2687"/>
              <a:gd name="T11" fmla="*/ 2191 h 3183"/>
              <a:gd name="T12" fmla="*/ 693 w 2687"/>
              <a:gd name="T13" fmla="*/ 2305 h 3183"/>
              <a:gd name="T14" fmla="*/ 2023 w 2687"/>
              <a:gd name="T15" fmla="*/ 2129 h 3183"/>
              <a:gd name="T16" fmla="*/ 2052 w 2687"/>
              <a:gd name="T17" fmla="*/ 2210 h 3183"/>
              <a:gd name="T18" fmla="*/ 2123 w 2687"/>
              <a:gd name="T19" fmla="*/ 2184 h 3183"/>
              <a:gd name="T20" fmla="*/ 1699 w 2687"/>
              <a:gd name="T21" fmla="*/ 2006 h 3183"/>
              <a:gd name="T22" fmla="*/ 1836 w 2687"/>
              <a:gd name="T23" fmla="*/ 2064 h 3183"/>
              <a:gd name="T24" fmla="*/ 1805 w 2687"/>
              <a:gd name="T25" fmla="*/ 2173 h 3183"/>
              <a:gd name="T26" fmla="*/ 1857 w 2687"/>
              <a:gd name="T27" fmla="*/ 2216 h 3183"/>
              <a:gd name="T28" fmla="*/ 1966 w 2687"/>
              <a:gd name="T29" fmla="*/ 2215 h 3183"/>
              <a:gd name="T30" fmla="*/ 1962 w 2687"/>
              <a:gd name="T31" fmla="*/ 2083 h 3183"/>
              <a:gd name="T32" fmla="*/ 2131 w 2687"/>
              <a:gd name="T33" fmla="*/ 2089 h 3183"/>
              <a:gd name="T34" fmla="*/ 2199 w 2687"/>
              <a:gd name="T35" fmla="*/ 2237 h 3183"/>
              <a:gd name="T36" fmla="*/ 2126 w 2687"/>
              <a:gd name="T37" fmla="*/ 2293 h 3183"/>
              <a:gd name="T38" fmla="*/ 1917 w 2687"/>
              <a:gd name="T39" fmla="*/ 2406 h 3183"/>
              <a:gd name="T40" fmla="*/ 1894 w 2687"/>
              <a:gd name="T41" fmla="*/ 2349 h 3183"/>
              <a:gd name="T42" fmla="*/ 1768 w 2687"/>
              <a:gd name="T43" fmla="*/ 2254 h 3183"/>
              <a:gd name="T44" fmla="*/ 1751 w 2687"/>
              <a:gd name="T45" fmla="*/ 2110 h 3183"/>
              <a:gd name="T46" fmla="*/ 1720 w 2687"/>
              <a:gd name="T47" fmla="*/ 2076 h 3183"/>
              <a:gd name="T48" fmla="*/ 1660 w 2687"/>
              <a:gd name="T49" fmla="*/ 2132 h 3183"/>
              <a:gd name="T50" fmla="*/ 1741 w 2687"/>
              <a:gd name="T51" fmla="*/ 2305 h 3183"/>
              <a:gd name="T52" fmla="*/ 1627 w 2687"/>
              <a:gd name="T53" fmla="*/ 2256 h 3183"/>
              <a:gd name="T54" fmla="*/ 1600 w 2687"/>
              <a:gd name="T55" fmla="*/ 2053 h 3183"/>
              <a:gd name="T56" fmla="*/ 158 w 2687"/>
              <a:gd name="T57" fmla="*/ 1929 h 3183"/>
              <a:gd name="T58" fmla="*/ 174 w 2687"/>
              <a:gd name="T59" fmla="*/ 2000 h 3183"/>
              <a:gd name="T60" fmla="*/ 880 w 2687"/>
              <a:gd name="T61" fmla="*/ 1881 h 3183"/>
              <a:gd name="T62" fmla="*/ 983 w 2687"/>
              <a:gd name="T63" fmla="*/ 1989 h 3183"/>
              <a:gd name="T64" fmla="*/ 519 w 2687"/>
              <a:gd name="T65" fmla="*/ 1640 h 3183"/>
              <a:gd name="T66" fmla="*/ 773 w 2687"/>
              <a:gd name="T67" fmla="*/ 1812 h 3183"/>
              <a:gd name="T68" fmla="*/ 678 w 2687"/>
              <a:gd name="T69" fmla="*/ 2092 h 3183"/>
              <a:gd name="T70" fmla="*/ 361 w 2687"/>
              <a:gd name="T71" fmla="*/ 2092 h 3183"/>
              <a:gd name="T72" fmla="*/ 265 w 2687"/>
              <a:gd name="T73" fmla="*/ 1812 h 3183"/>
              <a:gd name="T74" fmla="*/ 519 w 2687"/>
              <a:gd name="T75" fmla="*/ 1640 h 3183"/>
              <a:gd name="T76" fmla="*/ 208 w 2687"/>
              <a:gd name="T77" fmla="*/ 1718 h 3183"/>
              <a:gd name="T78" fmla="*/ 349 w 2687"/>
              <a:gd name="T79" fmla="*/ 1625 h 3183"/>
              <a:gd name="T80" fmla="*/ 185 w 2687"/>
              <a:gd name="T81" fmla="*/ 1894 h 3183"/>
              <a:gd name="T82" fmla="*/ 349 w 2687"/>
              <a:gd name="T83" fmla="*/ 2160 h 3183"/>
              <a:gd name="T84" fmla="*/ 685 w 2687"/>
              <a:gd name="T85" fmla="*/ 2160 h 3183"/>
              <a:gd name="T86" fmla="*/ 850 w 2687"/>
              <a:gd name="T87" fmla="*/ 1894 h 3183"/>
              <a:gd name="T88" fmla="*/ 685 w 2687"/>
              <a:gd name="T89" fmla="*/ 1625 h 3183"/>
              <a:gd name="T90" fmla="*/ 753 w 2687"/>
              <a:gd name="T91" fmla="*/ 1636 h 3183"/>
              <a:gd name="T92" fmla="*/ 517 w 2687"/>
              <a:gd name="T93" fmla="*/ 1448 h 3183"/>
              <a:gd name="T94" fmla="*/ 517 w 2687"/>
              <a:gd name="T95" fmla="*/ 1554 h 3183"/>
              <a:gd name="T96" fmla="*/ 748 w 2687"/>
              <a:gd name="T97" fmla="*/ 1455 h 3183"/>
              <a:gd name="T98" fmla="*/ 1025 w 2687"/>
              <a:gd name="T99" fmla="*/ 1779 h 3183"/>
              <a:gd name="T100" fmla="*/ 927 w 2687"/>
              <a:gd name="T101" fmla="*/ 2189 h 3183"/>
              <a:gd name="T102" fmla="*/ 394 w 2687"/>
              <a:gd name="T103" fmla="*/ 3165 h 3183"/>
              <a:gd name="T104" fmla="*/ 52 w 2687"/>
              <a:gd name="T105" fmla="*/ 2102 h 3183"/>
              <a:gd name="T106" fmla="*/ 52 w 2687"/>
              <a:gd name="T107" fmla="*/ 1677 h 3183"/>
              <a:gd name="T108" fmla="*/ 399 w 2687"/>
              <a:gd name="T109" fmla="*/ 1418 h 3183"/>
              <a:gd name="T110" fmla="*/ 803 w 2687"/>
              <a:gd name="T111" fmla="*/ 1123 h 3183"/>
              <a:gd name="T112" fmla="*/ 803 w 2687"/>
              <a:gd name="T113" fmla="*/ 969 h 3183"/>
              <a:gd name="T114" fmla="*/ 2037 w 2687"/>
              <a:gd name="T115" fmla="*/ 330 h 3183"/>
              <a:gd name="T116" fmla="*/ 1088 w 2687"/>
              <a:gd name="T117" fmla="*/ 2664 h 3183"/>
              <a:gd name="T118" fmla="*/ 443 w 2687"/>
              <a:gd name="T119" fmla="*/ 1337 h 3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87" h="3183">
                <a:moveTo>
                  <a:pt x="2198" y="2408"/>
                </a:moveTo>
                <a:lnTo>
                  <a:pt x="2268" y="2416"/>
                </a:lnTo>
                <a:lnTo>
                  <a:pt x="2259" y="2483"/>
                </a:lnTo>
                <a:lnTo>
                  <a:pt x="2188" y="2475"/>
                </a:lnTo>
                <a:lnTo>
                  <a:pt x="2198" y="2408"/>
                </a:lnTo>
                <a:close/>
                <a:moveTo>
                  <a:pt x="2109" y="2403"/>
                </a:moveTo>
                <a:lnTo>
                  <a:pt x="2150" y="2404"/>
                </a:lnTo>
                <a:lnTo>
                  <a:pt x="2143" y="2469"/>
                </a:lnTo>
                <a:lnTo>
                  <a:pt x="2107" y="2469"/>
                </a:lnTo>
                <a:lnTo>
                  <a:pt x="2075" y="2474"/>
                </a:lnTo>
                <a:lnTo>
                  <a:pt x="2045" y="2481"/>
                </a:lnTo>
                <a:lnTo>
                  <a:pt x="2018" y="2491"/>
                </a:lnTo>
                <a:lnTo>
                  <a:pt x="1994" y="2503"/>
                </a:lnTo>
                <a:lnTo>
                  <a:pt x="1972" y="2516"/>
                </a:lnTo>
                <a:lnTo>
                  <a:pt x="1953" y="2530"/>
                </a:lnTo>
                <a:lnTo>
                  <a:pt x="1938" y="2542"/>
                </a:lnTo>
                <a:lnTo>
                  <a:pt x="1926" y="2553"/>
                </a:lnTo>
                <a:lnTo>
                  <a:pt x="1917" y="2563"/>
                </a:lnTo>
                <a:lnTo>
                  <a:pt x="1912" y="2569"/>
                </a:lnTo>
                <a:lnTo>
                  <a:pt x="1909" y="2572"/>
                </a:lnTo>
                <a:lnTo>
                  <a:pt x="1852" y="2534"/>
                </a:lnTo>
                <a:lnTo>
                  <a:pt x="1855" y="2530"/>
                </a:lnTo>
                <a:lnTo>
                  <a:pt x="1860" y="2522"/>
                </a:lnTo>
                <a:lnTo>
                  <a:pt x="1870" y="2512"/>
                </a:lnTo>
                <a:lnTo>
                  <a:pt x="1884" y="2498"/>
                </a:lnTo>
                <a:lnTo>
                  <a:pt x="1902" y="2484"/>
                </a:lnTo>
                <a:lnTo>
                  <a:pt x="1922" y="2468"/>
                </a:lnTo>
                <a:lnTo>
                  <a:pt x="1945" y="2453"/>
                </a:lnTo>
                <a:lnTo>
                  <a:pt x="1972" y="2438"/>
                </a:lnTo>
                <a:lnTo>
                  <a:pt x="2002" y="2425"/>
                </a:lnTo>
                <a:lnTo>
                  <a:pt x="2034" y="2414"/>
                </a:lnTo>
                <a:lnTo>
                  <a:pt x="2070" y="2407"/>
                </a:lnTo>
                <a:lnTo>
                  <a:pt x="2109" y="2403"/>
                </a:lnTo>
                <a:close/>
                <a:moveTo>
                  <a:pt x="254" y="2256"/>
                </a:moveTo>
                <a:lnTo>
                  <a:pt x="249" y="2260"/>
                </a:lnTo>
                <a:lnTo>
                  <a:pt x="250" y="2261"/>
                </a:lnTo>
                <a:lnTo>
                  <a:pt x="251" y="2261"/>
                </a:lnTo>
                <a:lnTo>
                  <a:pt x="254" y="2256"/>
                </a:lnTo>
                <a:close/>
                <a:moveTo>
                  <a:pt x="314" y="2173"/>
                </a:moveTo>
                <a:lnTo>
                  <a:pt x="254" y="2255"/>
                </a:lnTo>
                <a:lnTo>
                  <a:pt x="322" y="2297"/>
                </a:lnTo>
                <a:lnTo>
                  <a:pt x="361" y="2312"/>
                </a:lnTo>
                <a:lnTo>
                  <a:pt x="399" y="2323"/>
                </a:lnTo>
                <a:lnTo>
                  <a:pt x="440" y="2331"/>
                </a:lnTo>
                <a:lnTo>
                  <a:pt x="458" y="2227"/>
                </a:lnTo>
                <a:lnTo>
                  <a:pt x="419" y="2218"/>
                </a:lnTo>
                <a:lnTo>
                  <a:pt x="383" y="2207"/>
                </a:lnTo>
                <a:lnTo>
                  <a:pt x="347" y="2191"/>
                </a:lnTo>
                <a:lnTo>
                  <a:pt x="314" y="2173"/>
                </a:lnTo>
                <a:close/>
                <a:moveTo>
                  <a:pt x="752" y="2151"/>
                </a:moveTo>
                <a:lnTo>
                  <a:pt x="721" y="2173"/>
                </a:lnTo>
                <a:lnTo>
                  <a:pt x="687" y="2192"/>
                </a:lnTo>
                <a:lnTo>
                  <a:pt x="652" y="2207"/>
                </a:lnTo>
                <a:lnTo>
                  <a:pt x="614" y="2218"/>
                </a:lnTo>
                <a:lnTo>
                  <a:pt x="644" y="2321"/>
                </a:lnTo>
                <a:lnTo>
                  <a:pt x="693" y="2305"/>
                </a:lnTo>
                <a:lnTo>
                  <a:pt x="740" y="2286"/>
                </a:lnTo>
                <a:lnTo>
                  <a:pt x="784" y="2261"/>
                </a:lnTo>
                <a:lnTo>
                  <a:pt x="826" y="2232"/>
                </a:lnTo>
                <a:lnTo>
                  <a:pt x="752" y="2151"/>
                </a:lnTo>
                <a:close/>
                <a:moveTo>
                  <a:pt x="2037" y="2127"/>
                </a:moveTo>
                <a:lnTo>
                  <a:pt x="2035" y="2127"/>
                </a:lnTo>
                <a:lnTo>
                  <a:pt x="2034" y="2127"/>
                </a:lnTo>
                <a:lnTo>
                  <a:pt x="2023" y="2129"/>
                </a:lnTo>
                <a:lnTo>
                  <a:pt x="2017" y="2130"/>
                </a:lnTo>
                <a:lnTo>
                  <a:pt x="2015" y="2131"/>
                </a:lnTo>
                <a:lnTo>
                  <a:pt x="2015" y="2138"/>
                </a:lnTo>
                <a:lnTo>
                  <a:pt x="2017" y="2149"/>
                </a:lnTo>
                <a:lnTo>
                  <a:pt x="2022" y="2162"/>
                </a:lnTo>
                <a:lnTo>
                  <a:pt x="2030" y="2178"/>
                </a:lnTo>
                <a:lnTo>
                  <a:pt x="2040" y="2194"/>
                </a:lnTo>
                <a:lnTo>
                  <a:pt x="2052" y="2210"/>
                </a:lnTo>
                <a:lnTo>
                  <a:pt x="2067" y="2232"/>
                </a:lnTo>
                <a:lnTo>
                  <a:pt x="2065" y="2235"/>
                </a:lnTo>
                <a:lnTo>
                  <a:pt x="2070" y="2234"/>
                </a:lnTo>
                <a:lnTo>
                  <a:pt x="2074" y="2234"/>
                </a:lnTo>
                <a:lnTo>
                  <a:pt x="2123" y="2198"/>
                </a:lnTo>
                <a:lnTo>
                  <a:pt x="2129" y="2200"/>
                </a:lnTo>
                <a:lnTo>
                  <a:pt x="2126" y="2191"/>
                </a:lnTo>
                <a:lnTo>
                  <a:pt x="2123" y="2184"/>
                </a:lnTo>
                <a:lnTo>
                  <a:pt x="2121" y="2179"/>
                </a:lnTo>
                <a:lnTo>
                  <a:pt x="2110" y="2165"/>
                </a:lnTo>
                <a:lnTo>
                  <a:pt x="2096" y="2153"/>
                </a:lnTo>
                <a:lnTo>
                  <a:pt x="2082" y="2143"/>
                </a:lnTo>
                <a:lnTo>
                  <a:pt x="2066" y="2134"/>
                </a:lnTo>
                <a:lnTo>
                  <a:pt x="2051" y="2128"/>
                </a:lnTo>
                <a:lnTo>
                  <a:pt x="2037" y="2127"/>
                </a:lnTo>
                <a:close/>
                <a:moveTo>
                  <a:pt x="1699" y="2006"/>
                </a:moveTo>
                <a:lnTo>
                  <a:pt x="1726" y="2007"/>
                </a:lnTo>
                <a:lnTo>
                  <a:pt x="1745" y="2008"/>
                </a:lnTo>
                <a:lnTo>
                  <a:pt x="1765" y="2011"/>
                </a:lnTo>
                <a:lnTo>
                  <a:pt x="1784" y="2016"/>
                </a:lnTo>
                <a:lnTo>
                  <a:pt x="1801" y="2023"/>
                </a:lnTo>
                <a:lnTo>
                  <a:pt x="1817" y="2034"/>
                </a:lnTo>
                <a:lnTo>
                  <a:pt x="1828" y="2048"/>
                </a:lnTo>
                <a:lnTo>
                  <a:pt x="1836" y="2064"/>
                </a:lnTo>
                <a:lnTo>
                  <a:pt x="1838" y="2079"/>
                </a:lnTo>
                <a:lnTo>
                  <a:pt x="1836" y="2096"/>
                </a:lnTo>
                <a:lnTo>
                  <a:pt x="1831" y="2110"/>
                </a:lnTo>
                <a:lnTo>
                  <a:pt x="1825" y="2126"/>
                </a:lnTo>
                <a:lnTo>
                  <a:pt x="1818" y="2139"/>
                </a:lnTo>
                <a:lnTo>
                  <a:pt x="1813" y="2151"/>
                </a:lnTo>
                <a:lnTo>
                  <a:pt x="1808" y="2162"/>
                </a:lnTo>
                <a:lnTo>
                  <a:pt x="1805" y="2173"/>
                </a:lnTo>
                <a:lnTo>
                  <a:pt x="1803" y="2182"/>
                </a:lnTo>
                <a:lnTo>
                  <a:pt x="1805" y="2189"/>
                </a:lnTo>
                <a:lnTo>
                  <a:pt x="1807" y="2192"/>
                </a:lnTo>
                <a:lnTo>
                  <a:pt x="1810" y="2195"/>
                </a:lnTo>
                <a:lnTo>
                  <a:pt x="1817" y="2201"/>
                </a:lnTo>
                <a:lnTo>
                  <a:pt x="1827" y="2206"/>
                </a:lnTo>
                <a:lnTo>
                  <a:pt x="1840" y="2211"/>
                </a:lnTo>
                <a:lnTo>
                  <a:pt x="1857" y="2216"/>
                </a:lnTo>
                <a:lnTo>
                  <a:pt x="1879" y="2221"/>
                </a:lnTo>
                <a:lnTo>
                  <a:pt x="1907" y="2227"/>
                </a:lnTo>
                <a:lnTo>
                  <a:pt x="1942" y="2232"/>
                </a:lnTo>
                <a:lnTo>
                  <a:pt x="1957" y="2234"/>
                </a:lnTo>
                <a:lnTo>
                  <a:pt x="1972" y="2235"/>
                </a:lnTo>
                <a:lnTo>
                  <a:pt x="1973" y="2233"/>
                </a:lnTo>
                <a:lnTo>
                  <a:pt x="1975" y="2230"/>
                </a:lnTo>
                <a:lnTo>
                  <a:pt x="1966" y="2215"/>
                </a:lnTo>
                <a:lnTo>
                  <a:pt x="1957" y="2199"/>
                </a:lnTo>
                <a:lnTo>
                  <a:pt x="1949" y="2180"/>
                </a:lnTo>
                <a:lnTo>
                  <a:pt x="1944" y="2160"/>
                </a:lnTo>
                <a:lnTo>
                  <a:pt x="1942" y="2140"/>
                </a:lnTo>
                <a:lnTo>
                  <a:pt x="1943" y="2121"/>
                </a:lnTo>
                <a:lnTo>
                  <a:pt x="1948" y="2102"/>
                </a:lnTo>
                <a:lnTo>
                  <a:pt x="1954" y="2093"/>
                </a:lnTo>
                <a:lnTo>
                  <a:pt x="1962" y="2083"/>
                </a:lnTo>
                <a:lnTo>
                  <a:pt x="1973" y="2075"/>
                </a:lnTo>
                <a:lnTo>
                  <a:pt x="1987" y="2067"/>
                </a:lnTo>
                <a:lnTo>
                  <a:pt x="2005" y="2062"/>
                </a:lnTo>
                <a:lnTo>
                  <a:pt x="2027" y="2057"/>
                </a:lnTo>
                <a:lnTo>
                  <a:pt x="2054" y="2058"/>
                </a:lnTo>
                <a:lnTo>
                  <a:pt x="2081" y="2065"/>
                </a:lnTo>
                <a:lnTo>
                  <a:pt x="2106" y="2075"/>
                </a:lnTo>
                <a:lnTo>
                  <a:pt x="2131" y="2089"/>
                </a:lnTo>
                <a:lnTo>
                  <a:pt x="2152" y="2105"/>
                </a:lnTo>
                <a:lnTo>
                  <a:pt x="2170" y="2124"/>
                </a:lnTo>
                <a:lnTo>
                  <a:pt x="2184" y="2144"/>
                </a:lnTo>
                <a:lnTo>
                  <a:pt x="2196" y="2167"/>
                </a:lnTo>
                <a:lnTo>
                  <a:pt x="2202" y="2191"/>
                </a:lnTo>
                <a:lnTo>
                  <a:pt x="2203" y="2214"/>
                </a:lnTo>
                <a:lnTo>
                  <a:pt x="2198" y="2236"/>
                </a:lnTo>
                <a:lnTo>
                  <a:pt x="2199" y="2237"/>
                </a:lnTo>
                <a:lnTo>
                  <a:pt x="2200" y="2238"/>
                </a:lnTo>
                <a:lnTo>
                  <a:pt x="2228" y="2255"/>
                </a:lnTo>
                <a:lnTo>
                  <a:pt x="2186" y="2313"/>
                </a:lnTo>
                <a:lnTo>
                  <a:pt x="2159" y="2295"/>
                </a:lnTo>
                <a:lnTo>
                  <a:pt x="2153" y="2292"/>
                </a:lnTo>
                <a:lnTo>
                  <a:pt x="2149" y="2289"/>
                </a:lnTo>
                <a:lnTo>
                  <a:pt x="2143" y="2286"/>
                </a:lnTo>
                <a:lnTo>
                  <a:pt x="2126" y="2293"/>
                </a:lnTo>
                <a:lnTo>
                  <a:pt x="2106" y="2298"/>
                </a:lnTo>
                <a:lnTo>
                  <a:pt x="2006" y="2372"/>
                </a:lnTo>
                <a:lnTo>
                  <a:pt x="1993" y="2382"/>
                </a:lnTo>
                <a:lnTo>
                  <a:pt x="1978" y="2392"/>
                </a:lnTo>
                <a:lnTo>
                  <a:pt x="1963" y="2400"/>
                </a:lnTo>
                <a:lnTo>
                  <a:pt x="1947" y="2406"/>
                </a:lnTo>
                <a:lnTo>
                  <a:pt x="1932" y="2408"/>
                </a:lnTo>
                <a:lnTo>
                  <a:pt x="1917" y="2406"/>
                </a:lnTo>
                <a:lnTo>
                  <a:pt x="1903" y="2397"/>
                </a:lnTo>
                <a:lnTo>
                  <a:pt x="1898" y="2393"/>
                </a:lnTo>
                <a:lnTo>
                  <a:pt x="1895" y="2388"/>
                </a:lnTo>
                <a:lnTo>
                  <a:pt x="1892" y="2383"/>
                </a:lnTo>
                <a:lnTo>
                  <a:pt x="1889" y="2377"/>
                </a:lnTo>
                <a:lnTo>
                  <a:pt x="1889" y="2370"/>
                </a:lnTo>
                <a:lnTo>
                  <a:pt x="1890" y="2360"/>
                </a:lnTo>
                <a:lnTo>
                  <a:pt x="1894" y="2349"/>
                </a:lnTo>
                <a:lnTo>
                  <a:pt x="1900" y="2336"/>
                </a:lnTo>
                <a:lnTo>
                  <a:pt x="1910" y="2319"/>
                </a:lnTo>
                <a:lnTo>
                  <a:pt x="1923" y="2299"/>
                </a:lnTo>
                <a:lnTo>
                  <a:pt x="1882" y="2293"/>
                </a:lnTo>
                <a:lnTo>
                  <a:pt x="1846" y="2286"/>
                </a:lnTo>
                <a:lnTo>
                  <a:pt x="1815" y="2276"/>
                </a:lnTo>
                <a:lnTo>
                  <a:pt x="1789" y="2266"/>
                </a:lnTo>
                <a:lnTo>
                  <a:pt x="1768" y="2254"/>
                </a:lnTo>
                <a:lnTo>
                  <a:pt x="1751" y="2239"/>
                </a:lnTo>
                <a:lnTo>
                  <a:pt x="1739" y="2223"/>
                </a:lnTo>
                <a:lnTo>
                  <a:pt x="1731" y="2203"/>
                </a:lnTo>
                <a:lnTo>
                  <a:pt x="1728" y="2183"/>
                </a:lnTo>
                <a:lnTo>
                  <a:pt x="1730" y="2163"/>
                </a:lnTo>
                <a:lnTo>
                  <a:pt x="1736" y="2145"/>
                </a:lnTo>
                <a:lnTo>
                  <a:pt x="1744" y="2127"/>
                </a:lnTo>
                <a:lnTo>
                  <a:pt x="1751" y="2110"/>
                </a:lnTo>
                <a:lnTo>
                  <a:pt x="1755" y="2103"/>
                </a:lnTo>
                <a:lnTo>
                  <a:pt x="1758" y="2095"/>
                </a:lnTo>
                <a:lnTo>
                  <a:pt x="1761" y="2088"/>
                </a:lnTo>
                <a:lnTo>
                  <a:pt x="1762" y="2081"/>
                </a:lnTo>
                <a:lnTo>
                  <a:pt x="1759" y="2081"/>
                </a:lnTo>
                <a:lnTo>
                  <a:pt x="1751" y="2080"/>
                </a:lnTo>
                <a:lnTo>
                  <a:pt x="1739" y="2078"/>
                </a:lnTo>
                <a:lnTo>
                  <a:pt x="1720" y="2076"/>
                </a:lnTo>
                <a:lnTo>
                  <a:pt x="1707" y="2075"/>
                </a:lnTo>
                <a:lnTo>
                  <a:pt x="1694" y="2076"/>
                </a:lnTo>
                <a:lnTo>
                  <a:pt x="1681" y="2078"/>
                </a:lnTo>
                <a:lnTo>
                  <a:pt x="1671" y="2082"/>
                </a:lnTo>
                <a:lnTo>
                  <a:pt x="1665" y="2089"/>
                </a:lnTo>
                <a:lnTo>
                  <a:pt x="1659" y="2100"/>
                </a:lnTo>
                <a:lnTo>
                  <a:pt x="1658" y="2115"/>
                </a:lnTo>
                <a:lnTo>
                  <a:pt x="1660" y="2132"/>
                </a:lnTo>
                <a:lnTo>
                  <a:pt x="1665" y="2152"/>
                </a:lnTo>
                <a:lnTo>
                  <a:pt x="1671" y="2173"/>
                </a:lnTo>
                <a:lnTo>
                  <a:pt x="1680" y="2194"/>
                </a:lnTo>
                <a:lnTo>
                  <a:pt x="1690" y="2217"/>
                </a:lnTo>
                <a:lnTo>
                  <a:pt x="1702" y="2241"/>
                </a:lnTo>
                <a:lnTo>
                  <a:pt x="1715" y="2263"/>
                </a:lnTo>
                <a:lnTo>
                  <a:pt x="1728" y="2285"/>
                </a:lnTo>
                <a:lnTo>
                  <a:pt x="1741" y="2305"/>
                </a:lnTo>
                <a:lnTo>
                  <a:pt x="1754" y="2325"/>
                </a:lnTo>
                <a:lnTo>
                  <a:pt x="1691" y="2364"/>
                </a:lnTo>
                <a:lnTo>
                  <a:pt x="1685" y="2353"/>
                </a:lnTo>
                <a:lnTo>
                  <a:pt x="1676" y="2340"/>
                </a:lnTo>
                <a:lnTo>
                  <a:pt x="1665" y="2322"/>
                </a:lnTo>
                <a:lnTo>
                  <a:pt x="1652" y="2302"/>
                </a:lnTo>
                <a:lnTo>
                  <a:pt x="1639" y="2279"/>
                </a:lnTo>
                <a:lnTo>
                  <a:pt x="1627" y="2256"/>
                </a:lnTo>
                <a:lnTo>
                  <a:pt x="1615" y="2230"/>
                </a:lnTo>
                <a:lnTo>
                  <a:pt x="1603" y="2203"/>
                </a:lnTo>
                <a:lnTo>
                  <a:pt x="1594" y="2176"/>
                </a:lnTo>
                <a:lnTo>
                  <a:pt x="1588" y="2149"/>
                </a:lnTo>
                <a:lnTo>
                  <a:pt x="1584" y="2123"/>
                </a:lnTo>
                <a:lnTo>
                  <a:pt x="1586" y="2098"/>
                </a:lnTo>
                <a:lnTo>
                  <a:pt x="1590" y="2074"/>
                </a:lnTo>
                <a:lnTo>
                  <a:pt x="1600" y="2053"/>
                </a:lnTo>
                <a:lnTo>
                  <a:pt x="1607" y="2044"/>
                </a:lnTo>
                <a:lnTo>
                  <a:pt x="1616" y="2035"/>
                </a:lnTo>
                <a:lnTo>
                  <a:pt x="1627" y="2026"/>
                </a:lnTo>
                <a:lnTo>
                  <a:pt x="1640" y="2019"/>
                </a:lnTo>
                <a:lnTo>
                  <a:pt x="1657" y="2013"/>
                </a:lnTo>
                <a:lnTo>
                  <a:pt x="1677" y="2008"/>
                </a:lnTo>
                <a:lnTo>
                  <a:pt x="1699" y="2006"/>
                </a:lnTo>
                <a:close/>
                <a:moveTo>
                  <a:pt x="158" y="1929"/>
                </a:moveTo>
                <a:lnTo>
                  <a:pt x="43" y="1939"/>
                </a:lnTo>
                <a:lnTo>
                  <a:pt x="52" y="1987"/>
                </a:lnTo>
                <a:lnTo>
                  <a:pt x="66" y="2034"/>
                </a:lnTo>
                <a:lnTo>
                  <a:pt x="85" y="2078"/>
                </a:lnTo>
                <a:lnTo>
                  <a:pt x="109" y="2121"/>
                </a:lnTo>
                <a:lnTo>
                  <a:pt x="207" y="2067"/>
                </a:lnTo>
                <a:lnTo>
                  <a:pt x="188" y="2034"/>
                </a:lnTo>
                <a:lnTo>
                  <a:pt x="174" y="2000"/>
                </a:lnTo>
                <a:lnTo>
                  <a:pt x="164" y="1965"/>
                </a:lnTo>
                <a:lnTo>
                  <a:pt x="158" y="1929"/>
                </a:lnTo>
                <a:close/>
                <a:moveTo>
                  <a:pt x="984" y="1821"/>
                </a:moveTo>
                <a:lnTo>
                  <a:pt x="872" y="1844"/>
                </a:lnTo>
                <a:lnTo>
                  <a:pt x="876" y="1855"/>
                </a:lnTo>
                <a:lnTo>
                  <a:pt x="877" y="1863"/>
                </a:lnTo>
                <a:lnTo>
                  <a:pt x="879" y="1872"/>
                </a:lnTo>
                <a:lnTo>
                  <a:pt x="880" y="1881"/>
                </a:lnTo>
                <a:lnTo>
                  <a:pt x="880" y="1894"/>
                </a:lnTo>
                <a:lnTo>
                  <a:pt x="878" y="1930"/>
                </a:lnTo>
                <a:lnTo>
                  <a:pt x="872" y="1966"/>
                </a:lnTo>
                <a:lnTo>
                  <a:pt x="861" y="2001"/>
                </a:lnTo>
                <a:lnTo>
                  <a:pt x="847" y="2035"/>
                </a:lnTo>
                <a:lnTo>
                  <a:pt x="950" y="2080"/>
                </a:lnTo>
                <a:lnTo>
                  <a:pt x="969" y="2035"/>
                </a:lnTo>
                <a:lnTo>
                  <a:pt x="983" y="1989"/>
                </a:lnTo>
                <a:lnTo>
                  <a:pt x="991" y="1941"/>
                </a:lnTo>
                <a:lnTo>
                  <a:pt x="995" y="1894"/>
                </a:lnTo>
                <a:lnTo>
                  <a:pt x="994" y="1877"/>
                </a:lnTo>
                <a:lnTo>
                  <a:pt x="993" y="1863"/>
                </a:lnTo>
                <a:lnTo>
                  <a:pt x="990" y="1851"/>
                </a:lnTo>
                <a:lnTo>
                  <a:pt x="987" y="1837"/>
                </a:lnTo>
                <a:lnTo>
                  <a:pt x="984" y="1821"/>
                </a:lnTo>
                <a:close/>
                <a:moveTo>
                  <a:pt x="519" y="1640"/>
                </a:moveTo>
                <a:lnTo>
                  <a:pt x="562" y="1643"/>
                </a:lnTo>
                <a:lnTo>
                  <a:pt x="603" y="1653"/>
                </a:lnTo>
                <a:lnTo>
                  <a:pt x="642" y="1668"/>
                </a:lnTo>
                <a:lnTo>
                  <a:pt x="678" y="1689"/>
                </a:lnTo>
                <a:lnTo>
                  <a:pt x="709" y="1714"/>
                </a:lnTo>
                <a:lnTo>
                  <a:pt x="735" y="1743"/>
                </a:lnTo>
                <a:lnTo>
                  <a:pt x="757" y="1775"/>
                </a:lnTo>
                <a:lnTo>
                  <a:pt x="773" y="1812"/>
                </a:lnTo>
                <a:lnTo>
                  <a:pt x="783" y="1850"/>
                </a:lnTo>
                <a:lnTo>
                  <a:pt x="787" y="1890"/>
                </a:lnTo>
                <a:lnTo>
                  <a:pt x="783" y="1931"/>
                </a:lnTo>
                <a:lnTo>
                  <a:pt x="773" y="1969"/>
                </a:lnTo>
                <a:lnTo>
                  <a:pt x="757" y="2005"/>
                </a:lnTo>
                <a:lnTo>
                  <a:pt x="735" y="2038"/>
                </a:lnTo>
                <a:lnTo>
                  <a:pt x="709" y="2067"/>
                </a:lnTo>
                <a:lnTo>
                  <a:pt x="678" y="2092"/>
                </a:lnTo>
                <a:lnTo>
                  <a:pt x="642" y="2111"/>
                </a:lnTo>
                <a:lnTo>
                  <a:pt x="603" y="2127"/>
                </a:lnTo>
                <a:lnTo>
                  <a:pt x="562" y="2136"/>
                </a:lnTo>
                <a:lnTo>
                  <a:pt x="519" y="2139"/>
                </a:lnTo>
                <a:lnTo>
                  <a:pt x="475" y="2136"/>
                </a:lnTo>
                <a:lnTo>
                  <a:pt x="434" y="2127"/>
                </a:lnTo>
                <a:lnTo>
                  <a:pt x="396" y="2111"/>
                </a:lnTo>
                <a:lnTo>
                  <a:pt x="361" y="2092"/>
                </a:lnTo>
                <a:lnTo>
                  <a:pt x="329" y="2067"/>
                </a:lnTo>
                <a:lnTo>
                  <a:pt x="303" y="2038"/>
                </a:lnTo>
                <a:lnTo>
                  <a:pt x="282" y="2005"/>
                </a:lnTo>
                <a:lnTo>
                  <a:pt x="265" y="1969"/>
                </a:lnTo>
                <a:lnTo>
                  <a:pt x="255" y="1931"/>
                </a:lnTo>
                <a:lnTo>
                  <a:pt x="251" y="1890"/>
                </a:lnTo>
                <a:lnTo>
                  <a:pt x="255" y="1850"/>
                </a:lnTo>
                <a:lnTo>
                  <a:pt x="265" y="1812"/>
                </a:lnTo>
                <a:lnTo>
                  <a:pt x="282" y="1775"/>
                </a:lnTo>
                <a:lnTo>
                  <a:pt x="303" y="1743"/>
                </a:lnTo>
                <a:lnTo>
                  <a:pt x="329" y="1714"/>
                </a:lnTo>
                <a:lnTo>
                  <a:pt x="361" y="1689"/>
                </a:lnTo>
                <a:lnTo>
                  <a:pt x="396" y="1668"/>
                </a:lnTo>
                <a:lnTo>
                  <a:pt x="434" y="1653"/>
                </a:lnTo>
                <a:lnTo>
                  <a:pt x="475" y="1643"/>
                </a:lnTo>
                <a:lnTo>
                  <a:pt x="519" y="1640"/>
                </a:lnTo>
                <a:close/>
                <a:moveTo>
                  <a:pt x="174" y="1586"/>
                </a:moveTo>
                <a:lnTo>
                  <a:pt x="139" y="1623"/>
                </a:lnTo>
                <a:lnTo>
                  <a:pt x="110" y="1663"/>
                </a:lnTo>
                <a:lnTo>
                  <a:pt x="86" y="1706"/>
                </a:lnTo>
                <a:lnTo>
                  <a:pt x="67" y="1749"/>
                </a:lnTo>
                <a:lnTo>
                  <a:pt x="174" y="1784"/>
                </a:lnTo>
                <a:lnTo>
                  <a:pt x="189" y="1750"/>
                </a:lnTo>
                <a:lnTo>
                  <a:pt x="208" y="1718"/>
                </a:lnTo>
                <a:lnTo>
                  <a:pt x="230" y="1687"/>
                </a:lnTo>
                <a:lnTo>
                  <a:pt x="255" y="1659"/>
                </a:lnTo>
                <a:lnTo>
                  <a:pt x="174" y="1586"/>
                </a:lnTo>
                <a:close/>
                <a:moveTo>
                  <a:pt x="517" y="1583"/>
                </a:moveTo>
                <a:lnTo>
                  <a:pt x="473" y="1585"/>
                </a:lnTo>
                <a:lnTo>
                  <a:pt x="429" y="1594"/>
                </a:lnTo>
                <a:lnTo>
                  <a:pt x="388" y="1607"/>
                </a:lnTo>
                <a:lnTo>
                  <a:pt x="349" y="1625"/>
                </a:lnTo>
                <a:lnTo>
                  <a:pt x="315" y="1648"/>
                </a:lnTo>
                <a:lnTo>
                  <a:pt x="283" y="1674"/>
                </a:lnTo>
                <a:lnTo>
                  <a:pt x="255" y="1704"/>
                </a:lnTo>
                <a:lnTo>
                  <a:pt x="230" y="1737"/>
                </a:lnTo>
                <a:lnTo>
                  <a:pt x="211" y="1772"/>
                </a:lnTo>
                <a:lnTo>
                  <a:pt x="197" y="1811"/>
                </a:lnTo>
                <a:lnTo>
                  <a:pt x="188" y="1851"/>
                </a:lnTo>
                <a:lnTo>
                  <a:pt x="185" y="1894"/>
                </a:lnTo>
                <a:lnTo>
                  <a:pt x="188" y="1935"/>
                </a:lnTo>
                <a:lnTo>
                  <a:pt x="197" y="1975"/>
                </a:lnTo>
                <a:lnTo>
                  <a:pt x="211" y="2014"/>
                </a:lnTo>
                <a:lnTo>
                  <a:pt x="230" y="2049"/>
                </a:lnTo>
                <a:lnTo>
                  <a:pt x="255" y="2082"/>
                </a:lnTo>
                <a:lnTo>
                  <a:pt x="283" y="2112"/>
                </a:lnTo>
                <a:lnTo>
                  <a:pt x="315" y="2138"/>
                </a:lnTo>
                <a:lnTo>
                  <a:pt x="349" y="2160"/>
                </a:lnTo>
                <a:lnTo>
                  <a:pt x="388" y="2179"/>
                </a:lnTo>
                <a:lnTo>
                  <a:pt x="429" y="2191"/>
                </a:lnTo>
                <a:lnTo>
                  <a:pt x="473" y="2200"/>
                </a:lnTo>
                <a:lnTo>
                  <a:pt x="517" y="2203"/>
                </a:lnTo>
                <a:lnTo>
                  <a:pt x="563" y="2200"/>
                </a:lnTo>
                <a:lnTo>
                  <a:pt x="606" y="2191"/>
                </a:lnTo>
                <a:lnTo>
                  <a:pt x="648" y="2179"/>
                </a:lnTo>
                <a:lnTo>
                  <a:pt x="685" y="2160"/>
                </a:lnTo>
                <a:lnTo>
                  <a:pt x="721" y="2138"/>
                </a:lnTo>
                <a:lnTo>
                  <a:pt x="753" y="2112"/>
                </a:lnTo>
                <a:lnTo>
                  <a:pt x="781" y="2082"/>
                </a:lnTo>
                <a:lnTo>
                  <a:pt x="804" y="2049"/>
                </a:lnTo>
                <a:lnTo>
                  <a:pt x="825" y="2014"/>
                </a:lnTo>
                <a:lnTo>
                  <a:pt x="839" y="1975"/>
                </a:lnTo>
                <a:lnTo>
                  <a:pt x="847" y="1935"/>
                </a:lnTo>
                <a:lnTo>
                  <a:pt x="850" y="1894"/>
                </a:lnTo>
                <a:lnTo>
                  <a:pt x="847" y="1851"/>
                </a:lnTo>
                <a:lnTo>
                  <a:pt x="839" y="1811"/>
                </a:lnTo>
                <a:lnTo>
                  <a:pt x="825" y="1772"/>
                </a:lnTo>
                <a:lnTo>
                  <a:pt x="804" y="1737"/>
                </a:lnTo>
                <a:lnTo>
                  <a:pt x="781" y="1704"/>
                </a:lnTo>
                <a:lnTo>
                  <a:pt x="753" y="1674"/>
                </a:lnTo>
                <a:lnTo>
                  <a:pt x="721" y="1648"/>
                </a:lnTo>
                <a:lnTo>
                  <a:pt x="685" y="1625"/>
                </a:lnTo>
                <a:lnTo>
                  <a:pt x="648" y="1607"/>
                </a:lnTo>
                <a:lnTo>
                  <a:pt x="606" y="1594"/>
                </a:lnTo>
                <a:lnTo>
                  <a:pt x="563" y="1585"/>
                </a:lnTo>
                <a:lnTo>
                  <a:pt x="517" y="1583"/>
                </a:lnTo>
                <a:close/>
                <a:moveTo>
                  <a:pt x="743" y="1501"/>
                </a:moveTo>
                <a:lnTo>
                  <a:pt x="689" y="1595"/>
                </a:lnTo>
                <a:lnTo>
                  <a:pt x="722" y="1613"/>
                </a:lnTo>
                <a:lnTo>
                  <a:pt x="753" y="1636"/>
                </a:lnTo>
                <a:lnTo>
                  <a:pt x="782" y="1661"/>
                </a:lnTo>
                <a:lnTo>
                  <a:pt x="808" y="1690"/>
                </a:lnTo>
                <a:lnTo>
                  <a:pt x="898" y="1626"/>
                </a:lnTo>
                <a:lnTo>
                  <a:pt x="865" y="1588"/>
                </a:lnTo>
                <a:lnTo>
                  <a:pt x="828" y="1555"/>
                </a:lnTo>
                <a:lnTo>
                  <a:pt x="787" y="1526"/>
                </a:lnTo>
                <a:lnTo>
                  <a:pt x="743" y="1501"/>
                </a:lnTo>
                <a:close/>
                <a:moveTo>
                  <a:pt x="517" y="1448"/>
                </a:moveTo>
                <a:lnTo>
                  <a:pt x="473" y="1450"/>
                </a:lnTo>
                <a:lnTo>
                  <a:pt x="428" y="1457"/>
                </a:lnTo>
                <a:lnTo>
                  <a:pt x="385" y="1466"/>
                </a:lnTo>
                <a:lnTo>
                  <a:pt x="344" y="1480"/>
                </a:lnTo>
                <a:lnTo>
                  <a:pt x="385" y="1578"/>
                </a:lnTo>
                <a:lnTo>
                  <a:pt x="428" y="1566"/>
                </a:lnTo>
                <a:lnTo>
                  <a:pt x="472" y="1557"/>
                </a:lnTo>
                <a:lnTo>
                  <a:pt x="517" y="1554"/>
                </a:lnTo>
                <a:lnTo>
                  <a:pt x="539" y="1555"/>
                </a:lnTo>
                <a:lnTo>
                  <a:pt x="545" y="1449"/>
                </a:lnTo>
                <a:lnTo>
                  <a:pt x="517" y="1448"/>
                </a:lnTo>
                <a:close/>
                <a:moveTo>
                  <a:pt x="519" y="1406"/>
                </a:moveTo>
                <a:lnTo>
                  <a:pt x="580" y="1409"/>
                </a:lnTo>
                <a:lnTo>
                  <a:pt x="638" y="1418"/>
                </a:lnTo>
                <a:lnTo>
                  <a:pt x="694" y="1434"/>
                </a:lnTo>
                <a:lnTo>
                  <a:pt x="748" y="1455"/>
                </a:lnTo>
                <a:lnTo>
                  <a:pt x="798" y="1481"/>
                </a:lnTo>
                <a:lnTo>
                  <a:pt x="843" y="1512"/>
                </a:lnTo>
                <a:lnTo>
                  <a:pt x="886" y="1547"/>
                </a:lnTo>
                <a:lnTo>
                  <a:pt x="925" y="1587"/>
                </a:lnTo>
                <a:lnTo>
                  <a:pt x="958" y="1630"/>
                </a:lnTo>
                <a:lnTo>
                  <a:pt x="986" y="1677"/>
                </a:lnTo>
                <a:lnTo>
                  <a:pt x="1008" y="1726"/>
                </a:lnTo>
                <a:lnTo>
                  <a:pt x="1025" y="1779"/>
                </a:lnTo>
                <a:lnTo>
                  <a:pt x="1035" y="1833"/>
                </a:lnTo>
                <a:lnTo>
                  <a:pt x="1038" y="1890"/>
                </a:lnTo>
                <a:lnTo>
                  <a:pt x="1035" y="1945"/>
                </a:lnTo>
                <a:lnTo>
                  <a:pt x="1025" y="1999"/>
                </a:lnTo>
                <a:lnTo>
                  <a:pt x="1009" y="2051"/>
                </a:lnTo>
                <a:lnTo>
                  <a:pt x="987" y="2100"/>
                </a:lnTo>
                <a:lnTo>
                  <a:pt x="959" y="2147"/>
                </a:lnTo>
                <a:lnTo>
                  <a:pt x="927" y="2189"/>
                </a:lnTo>
                <a:lnTo>
                  <a:pt x="889" y="2229"/>
                </a:lnTo>
                <a:lnTo>
                  <a:pt x="848" y="2264"/>
                </a:lnTo>
                <a:lnTo>
                  <a:pt x="802" y="2295"/>
                </a:lnTo>
                <a:lnTo>
                  <a:pt x="1199" y="3007"/>
                </a:lnTo>
                <a:lnTo>
                  <a:pt x="964" y="2999"/>
                </a:lnTo>
                <a:lnTo>
                  <a:pt x="835" y="3183"/>
                </a:lnTo>
                <a:lnTo>
                  <a:pt x="550" y="2672"/>
                </a:lnTo>
                <a:lnTo>
                  <a:pt x="394" y="3165"/>
                </a:lnTo>
                <a:lnTo>
                  <a:pt x="230" y="3006"/>
                </a:lnTo>
                <a:lnTo>
                  <a:pt x="0" y="3057"/>
                </a:lnTo>
                <a:lnTo>
                  <a:pt x="239" y="2298"/>
                </a:lnTo>
                <a:lnTo>
                  <a:pt x="194" y="2267"/>
                </a:lnTo>
                <a:lnTo>
                  <a:pt x="151" y="2232"/>
                </a:lnTo>
                <a:lnTo>
                  <a:pt x="113" y="2192"/>
                </a:lnTo>
                <a:lnTo>
                  <a:pt x="80" y="2149"/>
                </a:lnTo>
                <a:lnTo>
                  <a:pt x="52" y="2102"/>
                </a:lnTo>
                <a:lnTo>
                  <a:pt x="30" y="2052"/>
                </a:lnTo>
                <a:lnTo>
                  <a:pt x="13" y="2000"/>
                </a:lnTo>
                <a:lnTo>
                  <a:pt x="3" y="1946"/>
                </a:lnTo>
                <a:lnTo>
                  <a:pt x="0" y="1890"/>
                </a:lnTo>
                <a:lnTo>
                  <a:pt x="3" y="1833"/>
                </a:lnTo>
                <a:lnTo>
                  <a:pt x="13" y="1779"/>
                </a:lnTo>
                <a:lnTo>
                  <a:pt x="30" y="1726"/>
                </a:lnTo>
                <a:lnTo>
                  <a:pt x="52" y="1677"/>
                </a:lnTo>
                <a:lnTo>
                  <a:pt x="80" y="1630"/>
                </a:lnTo>
                <a:lnTo>
                  <a:pt x="113" y="1587"/>
                </a:lnTo>
                <a:lnTo>
                  <a:pt x="151" y="1547"/>
                </a:lnTo>
                <a:lnTo>
                  <a:pt x="194" y="1512"/>
                </a:lnTo>
                <a:lnTo>
                  <a:pt x="240" y="1481"/>
                </a:lnTo>
                <a:lnTo>
                  <a:pt x="290" y="1455"/>
                </a:lnTo>
                <a:lnTo>
                  <a:pt x="344" y="1434"/>
                </a:lnTo>
                <a:lnTo>
                  <a:pt x="399" y="1418"/>
                </a:lnTo>
                <a:lnTo>
                  <a:pt x="458" y="1409"/>
                </a:lnTo>
                <a:lnTo>
                  <a:pt x="519" y="1406"/>
                </a:lnTo>
                <a:close/>
                <a:moveTo>
                  <a:pt x="803" y="1356"/>
                </a:moveTo>
                <a:lnTo>
                  <a:pt x="2280" y="1356"/>
                </a:lnTo>
                <a:lnTo>
                  <a:pt x="2280" y="1430"/>
                </a:lnTo>
                <a:lnTo>
                  <a:pt x="803" y="1430"/>
                </a:lnTo>
                <a:lnTo>
                  <a:pt x="803" y="1356"/>
                </a:lnTo>
                <a:close/>
                <a:moveTo>
                  <a:pt x="803" y="1123"/>
                </a:moveTo>
                <a:lnTo>
                  <a:pt x="2280" y="1123"/>
                </a:lnTo>
                <a:lnTo>
                  <a:pt x="2280" y="1197"/>
                </a:lnTo>
                <a:lnTo>
                  <a:pt x="803" y="1197"/>
                </a:lnTo>
                <a:lnTo>
                  <a:pt x="803" y="1123"/>
                </a:lnTo>
                <a:close/>
                <a:moveTo>
                  <a:pt x="803" y="894"/>
                </a:moveTo>
                <a:lnTo>
                  <a:pt x="2280" y="894"/>
                </a:lnTo>
                <a:lnTo>
                  <a:pt x="2280" y="969"/>
                </a:lnTo>
                <a:lnTo>
                  <a:pt x="803" y="969"/>
                </a:lnTo>
                <a:lnTo>
                  <a:pt x="803" y="894"/>
                </a:lnTo>
                <a:close/>
                <a:moveTo>
                  <a:pt x="803" y="671"/>
                </a:moveTo>
                <a:lnTo>
                  <a:pt x="2280" y="671"/>
                </a:lnTo>
                <a:lnTo>
                  <a:pt x="2280" y="746"/>
                </a:lnTo>
                <a:lnTo>
                  <a:pt x="803" y="746"/>
                </a:lnTo>
                <a:lnTo>
                  <a:pt x="803" y="671"/>
                </a:lnTo>
                <a:close/>
                <a:moveTo>
                  <a:pt x="1093" y="330"/>
                </a:moveTo>
                <a:lnTo>
                  <a:pt x="2037" y="330"/>
                </a:lnTo>
                <a:lnTo>
                  <a:pt x="2037" y="462"/>
                </a:lnTo>
                <a:lnTo>
                  <a:pt x="1093" y="462"/>
                </a:lnTo>
                <a:lnTo>
                  <a:pt x="1093" y="330"/>
                </a:lnTo>
                <a:close/>
                <a:moveTo>
                  <a:pt x="443" y="0"/>
                </a:moveTo>
                <a:lnTo>
                  <a:pt x="2687" y="0"/>
                </a:lnTo>
                <a:lnTo>
                  <a:pt x="2687" y="2797"/>
                </a:lnTo>
                <a:lnTo>
                  <a:pt x="1167" y="2797"/>
                </a:lnTo>
                <a:lnTo>
                  <a:pt x="1088" y="2664"/>
                </a:lnTo>
                <a:lnTo>
                  <a:pt x="2545" y="2664"/>
                </a:lnTo>
                <a:lnTo>
                  <a:pt x="2545" y="132"/>
                </a:lnTo>
                <a:lnTo>
                  <a:pt x="584" y="132"/>
                </a:lnTo>
                <a:lnTo>
                  <a:pt x="584" y="1336"/>
                </a:lnTo>
                <a:lnTo>
                  <a:pt x="552" y="1332"/>
                </a:lnTo>
                <a:lnTo>
                  <a:pt x="519" y="1330"/>
                </a:lnTo>
                <a:lnTo>
                  <a:pt x="481" y="1332"/>
                </a:lnTo>
                <a:lnTo>
                  <a:pt x="443" y="1337"/>
                </a:lnTo>
                <a:lnTo>
                  <a:pt x="443" y="0"/>
                </a:lnTo>
                <a:close/>
              </a:path>
            </a:pathLst>
          </a:custGeom>
          <a:solidFill>
            <a:schemeClr val="accent2"/>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3130851041"/>
      </p:ext>
    </p:extLst>
  </p:cSld>
  <p:clrMapOvr>
    <a:masterClrMapping/>
  </p:clrMapOvr>
  <mc:AlternateContent xmlns:mc="http://schemas.openxmlformats.org/markup-compatibility/2006" xmlns:p14="http://schemas.microsoft.com/office/powerpoint/2010/main">
    <mc:Choice Requires="p14">
      <p:transition spd="slow" p14:dur="1400" advClick="0" advTm="3000">
        <p14:ripple/>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400"/>
                                        <p:tgtEl>
                                          <p:spTgt spid="4"/>
                                        </p:tgtEl>
                                      </p:cBhvr>
                                    </p:animEffect>
                                    <p:anim calcmode="lin" valueType="num">
                                      <p:cBhvr>
                                        <p:cTn id="14" dur="400" fill="hold"/>
                                        <p:tgtEl>
                                          <p:spTgt spid="4"/>
                                        </p:tgtEl>
                                        <p:attrNameLst>
                                          <p:attrName>ppt_x</p:attrName>
                                        </p:attrNameLst>
                                      </p:cBhvr>
                                      <p:tavLst>
                                        <p:tav tm="0">
                                          <p:val>
                                            <p:strVal val="#ppt_x"/>
                                          </p:val>
                                        </p:tav>
                                        <p:tav tm="100000">
                                          <p:val>
                                            <p:strVal val="#ppt_x"/>
                                          </p:val>
                                        </p:tav>
                                      </p:tavLst>
                                    </p:anim>
                                    <p:anim calcmode="lin" valueType="num">
                                      <p:cBhvr>
                                        <p:cTn id="15" dur="4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p:cNvSpPr>
            <a:spLocks noGrp="1"/>
          </p:cNvSpPr>
          <p:nvPr>
            <p:ph type="title"/>
          </p:nvPr>
        </p:nvSpPr>
        <p:spPr/>
        <p:txBody>
          <a:bodyPr>
            <a:normAutofit/>
          </a:bodyPr>
          <a:lstStyle/>
          <a:p>
            <a:r>
              <a:rPr lang="en-US"/>
              <a:t>Break Slide</a:t>
            </a:r>
          </a:p>
        </p:txBody>
      </p:sp>
      <p:sp>
        <p:nvSpPr>
          <p:cNvPr id="4" name="Oval 3"/>
          <p:cNvSpPr>
            <a:spLocks noChangeAspect="1"/>
          </p:cNvSpPr>
          <p:nvPr/>
        </p:nvSpPr>
        <p:spPr>
          <a:xfrm>
            <a:off x="7145572" y="3184194"/>
            <a:ext cx="1178183" cy="1178183"/>
          </a:xfrm>
          <a:prstGeom prst="ellipse">
            <a:avLst/>
          </a:prstGeom>
          <a:no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5" name="TextBox 4"/>
          <p:cNvSpPr txBox="1"/>
          <p:nvPr/>
        </p:nvSpPr>
        <p:spPr>
          <a:xfrm>
            <a:off x="7360151" y="3591405"/>
            <a:ext cx="752084" cy="403933"/>
          </a:xfrm>
          <a:prstGeom prst="rect">
            <a:avLst/>
          </a:prstGeom>
          <a:noFill/>
        </p:spPr>
        <p:txBody>
          <a:bodyPr wrap="none" lIns="91418" tIns="45708" rIns="91418" bIns="45708" rtlCol="0">
            <a:spAutoFit/>
          </a:bodyPr>
          <a:lstStyle/>
          <a:p>
            <a:r>
              <a:rPr lang="en-US" sz="2000">
                <a:solidFill>
                  <a:schemeClr val="bg2"/>
                </a:solidFill>
              </a:rPr>
              <a:t>NEW</a:t>
            </a:r>
          </a:p>
        </p:txBody>
      </p:sp>
      <p:grpSp>
        <p:nvGrpSpPr>
          <p:cNvPr id="9" name="Skupina 8"/>
          <p:cNvGrpSpPr/>
          <p:nvPr/>
        </p:nvGrpSpPr>
        <p:grpSpPr>
          <a:xfrm>
            <a:off x="1544698" y="984266"/>
            <a:ext cx="541339" cy="904875"/>
            <a:chOff x="1544638" y="984251"/>
            <a:chExt cx="541338" cy="904874"/>
          </a:xfrm>
          <a:solidFill>
            <a:schemeClr val="accent2"/>
          </a:solidFill>
        </p:grpSpPr>
        <p:sp>
          <p:nvSpPr>
            <p:cNvPr id="7" name="Freeform 5"/>
            <p:cNvSpPr>
              <a:spLocks noEditPoints="1"/>
            </p:cNvSpPr>
            <p:nvPr/>
          </p:nvSpPr>
          <p:spPr bwMode="auto">
            <a:xfrm>
              <a:off x="1544638" y="984251"/>
              <a:ext cx="541338" cy="904874"/>
            </a:xfrm>
            <a:custGeom>
              <a:avLst/>
              <a:gdLst>
                <a:gd name="T0" fmla="*/ 180 w 191"/>
                <a:gd name="T1" fmla="*/ 267 h 318"/>
                <a:gd name="T2" fmla="*/ 180 w 191"/>
                <a:gd name="T3" fmla="*/ 267 h 318"/>
                <a:gd name="T4" fmla="*/ 182 w 191"/>
                <a:gd name="T5" fmla="*/ 244 h 318"/>
                <a:gd name="T6" fmla="*/ 151 w 191"/>
                <a:gd name="T7" fmla="*/ 161 h 318"/>
                <a:gd name="T8" fmla="*/ 168 w 191"/>
                <a:gd name="T9" fmla="*/ 161 h 318"/>
                <a:gd name="T10" fmla="*/ 168 w 191"/>
                <a:gd name="T11" fmla="*/ 174 h 318"/>
                <a:gd name="T12" fmla="*/ 176 w 191"/>
                <a:gd name="T13" fmla="*/ 174 h 318"/>
                <a:gd name="T14" fmla="*/ 176 w 191"/>
                <a:gd name="T15" fmla="*/ 139 h 318"/>
                <a:gd name="T16" fmla="*/ 168 w 191"/>
                <a:gd name="T17" fmla="*/ 139 h 318"/>
                <a:gd name="T18" fmla="*/ 168 w 191"/>
                <a:gd name="T19" fmla="*/ 152 h 318"/>
                <a:gd name="T20" fmla="*/ 148 w 191"/>
                <a:gd name="T21" fmla="*/ 152 h 318"/>
                <a:gd name="T22" fmla="*/ 128 w 191"/>
                <a:gd name="T23" fmla="*/ 98 h 318"/>
                <a:gd name="T24" fmla="*/ 131 w 191"/>
                <a:gd name="T25" fmla="*/ 83 h 318"/>
                <a:gd name="T26" fmla="*/ 98 w 191"/>
                <a:gd name="T27" fmla="*/ 45 h 318"/>
                <a:gd name="T28" fmla="*/ 98 w 191"/>
                <a:gd name="T29" fmla="*/ 0 h 318"/>
                <a:gd name="T30" fmla="*/ 87 w 191"/>
                <a:gd name="T31" fmla="*/ 0 h 318"/>
                <a:gd name="T32" fmla="*/ 87 w 191"/>
                <a:gd name="T33" fmla="*/ 45 h 318"/>
                <a:gd name="T34" fmla="*/ 54 w 191"/>
                <a:gd name="T35" fmla="*/ 83 h 318"/>
                <a:gd name="T36" fmla="*/ 60 w 191"/>
                <a:gd name="T37" fmla="*/ 104 h 318"/>
                <a:gd name="T38" fmla="*/ 43 w 191"/>
                <a:gd name="T39" fmla="*/ 152 h 318"/>
                <a:gd name="T40" fmla="*/ 22 w 191"/>
                <a:gd name="T41" fmla="*/ 152 h 318"/>
                <a:gd name="T42" fmla="*/ 22 w 191"/>
                <a:gd name="T43" fmla="*/ 139 h 318"/>
                <a:gd name="T44" fmla="*/ 13 w 191"/>
                <a:gd name="T45" fmla="*/ 139 h 318"/>
                <a:gd name="T46" fmla="*/ 13 w 191"/>
                <a:gd name="T47" fmla="*/ 174 h 318"/>
                <a:gd name="T48" fmla="*/ 22 w 191"/>
                <a:gd name="T49" fmla="*/ 174 h 318"/>
                <a:gd name="T50" fmla="*/ 22 w 191"/>
                <a:gd name="T51" fmla="*/ 161 h 318"/>
                <a:gd name="T52" fmla="*/ 40 w 191"/>
                <a:gd name="T53" fmla="*/ 161 h 318"/>
                <a:gd name="T54" fmla="*/ 9 w 191"/>
                <a:gd name="T55" fmla="*/ 244 h 318"/>
                <a:gd name="T56" fmla="*/ 11 w 191"/>
                <a:gd name="T57" fmla="*/ 267 h 318"/>
                <a:gd name="T58" fmla="*/ 0 w 191"/>
                <a:gd name="T59" fmla="*/ 318 h 318"/>
                <a:gd name="T60" fmla="*/ 25 w 191"/>
                <a:gd name="T61" fmla="*/ 273 h 318"/>
                <a:gd name="T62" fmla="*/ 44 w 191"/>
                <a:gd name="T63" fmla="*/ 256 h 318"/>
                <a:gd name="T64" fmla="*/ 95 w 191"/>
                <a:gd name="T65" fmla="*/ 124 h 318"/>
                <a:gd name="T66" fmla="*/ 147 w 191"/>
                <a:gd name="T67" fmla="*/ 256 h 318"/>
                <a:gd name="T68" fmla="*/ 165 w 191"/>
                <a:gd name="T69" fmla="*/ 273 h 318"/>
                <a:gd name="T70" fmla="*/ 191 w 191"/>
                <a:gd name="T71" fmla="*/ 318 h 318"/>
                <a:gd name="T72" fmla="*/ 180 w 191"/>
                <a:gd name="T73" fmla="*/ 267 h 318"/>
                <a:gd name="T74" fmla="*/ 93 w 191"/>
                <a:gd name="T75" fmla="*/ 110 h 318"/>
                <a:gd name="T76" fmla="*/ 93 w 191"/>
                <a:gd name="T77" fmla="*/ 110 h 318"/>
                <a:gd name="T78" fmla="*/ 67 w 191"/>
                <a:gd name="T79" fmla="*/ 83 h 318"/>
                <a:gd name="T80" fmla="*/ 93 w 191"/>
                <a:gd name="T81" fmla="*/ 56 h 318"/>
                <a:gd name="T82" fmla="*/ 120 w 191"/>
                <a:gd name="T83" fmla="*/ 83 h 318"/>
                <a:gd name="T84" fmla="*/ 93 w 191"/>
                <a:gd name="T85" fmla="*/ 110 h 318"/>
                <a:gd name="T86" fmla="*/ 93 w 191"/>
                <a:gd name="T87" fmla="*/ 110 h 318"/>
                <a:gd name="T88" fmla="*/ 93 w 191"/>
                <a:gd name="T89" fmla="*/ 110 h 318"/>
                <a:gd name="T90" fmla="*/ 93 w 191"/>
                <a:gd name="T91" fmla="*/ 11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1" h="318">
                  <a:moveTo>
                    <a:pt x="180" y="267"/>
                  </a:moveTo>
                  <a:lnTo>
                    <a:pt x="180" y="267"/>
                  </a:lnTo>
                  <a:lnTo>
                    <a:pt x="182" y="244"/>
                  </a:lnTo>
                  <a:lnTo>
                    <a:pt x="151" y="161"/>
                  </a:lnTo>
                  <a:lnTo>
                    <a:pt x="168" y="161"/>
                  </a:lnTo>
                  <a:lnTo>
                    <a:pt x="168" y="174"/>
                  </a:lnTo>
                  <a:lnTo>
                    <a:pt x="176" y="174"/>
                  </a:lnTo>
                  <a:lnTo>
                    <a:pt x="176" y="139"/>
                  </a:lnTo>
                  <a:lnTo>
                    <a:pt x="168" y="139"/>
                  </a:lnTo>
                  <a:lnTo>
                    <a:pt x="168" y="152"/>
                  </a:lnTo>
                  <a:lnTo>
                    <a:pt x="148" y="152"/>
                  </a:lnTo>
                  <a:lnTo>
                    <a:pt x="128" y="98"/>
                  </a:lnTo>
                  <a:cubicBezTo>
                    <a:pt x="130" y="94"/>
                    <a:pt x="131" y="88"/>
                    <a:pt x="131" y="83"/>
                  </a:cubicBezTo>
                  <a:cubicBezTo>
                    <a:pt x="131" y="63"/>
                    <a:pt x="117" y="47"/>
                    <a:pt x="98" y="45"/>
                  </a:cubicBezTo>
                  <a:lnTo>
                    <a:pt x="98" y="0"/>
                  </a:lnTo>
                  <a:lnTo>
                    <a:pt x="87" y="0"/>
                  </a:lnTo>
                  <a:lnTo>
                    <a:pt x="87" y="45"/>
                  </a:lnTo>
                  <a:cubicBezTo>
                    <a:pt x="69" y="47"/>
                    <a:pt x="54" y="63"/>
                    <a:pt x="54" y="83"/>
                  </a:cubicBezTo>
                  <a:cubicBezTo>
                    <a:pt x="54" y="91"/>
                    <a:pt x="56" y="98"/>
                    <a:pt x="60" y="104"/>
                  </a:cubicBezTo>
                  <a:lnTo>
                    <a:pt x="43" y="152"/>
                  </a:lnTo>
                  <a:lnTo>
                    <a:pt x="22" y="152"/>
                  </a:lnTo>
                  <a:lnTo>
                    <a:pt x="22" y="139"/>
                  </a:lnTo>
                  <a:lnTo>
                    <a:pt x="13" y="139"/>
                  </a:lnTo>
                  <a:lnTo>
                    <a:pt x="13" y="174"/>
                  </a:lnTo>
                  <a:lnTo>
                    <a:pt x="22" y="174"/>
                  </a:lnTo>
                  <a:lnTo>
                    <a:pt x="22" y="161"/>
                  </a:lnTo>
                  <a:lnTo>
                    <a:pt x="40" y="161"/>
                  </a:lnTo>
                  <a:lnTo>
                    <a:pt x="9" y="244"/>
                  </a:lnTo>
                  <a:lnTo>
                    <a:pt x="11" y="267"/>
                  </a:lnTo>
                  <a:lnTo>
                    <a:pt x="0" y="318"/>
                  </a:lnTo>
                  <a:lnTo>
                    <a:pt x="25" y="273"/>
                  </a:lnTo>
                  <a:lnTo>
                    <a:pt x="44" y="256"/>
                  </a:lnTo>
                  <a:lnTo>
                    <a:pt x="95" y="124"/>
                  </a:lnTo>
                  <a:lnTo>
                    <a:pt x="147" y="256"/>
                  </a:lnTo>
                  <a:lnTo>
                    <a:pt x="165" y="273"/>
                  </a:lnTo>
                  <a:lnTo>
                    <a:pt x="191" y="318"/>
                  </a:lnTo>
                  <a:lnTo>
                    <a:pt x="180" y="267"/>
                  </a:lnTo>
                  <a:close/>
                  <a:moveTo>
                    <a:pt x="93" y="110"/>
                  </a:moveTo>
                  <a:lnTo>
                    <a:pt x="93" y="110"/>
                  </a:lnTo>
                  <a:cubicBezTo>
                    <a:pt x="79" y="110"/>
                    <a:pt x="67" y="98"/>
                    <a:pt x="67" y="83"/>
                  </a:cubicBezTo>
                  <a:cubicBezTo>
                    <a:pt x="67" y="68"/>
                    <a:pt x="79" y="56"/>
                    <a:pt x="93" y="56"/>
                  </a:cubicBezTo>
                  <a:cubicBezTo>
                    <a:pt x="108" y="56"/>
                    <a:pt x="120" y="68"/>
                    <a:pt x="120" y="83"/>
                  </a:cubicBezTo>
                  <a:cubicBezTo>
                    <a:pt x="120" y="98"/>
                    <a:pt x="108" y="110"/>
                    <a:pt x="93" y="110"/>
                  </a:cubicBezTo>
                  <a:lnTo>
                    <a:pt x="93" y="110"/>
                  </a:lnTo>
                  <a:close/>
                  <a:moveTo>
                    <a:pt x="93" y="110"/>
                  </a:moveTo>
                  <a:lnTo>
                    <a:pt x="93" y="11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 name="Freeform 6"/>
            <p:cNvSpPr>
              <a:spLocks noEditPoints="1"/>
            </p:cNvSpPr>
            <p:nvPr/>
          </p:nvSpPr>
          <p:spPr bwMode="auto">
            <a:xfrm>
              <a:off x="1771651" y="1184275"/>
              <a:ext cx="73025" cy="73025"/>
            </a:xfrm>
            <a:custGeom>
              <a:avLst/>
              <a:gdLst>
                <a:gd name="T0" fmla="*/ 26 w 26"/>
                <a:gd name="T1" fmla="*/ 13 h 26"/>
                <a:gd name="T2" fmla="*/ 26 w 26"/>
                <a:gd name="T3" fmla="*/ 13 h 26"/>
                <a:gd name="T4" fmla="*/ 13 w 26"/>
                <a:gd name="T5" fmla="*/ 26 h 26"/>
                <a:gd name="T6" fmla="*/ 0 w 26"/>
                <a:gd name="T7" fmla="*/ 13 h 26"/>
                <a:gd name="T8" fmla="*/ 13 w 26"/>
                <a:gd name="T9" fmla="*/ 0 h 26"/>
                <a:gd name="T10" fmla="*/ 26 w 26"/>
                <a:gd name="T11" fmla="*/ 13 h 26"/>
                <a:gd name="T12" fmla="*/ 26 w 26"/>
                <a:gd name="T13" fmla="*/ 13 h 26"/>
                <a:gd name="T14" fmla="*/ 26 w 26"/>
                <a:gd name="T15" fmla="*/ 13 h 26"/>
                <a:gd name="T16" fmla="*/ 26 w 26"/>
                <a:gd name="T17"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26" y="13"/>
                  </a:moveTo>
                  <a:lnTo>
                    <a:pt x="26" y="13"/>
                  </a:lnTo>
                  <a:cubicBezTo>
                    <a:pt x="26" y="21"/>
                    <a:pt x="21" y="26"/>
                    <a:pt x="13" y="26"/>
                  </a:cubicBezTo>
                  <a:cubicBezTo>
                    <a:pt x="6" y="26"/>
                    <a:pt x="0" y="21"/>
                    <a:pt x="0" y="13"/>
                  </a:cubicBezTo>
                  <a:cubicBezTo>
                    <a:pt x="0" y="6"/>
                    <a:pt x="6" y="0"/>
                    <a:pt x="13" y="0"/>
                  </a:cubicBezTo>
                  <a:cubicBezTo>
                    <a:pt x="21" y="0"/>
                    <a:pt x="26" y="6"/>
                    <a:pt x="26" y="13"/>
                  </a:cubicBezTo>
                  <a:lnTo>
                    <a:pt x="26" y="13"/>
                  </a:lnTo>
                  <a:close/>
                  <a:moveTo>
                    <a:pt x="26" y="13"/>
                  </a:moveTo>
                  <a:lnTo>
                    <a:pt x="26" y="13"/>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167271206"/>
      </p:ext>
    </p:extLst>
  </p:cSld>
  <p:clrMapOvr>
    <a:masterClrMapping/>
  </p:clrMapOvr>
  <mc:AlternateContent xmlns:mc="http://schemas.openxmlformats.org/markup-compatibility/2006" xmlns:p14="http://schemas.microsoft.com/office/powerpoint/2010/main">
    <mc:Choice Requires="p14">
      <p:transition spd="slow" p14:dur="800" advClick="0" advTm="3000">
        <p14:flythrough/>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trips(downLeft)">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 grpId="0" animBg="1"/>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 Callout 2 11"/>
          <p:cNvSpPr/>
          <p:nvPr/>
        </p:nvSpPr>
        <p:spPr>
          <a:xfrm flipH="1">
            <a:off x="5444403" y="1200150"/>
            <a:ext cx="720000" cy="360000"/>
          </a:xfrm>
          <a:prstGeom prst="borderCallout2">
            <a:avLst>
              <a:gd name="adj1" fmla="val 18750"/>
              <a:gd name="adj2" fmla="val -8333"/>
              <a:gd name="adj3" fmla="val 18750"/>
              <a:gd name="adj4" fmla="val -16667"/>
              <a:gd name="adj5" fmla="val 170834"/>
              <a:gd name="adj6" fmla="val -64109"/>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r>
              <a:rPr lang="en-US" sz="1000">
                <a:solidFill>
                  <a:schemeClr val="tx1"/>
                </a:solidFill>
                <a:latin typeface="Roboto Light"/>
                <a:cs typeface="Roboto Light"/>
              </a:rPr>
              <a:t>2013</a:t>
            </a:r>
          </a:p>
        </p:txBody>
      </p:sp>
      <p:sp>
        <p:nvSpPr>
          <p:cNvPr id="14" name="Line Callout 2 13"/>
          <p:cNvSpPr/>
          <p:nvPr/>
        </p:nvSpPr>
        <p:spPr>
          <a:xfrm flipH="1">
            <a:off x="4724403" y="2150701"/>
            <a:ext cx="720000" cy="360000"/>
          </a:xfrm>
          <a:prstGeom prst="borderCallout2">
            <a:avLst>
              <a:gd name="adj1" fmla="val 18750"/>
              <a:gd name="adj2" fmla="val -8333"/>
              <a:gd name="adj3" fmla="val 18750"/>
              <a:gd name="adj4" fmla="val -16667"/>
              <a:gd name="adj5" fmla="val 148612"/>
              <a:gd name="adj6" fmla="val -57628"/>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r>
              <a:rPr lang="en-US" sz="1000">
                <a:solidFill>
                  <a:schemeClr val="tx1"/>
                </a:solidFill>
                <a:latin typeface="Roboto Light"/>
                <a:cs typeface="Roboto Light"/>
              </a:rPr>
              <a:t>2012</a:t>
            </a:r>
          </a:p>
        </p:txBody>
      </p:sp>
      <p:sp>
        <p:nvSpPr>
          <p:cNvPr id="15" name="Line Callout 2 14"/>
          <p:cNvSpPr/>
          <p:nvPr/>
        </p:nvSpPr>
        <p:spPr>
          <a:xfrm>
            <a:off x="8170254" y="1790701"/>
            <a:ext cx="721801" cy="360000"/>
          </a:xfrm>
          <a:prstGeom prst="borderCallout2">
            <a:avLst>
              <a:gd name="adj1" fmla="val 18750"/>
              <a:gd name="adj2" fmla="val -8333"/>
              <a:gd name="adj3" fmla="val 18750"/>
              <a:gd name="adj4" fmla="val -16667"/>
              <a:gd name="adj5" fmla="val 168056"/>
              <a:gd name="adj6" fmla="val -64109"/>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r>
              <a:rPr lang="en-US" sz="1000">
                <a:solidFill>
                  <a:schemeClr val="tx1"/>
                </a:solidFill>
                <a:latin typeface="Roboto Light"/>
                <a:cs typeface="Roboto Light"/>
              </a:rPr>
              <a:t>2014</a:t>
            </a:r>
          </a:p>
        </p:txBody>
      </p:sp>
      <p:sp>
        <p:nvSpPr>
          <p:cNvPr id="9" name="Subtitle 8"/>
          <p:cNvSpPr>
            <a:spLocks noGrp="1"/>
          </p:cNvSpPr>
          <p:nvPr>
            <p:ph type="subTitle" idx="1"/>
          </p:nvPr>
        </p:nvSpPr>
        <p:spPr/>
        <p:txBody>
          <a:bodyPr/>
          <a:lstStyle/>
          <a:p>
            <a:r>
              <a:rPr lang="en-US"/>
              <a:t>In turpis. Vivamus aliquet elit ac nisl. Sed in libero ut nibh placerat accumsan. Nullam dictum felis eu pede mollis pretium. Ut a nisl id ante tempus hendrerit. Etiam ut purus mattis mauris sodales aliquam. Praesent egestas tristique nibh. Nulla neque dolor, sagittis eget, iaculis quis, molestie non, velit. Nam ad</a:t>
            </a:r>
            <a:fld id="{84238B72-0384-6440-B35C-E486ECC0CFB6}" type="slidenum">
              <a:rPr lang="en-US"/>
              <a:pPr/>
              <a:t>64</a:t>
            </a:fld>
            <a:r>
              <a:rPr lang="en-US"/>
              <a:t>ipiscing. Cras id dui.</a:t>
            </a:r>
          </a:p>
          <a:p>
            <a:pPr marL="228476" indent="-228476">
              <a:buFont typeface="+mj-lt"/>
              <a:buAutoNum type="arabicPeriod"/>
            </a:pPr>
            <a:r>
              <a:rPr lang="en-US"/>
              <a:t>Pellentesque habitant morbi tristique senectus et netus et malesuada fames ac turpis egestas. </a:t>
            </a:r>
          </a:p>
          <a:p>
            <a:pPr marL="228476" indent="-228476">
              <a:buFont typeface="+mj-lt"/>
              <a:buAutoNum type="arabicPeriod"/>
            </a:pPr>
            <a:r>
              <a:rPr lang="en-US"/>
              <a:t>Nullam&amp; cursus lacinia erat. Quisque ut nisi. Fusce ac felis sit amet ligula pharetra condimentum. Quisque libero metus, condimentum nec, tempor a, commodo mollis, magna.</a:t>
            </a:r>
          </a:p>
          <a:p>
            <a:pPr marL="228476" indent="-228476">
              <a:buFont typeface="+mj-lt"/>
              <a:buAutoNum type="arabicPeriod"/>
            </a:pPr>
            <a:r>
              <a:rPr lang="en-US"/>
              <a:t>Class aptent taciti sociosqu ad litora torquent per conubia nostra, per inceptos hymenaeos. Quisque malesuada placerat nisl. In turpis. Praesent nonummy mi in odio. Cras varius.</a:t>
            </a:r>
            <a:endParaRPr lang="en-US" dirty="0"/>
          </a:p>
        </p:txBody>
      </p:sp>
      <p:sp>
        <p:nvSpPr>
          <p:cNvPr id="4" name="Footer Placeholder 3"/>
          <p:cNvSpPr>
            <a:spLocks noGrp="1"/>
          </p:cNvSpPr>
          <p:nvPr>
            <p:ph type="ftr" sz="quarter" idx="10"/>
          </p:nvPr>
        </p:nvSpPr>
        <p:spPr/>
        <p:txBody>
          <a:bodyPr/>
          <a:lstStyle/>
          <a:p>
            <a:r>
              <a:rPr lang="en-US" dirty="0"/>
              <a:t>www.graphicriver.net/goashape</a:t>
            </a:r>
          </a:p>
        </p:txBody>
      </p:sp>
      <p:sp>
        <p:nvSpPr>
          <p:cNvPr id="8" name="Title 7"/>
          <p:cNvSpPr>
            <a:spLocks noGrp="1"/>
          </p:cNvSpPr>
          <p:nvPr>
            <p:ph type="title"/>
          </p:nvPr>
        </p:nvSpPr>
        <p:spPr/>
        <p:txBody>
          <a:bodyPr/>
          <a:lstStyle/>
          <a:p>
            <a:r>
              <a:rPr lang="en-US"/>
              <a:t>Analyzer Graphic</a:t>
            </a:r>
          </a:p>
        </p:txBody>
      </p:sp>
      <p:sp>
        <p:nvSpPr>
          <p:cNvPr id="52" name="AutoShape 44"/>
          <p:cNvSpPr>
            <a:spLocks noChangeAspect="1" noChangeArrowheads="1" noTextEdit="1"/>
          </p:cNvSpPr>
          <p:nvPr/>
        </p:nvSpPr>
        <p:spPr bwMode="auto">
          <a:xfrm>
            <a:off x="5265752" y="1354162"/>
            <a:ext cx="3179763" cy="2876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8" tIns="45708" rIns="91418" bIns="45708" numCol="1" anchor="t" anchorCtr="0" compatLnSpc="1">
            <a:prstTxWarp prst="textNoShape">
              <a:avLst/>
            </a:prstTxWarp>
          </a:bodyPr>
          <a:lstStyle/>
          <a:p>
            <a:endParaRPr lang="en-US" sz="2400"/>
          </a:p>
        </p:txBody>
      </p:sp>
      <p:grpSp>
        <p:nvGrpSpPr>
          <p:cNvPr id="91" name="Skupina 90"/>
          <p:cNvGrpSpPr/>
          <p:nvPr/>
        </p:nvGrpSpPr>
        <p:grpSpPr>
          <a:xfrm>
            <a:off x="5265759" y="1438277"/>
            <a:ext cx="3127375" cy="2743200"/>
            <a:chOff x="5265738" y="1438276"/>
            <a:chExt cx="3127374" cy="2743200"/>
          </a:xfrm>
          <a:solidFill>
            <a:schemeClr val="accent2"/>
          </a:solidFill>
        </p:grpSpPr>
        <p:sp>
          <p:nvSpPr>
            <p:cNvPr id="53" name="Freeform 46"/>
            <p:cNvSpPr>
              <a:spLocks noEditPoints="1"/>
            </p:cNvSpPr>
            <p:nvPr/>
          </p:nvSpPr>
          <p:spPr bwMode="auto">
            <a:xfrm>
              <a:off x="8347075" y="3363913"/>
              <a:ext cx="46037" cy="817563"/>
            </a:xfrm>
            <a:custGeom>
              <a:avLst/>
              <a:gdLst>
                <a:gd name="T0" fmla="*/ 2 w 4"/>
                <a:gd name="T1" fmla="*/ 68 h 68"/>
                <a:gd name="T2" fmla="*/ 2 w 4"/>
                <a:gd name="T3" fmla="*/ 68 h 68"/>
                <a:gd name="T4" fmla="*/ 2 w 4"/>
                <a:gd name="T5" fmla="*/ 68 h 68"/>
                <a:gd name="T6" fmla="*/ 4 w 4"/>
                <a:gd name="T7" fmla="*/ 66 h 68"/>
                <a:gd name="T8" fmla="*/ 4 w 4"/>
                <a:gd name="T9" fmla="*/ 3 h 68"/>
                <a:gd name="T10" fmla="*/ 2 w 4"/>
                <a:gd name="T11" fmla="*/ 0 h 68"/>
                <a:gd name="T12" fmla="*/ 0 w 4"/>
                <a:gd name="T13" fmla="*/ 3 h 68"/>
                <a:gd name="T14" fmla="*/ 0 w 4"/>
                <a:gd name="T15" fmla="*/ 66 h 68"/>
                <a:gd name="T16" fmla="*/ 2 w 4"/>
                <a:gd name="T17" fmla="*/ 68 h 68"/>
                <a:gd name="T18" fmla="*/ 2 w 4"/>
                <a:gd name="T19" fmla="*/ 68 h 68"/>
                <a:gd name="T20" fmla="*/ 2 w 4"/>
                <a:gd name="T21" fmla="*/ 68 h 68"/>
                <a:gd name="T22" fmla="*/ 2 w 4"/>
                <a:gd name="T23"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8">
                  <a:moveTo>
                    <a:pt x="2" y="68"/>
                  </a:moveTo>
                  <a:lnTo>
                    <a:pt x="2" y="68"/>
                  </a:lnTo>
                  <a:lnTo>
                    <a:pt x="2" y="68"/>
                  </a:lnTo>
                  <a:cubicBezTo>
                    <a:pt x="3" y="68"/>
                    <a:pt x="4" y="67"/>
                    <a:pt x="4" y="66"/>
                  </a:cubicBezTo>
                  <a:lnTo>
                    <a:pt x="4" y="3"/>
                  </a:lnTo>
                  <a:cubicBezTo>
                    <a:pt x="4" y="1"/>
                    <a:pt x="3" y="0"/>
                    <a:pt x="2" y="0"/>
                  </a:cubicBezTo>
                  <a:cubicBezTo>
                    <a:pt x="1" y="0"/>
                    <a:pt x="0" y="1"/>
                    <a:pt x="0" y="3"/>
                  </a:cubicBezTo>
                  <a:lnTo>
                    <a:pt x="0" y="66"/>
                  </a:lnTo>
                  <a:cubicBezTo>
                    <a:pt x="0" y="67"/>
                    <a:pt x="1" y="68"/>
                    <a:pt x="2" y="68"/>
                  </a:cubicBezTo>
                  <a:lnTo>
                    <a:pt x="2" y="68"/>
                  </a:lnTo>
                  <a:close/>
                  <a:moveTo>
                    <a:pt x="2" y="68"/>
                  </a:moveTo>
                  <a:lnTo>
                    <a:pt x="2" y="6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4" name="Freeform 47"/>
            <p:cNvSpPr>
              <a:spLocks noEditPoints="1"/>
            </p:cNvSpPr>
            <p:nvPr/>
          </p:nvSpPr>
          <p:spPr bwMode="auto">
            <a:xfrm>
              <a:off x="8262938" y="3051176"/>
              <a:ext cx="47625" cy="1130300"/>
            </a:xfrm>
            <a:custGeom>
              <a:avLst/>
              <a:gdLst>
                <a:gd name="T0" fmla="*/ 2 w 4"/>
                <a:gd name="T1" fmla="*/ 94 h 94"/>
                <a:gd name="T2" fmla="*/ 2 w 4"/>
                <a:gd name="T3" fmla="*/ 94 h 94"/>
                <a:gd name="T4" fmla="*/ 2 w 4"/>
                <a:gd name="T5" fmla="*/ 94 h 94"/>
                <a:gd name="T6" fmla="*/ 4 w 4"/>
                <a:gd name="T7" fmla="*/ 92 h 94"/>
                <a:gd name="T8" fmla="*/ 4 w 4"/>
                <a:gd name="T9" fmla="*/ 2 h 94"/>
                <a:gd name="T10" fmla="*/ 2 w 4"/>
                <a:gd name="T11" fmla="*/ 0 h 94"/>
                <a:gd name="T12" fmla="*/ 0 w 4"/>
                <a:gd name="T13" fmla="*/ 2 h 94"/>
                <a:gd name="T14" fmla="*/ 0 w 4"/>
                <a:gd name="T15" fmla="*/ 92 h 94"/>
                <a:gd name="T16" fmla="*/ 2 w 4"/>
                <a:gd name="T17" fmla="*/ 94 h 94"/>
                <a:gd name="T18" fmla="*/ 2 w 4"/>
                <a:gd name="T19" fmla="*/ 94 h 94"/>
                <a:gd name="T20" fmla="*/ 2 w 4"/>
                <a:gd name="T21" fmla="*/ 94 h 94"/>
                <a:gd name="T22" fmla="*/ 2 w 4"/>
                <a:gd name="T23"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94">
                  <a:moveTo>
                    <a:pt x="2" y="94"/>
                  </a:moveTo>
                  <a:lnTo>
                    <a:pt x="2" y="94"/>
                  </a:lnTo>
                  <a:lnTo>
                    <a:pt x="2" y="94"/>
                  </a:lnTo>
                  <a:cubicBezTo>
                    <a:pt x="3" y="94"/>
                    <a:pt x="4" y="93"/>
                    <a:pt x="4" y="92"/>
                  </a:cubicBezTo>
                  <a:lnTo>
                    <a:pt x="4" y="2"/>
                  </a:lnTo>
                  <a:cubicBezTo>
                    <a:pt x="4" y="1"/>
                    <a:pt x="3" y="0"/>
                    <a:pt x="2" y="0"/>
                  </a:cubicBezTo>
                  <a:cubicBezTo>
                    <a:pt x="1" y="0"/>
                    <a:pt x="0" y="1"/>
                    <a:pt x="0" y="2"/>
                  </a:cubicBezTo>
                  <a:lnTo>
                    <a:pt x="0" y="92"/>
                  </a:lnTo>
                  <a:cubicBezTo>
                    <a:pt x="0" y="93"/>
                    <a:pt x="1" y="94"/>
                    <a:pt x="2" y="94"/>
                  </a:cubicBezTo>
                  <a:lnTo>
                    <a:pt x="2" y="94"/>
                  </a:lnTo>
                  <a:close/>
                  <a:moveTo>
                    <a:pt x="2" y="94"/>
                  </a:moveTo>
                  <a:lnTo>
                    <a:pt x="2" y="94"/>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5" name="Freeform 48"/>
            <p:cNvSpPr>
              <a:spLocks noEditPoints="1"/>
            </p:cNvSpPr>
            <p:nvPr/>
          </p:nvSpPr>
          <p:spPr bwMode="auto">
            <a:xfrm>
              <a:off x="8180388" y="2906713"/>
              <a:ext cx="47625" cy="1274763"/>
            </a:xfrm>
            <a:custGeom>
              <a:avLst/>
              <a:gdLst>
                <a:gd name="T0" fmla="*/ 2 w 4"/>
                <a:gd name="T1" fmla="*/ 106 h 106"/>
                <a:gd name="T2" fmla="*/ 2 w 4"/>
                <a:gd name="T3" fmla="*/ 106 h 106"/>
                <a:gd name="T4" fmla="*/ 2 w 4"/>
                <a:gd name="T5" fmla="*/ 106 h 106"/>
                <a:gd name="T6" fmla="*/ 4 w 4"/>
                <a:gd name="T7" fmla="*/ 104 h 106"/>
                <a:gd name="T8" fmla="*/ 4 w 4"/>
                <a:gd name="T9" fmla="*/ 2 h 106"/>
                <a:gd name="T10" fmla="*/ 2 w 4"/>
                <a:gd name="T11" fmla="*/ 0 h 106"/>
                <a:gd name="T12" fmla="*/ 0 w 4"/>
                <a:gd name="T13" fmla="*/ 2 h 106"/>
                <a:gd name="T14" fmla="*/ 0 w 4"/>
                <a:gd name="T15" fmla="*/ 104 h 106"/>
                <a:gd name="T16" fmla="*/ 2 w 4"/>
                <a:gd name="T17" fmla="*/ 106 h 106"/>
                <a:gd name="T18" fmla="*/ 2 w 4"/>
                <a:gd name="T19" fmla="*/ 106 h 106"/>
                <a:gd name="T20" fmla="*/ 2 w 4"/>
                <a:gd name="T21" fmla="*/ 106 h 106"/>
                <a:gd name="T22" fmla="*/ 2 w 4"/>
                <a:gd name="T23"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06">
                  <a:moveTo>
                    <a:pt x="2" y="106"/>
                  </a:moveTo>
                  <a:lnTo>
                    <a:pt x="2" y="106"/>
                  </a:lnTo>
                  <a:lnTo>
                    <a:pt x="2" y="106"/>
                  </a:lnTo>
                  <a:cubicBezTo>
                    <a:pt x="3" y="106"/>
                    <a:pt x="4" y="105"/>
                    <a:pt x="4" y="104"/>
                  </a:cubicBezTo>
                  <a:lnTo>
                    <a:pt x="4" y="2"/>
                  </a:lnTo>
                  <a:cubicBezTo>
                    <a:pt x="4" y="1"/>
                    <a:pt x="3" y="0"/>
                    <a:pt x="2" y="0"/>
                  </a:cubicBezTo>
                  <a:cubicBezTo>
                    <a:pt x="1" y="0"/>
                    <a:pt x="0" y="1"/>
                    <a:pt x="0" y="2"/>
                  </a:cubicBezTo>
                  <a:lnTo>
                    <a:pt x="0" y="104"/>
                  </a:lnTo>
                  <a:cubicBezTo>
                    <a:pt x="0" y="105"/>
                    <a:pt x="1" y="106"/>
                    <a:pt x="2" y="106"/>
                  </a:cubicBezTo>
                  <a:lnTo>
                    <a:pt x="2" y="106"/>
                  </a:lnTo>
                  <a:close/>
                  <a:moveTo>
                    <a:pt x="2" y="106"/>
                  </a:moveTo>
                  <a:lnTo>
                    <a:pt x="2" y="106"/>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6" name="Freeform 49"/>
            <p:cNvSpPr>
              <a:spLocks noEditPoints="1"/>
            </p:cNvSpPr>
            <p:nvPr/>
          </p:nvSpPr>
          <p:spPr bwMode="auto">
            <a:xfrm>
              <a:off x="8097838" y="3122613"/>
              <a:ext cx="47625" cy="1058863"/>
            </a:xfrm>
            <a:custGeom>
              <a:avLst/>
              <a:gdLst>
                <a:gd name="T0" fmla="*/ 2 w 4"/>
                <a:gd name="T1" fmla="*/ 88 h 88"/>
                <a:gd name="T2" fmla="*/ 2 w 4"/>
                <a:gd name="T3" fmla="*/ 88 h 88"/>
                <a:gd name="T4" fmla="*/ 2 w 4"/>
                <a:gd name="T5" fmla="*/ 88 h 88"/>
                <a:gd name="T6" fmla="*/ 4 w 4"/>
                <a:gd name="T7" fmla="*/ 86 h 88"/>
                <a:gd name="T8" fmla="*/ 4 w 4"/>
                <a:gd name="T9" fmla="*/ 3 h 88"/>
                <a:gd name="T10" fmla="*/ 2 w 4"/>
                <a:gd name="T11" fmla="*/ 0 h 88"/>
                <a:gd name="T12" fmla="*/ 0 w 4"/>
                <a:gd name="T13" fmla="*/ 3 h 88"/>
                <a:gd name="T14" fmla="*/ 0 w 4"/>
                <a:gd name="T15" fmla="*/ 86 h 88"/>
                <a:gd name="T16" fmla="*/ 2 w 4"/>
                <a:gd name="T17" fmla="*/ 88 h 88"/>
                <a:gd name="T18" fmla="*/ 2 w 4"/>
                <a:gd name="T19" fmla="*/ 88 h 88"/>
                <a:gd name="T20" fmla="*/ 2 w 4"/>
                <a:gd name="T21" fmla="*/ 88 h 88"/>
                <a:gd name="T22" fmla="*/ 2 w 4"/>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8">
                  <a:moveTo>
                    <a:pt x="2" y="88"/>
                  </a:moveTo>
                  <a:lnTo>
                    <a:pt x="2" y="88"/>
                  </a:lnTo>
                  <a:lnTo>
                    <a:pt x="2" y="88"/>
                  </a:lnTo>
                  <a:cubicBezTo>
                    <a:pt x="3" y="88"/>
                    <a:pt x="4" y="87"/>
                    <a:pt x="4" y="86"/>
                  </a:cubicBezTo>
                  <a:lnTo>
                    <a:pt x="4" y="3"/>
                  </a:lnTo>
                  <a:cubicBezTo>
                    <a:pt x="4" y="2"/>
                    <a:pt x="3" y="0"/>
                    <a:pt x="2" y="0"/>
                  </a:cubicBezTo>
                  <a:cubicBezTo>
                    <a:pt x="1" y="0"/>
                    <a:pt x="0" y="2"/>
                    <a:pt x="0" y="3"/>
                  </a:cubicBezTo>
                  <a:lnTo>
                    <a:pt x="0" y="86"/>
                  </a:lnTo>
                  <a:cubicBezTo>
                    <a:pt x="0" y="87"/>
                    <a:pt x="1" y="88"/>
                    <a:pt x="2" y="88"/>
                  </a:cubicBezTo>
                  <a:lnTo>
                    <a:pt x="2" y="88"/>
                  </a:lnTo>
                  <a:close/>
                  <a:moveTo>
                    <a:pt x="2" y="88"/>
                  </a:moveTo>
                  <a:lnTo>
                    <a:pt x="2" y="8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7" name="Freeform 50"/>
            <p:cNvSpPr>
              <a:spLocks noEditPoints="1"/>
            </p:cNvSpPr>
            <p:nvPr/>
          </p:nvSpPr>
          <p:spPr bwMode="auto">
            <a:xfrm>
              <a:off x="8015288" y="2882901"/>
              <a:ext cx="46037" cy="1298575"/>
            </a:xfrm>
            <a:custGeom>
              <a:avLst/>
              <a:gdLst>
                <a:gd name="T0" fmla="*/ 2 w 4"/>
                <a:gd name="T1" fmla="*/ 108 h 108"/>
                <a:gd name="T2" fmla="*/ 2 w 4"/>
                <a:gd name="T3" fmla="*/ 108 h 108"/>
                <a:gd name="T4" fmla="*/ 2 w 4"/>
                <a:gd name="T5" fmla="*/ 108 h 108"/>
                <a:gd name="T6" fmla="*/ 4 w 4"/>
                <a:gd name="T7" fmla="*/ 106 h 108"/>
                <a:gd name="T8" fmla="*/ 4 w 4"/>
                <a:gd name="T9" fmla="*/ 2 h 108"/>
                <a:gd name="T10" fmla="*/ 2 w 4"/>
                <a:gd name="T11" fmla="*/ 0 h 108"/>
                <a:gd name="T12" fmla="*/ 0 w 4"/>
                <a:gd name="T13" fmla="*/ 2 h 108"/>
                <a:gd name="T14" fmla="*/ 0 w 4"/>
                <a:gd name="T15" fmla="*/ 106 h 108"/>
                <a:gd name="T16" fmla="*/ 2 w 4"/>
                <a:gd name="T17" fmla="*/ 108 h 108"/>
                <a:gd name="T18" fmla="*/ 2 w 4"/>
                <a:gd name="T19" fmla="*/ 108 h 108"/>
                <a:gd name="T20" fmla="*/ 2 w 4"/>
                <a:gd name="T21" fmla="*/ 108 h 108"/>
                <a:gd name="T22" fmla="*/ 2 w 4"/>
                <a:gd name="T23"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08">
                  <a:moveTo>
                    <a:pt x="2" y="108"/>
                  </a:moveTo>
                  <a:lnTo>
                    <a:pt x="2" y="108"/>
                  </a:lnTo>
                  <a:lnTo>
                    <a:pt x="2" y="108"/>
                  </a:lnTo>
                  <a:cubicBezTo>
                    <a:pt x="3" y="108"/>
                    <a:pt x="4" y="107"/>
                    <a:pt x="4" y="106"/>
                  </a:cubicBezTo>
                  <a:lnTo>
                    <a:pt x="4" y="2"/>
                  </a:lnTo>
                  <a:cubicBezTo>
                    <a:pt x="4" y="1"/>
                    <a:pt x="3" y="0"/>
                    <a:pt x="2" y="0"/>
                  </a:cubicBezTo>
                  <a:cubicBezTo>
                    <a:pt x="1" y="0"/>
                    <a:pt x="0" y="1"/>
                    <a:pt x="0" y="2"/>
                  </a:cubicBezTo>
                  <a:lnTo>
                    <a:pt x="0" y="106"/>
                  </a:lnTo>
                  <a:cubicBezTo>
                    <a:pt x="0" y="107"/>
                    <a:pt x="1" y="108"/>
                    <a:pt x="2" y="108"/>
                  </a:cubicBezTo>
                  <a:lnTo>
                    <a:pt x="2" y="108"/>
                  </a:lnTo>
                  <a:close/>
                  <a:moveTo>
                    <a:pt x="2" y="108"/>
                  </a:moveTo>
                  <a:lnTo>
                    <a:pt x="2" y="10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8" name="Freeform 51"/>
            <p:cNvSpPr>
              <a:spLocks noEditPoints="1"/>
            </p:cNvSpPr>
            <p:nvPr/>
          </p:nvSpPr>
          <p:spPr bwMode="auto">
            <a:xfrm>
              <a:off x="7931150" y="3230563"/>
              <a:ext cx="47625" cy="950913"/>
            </a:xfrm>
            <a:custGeom>
              <a:avLst/>
              <a:gdLst>
                <a:gd name="T0" fmla="*/ 2 w 4"/>
                <a:gd name="T1" fmla="*/ 79 h 79"/>
                <a:gd name="T2" fmla="*/ 2 w 4"/>
                <a:gd name="T3" fmla="*/ 79 h 79"/>
                <a:gd name="T4" fmla="*/ 2 w 4"/>
                <a:gd name="T5" fmla="*/ 79 h 79"/>
                <a:gd name="T6" fmla="*/ 4 w 4"/>
                <a:gd name="T7" fmla="*/ 77 h 79"/>
                <a:gd name="T8" fmla="*/ 4 w 4"/>
                <a:gd name="T9" fmla="*/ 2 h 79"/>
                <a:gd name="T10" fmla="*/ 2 w 4"/>
                <a:gd name="T11" fmla="*/ 0 h 79"/>
                <a:gd name="T12" fmla="*/ 0 w 4"/>
                <a:gd name="T13" fmla="*/ 2 h 79"/>
                <a:gd name="T14" fmla="*/ 0 w 4"/>
                <a:gd name="T15" fmla="*/ 77 h 79"/>
                <a:gd name="T16" fmla="*/ 2 w 4"/>
                <a:gd name="T17" fmla="*/ 79 h 79"/>
                <a:gd name="T18" fmla="*/ 2 w 4"/>
                <a:gd name="T19" fmla="*/ 79 h 79"/>
                <a:gd name="T20" fmla="*/ 2 w 4"/>
                <a:gd name="T21" fmla="*/ 79 h 79"/>
                <a:gd name="T22" fmla="*/ 2 w 4"/>
                <a:gd name="T23"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79">
                  <a:moveTo>
                    <a:pt x="2" y="79"/>
                  </a:moveTo>
                  <a:lnTo>
                    <a:pt x="2" y="79"/>
                  </a:lnTo>
                  <a:lnTo>
                    <a:pt x="2" y="79"/>
                  </a:lnTo>
                  <a:cubicBezTo>
                    <a:pt x="3" y="79"/>
                    <a:pt x="4" y="78"/>
                    <a:pt x="4" y="77"/>
                  </a:cubicBezTo>
                  <a:lnTo>
                    <a:pt x="4" y="2"/>
                  </a:lnTo>
                  <a:cubicBezTo>
                    <a:pt x="4" y="1"/>
                    <a:pt x="3" y="0"/>
                    <a:pt x="2" y="0"/>
                  </a:cubicBezTo>
                  <a:cubicBezTo>
                    <a:pt x="1" y="0"/>
                    <a:pt x="0" y="1"/>
                    <a:pt x="0" y="2"/>
                  </a:cubicBezTo>
                  <a:lnTo>
                    <a:pt x="0" y="77"/>
                  </a:lnTo>
                  <a:cubicBezTo>
                    <a:pt x="0" y="78"/>
                    <a:pt x="1" y="79"/>
                    <a:pt x="2" y="79"/>
                  </a:cubicBezTo>
                  <a:lnTo>
                    <a:pt x="2" y="79"/>
                  </a:lnTo>
                  <a:close/>
                  <a:moveTo>
                    <a:pt x="2" y="79"/>
                  </a:moveTo>
                  <a:lnTo>
                    <a:pt x="2" y="79"/>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9" name="Freeform 52"/>
            <p:cNvSpPr>
              <a:spLocks noEditPoints="1"/>
            </p:cNvSpPr>
            <p:nvPr/>
          </p:nvSpPr>
          <p:spPr bwMode="auto">
            <a:xfrm>
              <a:off x="7848600" y="2738438"/>
              <a:ext cx="47625" cy="1443038"/>
            </a:xfrm>
            <a:custGeom>
              <a:avLst/>
              <a:gdLst>
                <a:gd name="T0" fmla="*/ 2 w 4"/>
                <a:gd name="T1" fmla="*/ 120 h 120"/>
                <a:gd name="T2" fmla="*/ 2 w 4"/>
                <a:gd name="T3" fmla="*/ 120 h 120"/>
                <a:gd name="T4" fmla="*/ 2 w 4"/>
                <a:gd name="T5" fmla="*/ 120 h 120"/>
                <a:gd name="T6" fmla="*/ 4 w 4"/>
                <a:gd name="T7" fmla="*/ 118 h 120"/>
                <a:gd name="T8" fmla="*/ 4 w 4"/>
                <a:gd name="T9" fmla="*/ 3 h 120"/>
                <a:gd name="T10" fmla="*/ 2 w 4"/>
                <a:gd name="T11" fmla="*/ 0 h 120"/>
                <a:gd name="T12" fmla="*/ 0 w 4"/>
                <a:gd name="T13" fmla="*/ 3 h 120"/>
                <a:gd name="T14" fmla="*/ 0 w 4"/>
                <a:gd name="T15" fmla="*/ 118 h 120"/>
                <a:gd name="T16" fmla="*/ 2 w 4"/>
                <a:gd name="T17" fmla="*/ 120 h 120"/>
                <a:gd name="T18" fmla="*/ 2 w 4"/>
                <a:gd name="T19" fmla="*/ 120 h 120"/>
                <a:gd name="T20" fmla="*/ 2 w 4"/>
                <a:gd name="T21" fmla="*/ 120 h 120"/>
                <a:gd name="T22" fmla="*/ 2 w 4"/>
                <a:gd name="T2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20">
                  <a:moveTo>
                    <a:pt x="2" y="120"/>
                  </a:moveTo>
                  <a:lnTo>
                    <a:pt x="2" y="120"/>
                  </a:lnTo>
                  <a:lnTo>
                    <a:pt x="2" y="120"/>
                  </a:lnTo>
                  <a:cubicBezTo>
                    <a:pt x="3" y="120"/>
                    <a:pt x="4" y="119"/>
                    <a:pt x="4" y="118"/>
                  </a:cubicBezTo>
                  <a:lnTo>
                    <a:pt x="4" y="3"/>
                  </a:lnTo>
                  <a:cubicBezTo>
                    <a:pt x="4" y="1"/>
                    <a:pt x="3" y="0"/>
                    <a:pt x="2" y="0"/>
                  </a:cubicBezTo>
                  <a:cubicBezTo>
                    <a:pt x="1" y="0"/>
                    <a:pt x="0" y="1"/>
                    <a:pt x="0" y="3"/>
                  </a:cubicBezTo>
                  <a:lnTo>
                    <a:pt x="0" y="118"/>
                  </a:lnTo>
                  <a:cubicBezTo>
                    <a:pt x="0" y="119"/>
                    <a:pt x="1" y="120"/>
                    <a:pt x="2" y="120"/>
                  </a:cubicBezTo>
                  <a:lnTo>
                    <a:pt x="2" y="120"/>
                  </a:lnTo>
                  <a:close/>
                  <a:moveTo>
                    <a:pt x="2" y="120"/>
                  </a:moveTo>
                  <a:lnTo>
                    <a:pt x="2" y="12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0" name="Freeform 53"/>
            <p:cNvSpPr>
              <a:spLocks noEditPoints="1"/>
            </p:cNvSpPr>
            <p:nvPr/>
          </p:nvSpPr>
          <p:spPr bwMode="auto">
            <a:xfrm>
              <a:off x="7753350" y="2520951"/>
              <a:ext cx="60325" cy="1660525"/>
            </a:xfrm>
            <a:custGeom>
              <a:avLst/>
              <a:gdLst>
                <a:gd name="T0" fmla="*/ 3 w 5"/>
                <a:gd name="T1" fmla="*/ 138 h 138"/>
                <a:gd name="T2" fmla="*/ 3 w 5"/>
                <a:gd name="T3" fmla="*/ 138 h 138"/>
                <a:gd name="T4" fmla="*/ 3 w 5"/>
                <a:gd name="T5" fmla="*/ 138 h 138"/>
                <a:gd name="T6" fmla="*/ 5 w 5"/>
                <a:gd name="T7" fmla="*/ 136 h 138"/>
                <a:gd name="T8" fmla="*/ 5 w 5"/>
                <a:gd name="T9" fmla="*/ 2 h 138"/>
                <a:gd name="T10" fmla="*/ 3 w 5"/>
                <a:gd name="T11" fmla="*/ 0 h 138"/>
                <a:gd name="T12" fmla="*/ 0 w 5"/>
                <a:gd name="T13" fmla="*/ 2 h 138"/>
                <a:gd name="T14" fmla="*/ 0 w 5"/>
                <a:gd name="T15" fmla="*/ 136 h 138"/>
                <a:gd name="T16" fmla="*/ 3 w 5"/>
                <a:gd name="T17" fmla="*/ 138 h 138"/>
                <a:gd name="T18" fmla="*/ 3 w 5"/>
                <a:gd name="T19" fmla="*/ 138 h 138"/>
                <a:gd name="T20" fmla="*/ 3 w 5"/>
                <a:gd name="T21" fmla="*/ 138 h 138"/>
                <a:gd name="T22" fmla="*/ 3 w 5"/>
                <a:gd name="T2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38">
                  <a:moveTo>
                    <a:pt x="3" y="138"/>
                  </a:moveTo>
                  <a:lnTo>
                    <a:pt x="3" y="138"/>
                  </a:lnTo>
                  <a:lnTo>
                    <a:pt x="3" y="138"/>
                  </a:lnTo>
                  <a:cubicBezTo>
                    <a:pt x="4" y="138"/>
                    <a:pt x="5" y="137"/>
                    <a:pt x="5" y="136"/>
                  </a:cubicBezTo>
                  <a:lnTo>
                    <a:pt x="5" y="2"/>
                  </a:lnTo>
                  <a:cubicBezTo>
                    <a:pt x="5" y="1"/>
                    <a:pt x="4" y="0"/>
                    <a:pt x="3" y="0"/>
                  </a:cubicBezTo>
                  <a:cubicBezTo>
                    <a:pt x="1" y="0"/>
                    <a:pt x="0" y="1"/>
                    <a:pt x="0" y="2"/>
                  </a:cubicBezTo>
                  <a:lnTo>
                    <a:pt x="0" y="136"/>
                  </a:lnTo>
                  <a:cubicBezTo>
                    <a:pt x="0" y="137"/>
                    <a:pt x="1" y="138"/>
                    <a:pt x="3" y="138"/>
                  </a:cubicBezTo>
                  <a:lnTo>
                    <a:pt x="3" y="138"/>
                  </a:lnTo>
                  <a:close/>
                  <a:moveTo>
                    <a:pt x="3" y="138"/>
                  </a:moveTo>
                  <a:lnTo>
                    <a:pt x="3" y="13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1" name="Freeform 54"/>
            <p:cNvSpPr>
              <a:spLocks noEditPoints="1"/>
            </p:cNvSpPr>
            <p:nvPr/>
          </p:nvSpPr>
          <p:spPr bwMode="auto">
            <a:xfrm>
              <a:off x="7670800" y="2087563"/>
              <a:ext cx="58737" cy="2093913"/>
            </a:xfrm>
            <a:custGeom>
              <a:avLst/>
              <a:gdLst>
                <a:gd name="T0" fmla="*/ 3 w 5"/>
                <a:gd name="T1" fmla="*/ 174 h 174"/>
                <a:gd name="T2" fmla="*/ 3 w 5"/>
                <a:gd name="T3" fmla="*/ 174 h 174"/>
                <a:gd name="T4" fmla="*/ 3 w 5"/>
                <a:gd name="T5" fmla="*/ 174 h 174"/>
                <a:gd name="T6" fmla="*/ 5 w 5"/>
                <a:gd name="T7" fmla="*/ 172 h 174"/>
                <a:gd name="T8" fmla="*/ 5 w 5"/>
                <a:gd name="T9" fmla="*/ 2 h 174"/>
                <a:gd name="T10" fmla="*/ 3 w 5"/>
                <a:gd name="T11" fmla="*/ 0 h 174"/>
                <a:gd name="T12" fmla="*/ 0 w 5"/>
                <a:gd name="T13" fmla="*/ 2 h 174"/>
                <a:gd name="T14" fmla="*/ 0 w 5"/>
                <a:gd name="T15" fmla="*/ 172 h 174"/>
                <a:gd name="T16" fmla="*/ 3 w 5"/>
                <a:gd name="T17" fmla="*/ 174 h 174"/>
                <a:gd name="T18" fmla="*/ 3 w 5"/>
                <a:gd name="T19" fmla="*/ 174 h 174"/>
                <a:gd name="T20" fmla="*/ 3 w 5"/>
                <a:gd name="T21" fmla="*/ 174 h 174"/>
                <a:gd name="T22" fmla="*/ 3 w 5"/>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74">
                  <a:moveTo>
                    <a:pt x="3" y="174"/>
                  </a:moveTo>
                  <a:lnTo>
                    <a:pt x="3" y="174"/>
                  </a:lnTo>
                  <a:lnTo>
                    <a:pt x="3" y="174"/>
                  </a:lnTo>
                  <a:cubicBezTo>
                    <a:pt x="4" y="174"/>
                    <a:pt x="5" y="173"/>
                    <a:pt x="5" y="172"/>
                  </a:cubicBezTo>
                  <a:lnTo>
                    <a:pt x="5" y="2"/>
                  </a:lnTo>
                  <a:cubicBezTo>
                    <a:pt x="5" y="1"/>
                    <a:pt x="4" y="0"/>
                    <a:pt x="3" y="0"/>
                  </a:cubicBezTo>
                  <a:cubicBezTo>
                    <a:pt x="1" y="0"/>
                    <a:pt x="0" y="1"/>
                    <a:pt x="0" y="2"/>
                  </a:cubicBezTo>
                  <a:lnTo>
                    <a:pt x="0" y="172"/>
                  </a:lnTo>
                  <a:cubicBezTo>
                    <a:pt x="0" y="173"/>
                    <a:pt x="1" y="174"/>
                    <a:pt x="3" y="174"/>
                  </a:cubicBezTo>
                  <a:lnTo>
                    <a:pt x="3" y="174"/>
                  </a:lnTo>
                  <a:close/>
                  <a:moveTo>
                    <a:pt x="3" y="174"/>
                  </a:moveTo>
                  <a:lnTo>
                    <a:pt x="3" y="174"/>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2" name="Freeform 55"/>
            <p:cNvSpPr>
              <a:spLocks noEditPoints="1"/>
            </p:cNvSpPr>
            <p:nvPr/>
          </p:nvSpPr>
          <p:spPr bwMode="auto">
            <a:xfrm>
              <a:off x="7588250" y="1714501"/>
              <a:ext cx="58737" cy="2466975"/>
            </a:xfrm>
            <a:custGeom>
              <a:avLst/>
              <a:gdLst>
                <a:gd name="T0" fmla="*/ 3 w 5"/>
                <a:gd name="T1" fmla="*/ 205 h 205"/>
                <a:gd name="T2" fmla="*/ 3 w 5"/>
                <a:gd name="T3" fmla="*/ 205 h 205"/>
                <a:gd name="T4" fmla="*/ 3 w 5"/>
                <a:gd name="T5" fmla="*/ 205 h 205"/>
                <a:gd name="T6" fmla="*/ 5 w 5"/>
                <a:gd name="T7" fmla="*/ 203 h 205"/>
                <a:gd name="T8" fmla="*/ 5 w 5"/>
                <a:gd name="T9" fmla="*/ 2 h 205"/>
                <a:gd name="T10" fmla="*/ 3 w 5"/>
                <a:gd name="T11" fmla="*/ 0 h 205"/>
                <a:gd name="T12" fmla="*/ 0 w 5"/>
                <a:gd name="T13" fmla="*/ 2 h 205"/>
                <a:gd name="T14" fmla="*/ 0 w 5"/>
                <a:gd name="T15" fmla="*/ 203 h 205"/>
                <a:gd name="T16" fmla="*/ 3 w 5"/>
                <a:gd name="T17" fmla="*/ 205 h 205"/>
                <a:gd name="T18" fmla="*/ 3 w 5"/>
                <a:gd name="T19" fmla="*/ 205 h 205"/>
                <a:gd name="T20" fmla="*/ 3 w 5"/>
                <a:gd name="T21" fmla="*/ 205 h 205"/>
                <a:gd name="T22" fmla="*/ 3 w 5"/>
                <a:gd name="T23"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05">
                  <a:moveTo>
                    <a:pt x="3" y="205"/>
                  </a:moveTo>
                  <a:lnTo>
                    <a:pt x="3" y="205"/>
                  </a:lnTo>
                  <a:lnTo>
                    <a:pt x="3" y="205"/>
                  </a:lnTo>
                  <a:cubicBezTo>
                    <a:pt x="4" y="205"/>
                    <a:pt x="5" y="204"/>
                    <a:pt x="5" y="203"/>
                  </a:cubicBezTo>
                  <a:lnTo>
                    <a:pt x="5" y="2"/>
                  </a:lnTo>
                  <a:cubicBezTo>
                    <a:pt x="5" y="1"/>
                    <a:pt x="4" y="0"/>
                    <a:pt x="3" y="0"/>
                  </a:cubicBezTo>
                  <a:cubicBezTo>
                    <a:pt x="1" y="0"/>
                    <a:pt x="0" y="1"/>
                    <a:pt x="0" y="2"/>
                  </a:cubicBezTo>
                  <a:lnTo>
                    <a:pt x="0" y="203"/>
                  </a:lnTo>
                  <a:cubicBezTo>
                    <a:pt x="0" y="204"/>
                    <a:pt x="1" y="205"/>
                    <a:pt x="3" y="205"/>
                  </a:cubicBezTo>
                  <a:lnTo>
                    <a:pt x="3" y="205"/>
                  </a:lnTo>
                  <a:close/>
                  <a:moveTo>
                    <a:pt x="3" y="205"/>
                  </a:moveTo>
                  <a:lnTo>
                    <a:pt x="3" y="20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 name="Freeform 56"/>
            <p:cNvSpPr>
              <a:spLocks noEditPoints="1"/>
            </p:cNvSpPr>
            <p:nvPr/>
          </p:nvSpPr>
          <p:spPr bwMode="auto">
            <a:xfrm>
              <a:off x="7505700" y="2208213"/>
              <a:ext cx="58737" cy="1973263"/>
            </a:xfrm>
            <a:custGeom>
              <a:avLst/>
              <a:gdLst>
                <a:gd name="T0" fmla="*/ 3 w 5"/>
                <a:gd name="T1" fmla="*/ 164 h 164"/>
                <a:gd name="T2" fmla="*/ 3 w 5"/>
                <a:gd name="T3" fmla="*/ 164 h 164"/>
                <a:gd name="T4" fmla="*/ 3 w 5"/>
                <a:gd name="T5" fmla="*/ 164 h 164"/>
                <a:gd name="T6" fmla="*/ 5 w 5"/>
                <a:gd name="T7" fmla="*/ 162 h 164"/>
                <a:gd name="T8" fmla="*/ 5 w 5"/>
                <a:gd name="T9" fmla="*/ 2 h 164"/>
                <a:gd name="T10" fmla="*/ 3 w 5"/>
                <a:gd name="T11" fmla="*/ 0 h 164"/>
                <a:gd name="T12" fmla="*/ 0 w 5"/>
                <a:gd name="T13" fmla="*/ 2 h 164"/>
                <a:gd name="T14" fmla="*/ 0 w 5"/>
                <a:gd name="T15" fmla="*/ 162 h 164"/>
                <a:gd name="T16" fmla="*/ 3 w 5"/>
                <a:gd name="T17" fmla="*/ 164 h 164"/>
                <a:gd name="T18" fmla="*/ 3 w 5"/>
                <a:gd name="T19" fmla="*/ 164 h 164"/>
                <a:gd name="T20" fmla="*/ 3 w 5"/>
                <a:gd name="T21" fmla="*/ 164 h 164"/>
                <a:gd name="T22" fmla="*/ 3 w 5"/>
                <a:gd name="T23"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64">
                  <a:moveTo>
                    <a:pt x="3" y="164"/>
                  </a:moveTo>
                  <a:lnTo>
                    <a:pt x="3" y="164"/>
                  </a:lnTo>
                  <a:lnTo>
                    <a:pt x="3" y="164"/>
                  </a:lnTo>
                  <a:cubicBezTo>
                    <a:pt x="4" y="164"/>
                    <a:pt x="5" y="163"/>
                    <a:pt x="5" y="162"/>
                  </a:cubicBezTo>
                  <a:lnTo>
                    <a:pt x="5" y="2"/>
                  </a:lnTo>
                  <a:cubicBezTo>
                    <a:pt x="5" y="1"/>
                    <a:pt x="4" y="0"/>
                    <a:pt x="3" y="0"/>
                  </a:cubicBezTo>
                  <a:cubicBezTo>
                    <a:pt x="1" y="0"/>
                    <a:pt x="0" y="1"/>
                    <a:pt x="0" y="2"/>
                  </a:cubicBezTo>
                  <a:lnTo>
                    <a:pt x="0" y="162"/>
                  </a:lnTo>
                  <a:cubicBezTo>
                    <a:pt x="0" y="163"/>
                    <a:pt x="1" y="164"/>
                    <a:pt x="3" y="164"/>
                  </a:cubicBezTo>
                  <a:lnTo>
                    <a:pt x="3" y="164"/>
                  </a:lnTo>
                  <a:close/>
                  <a:moveTo>
                    <a:pt x="3" y="164"/>
                  </a:moveTo>
                  <a:lnTo>
                    <a:pt x="3" y="164"/>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4" name="Freeform 57"/>
            <p:cNvSpPr>
              <a:spLocks noEditPoints="1"/>
            </p:cNvSpPr>
            <p:nvPr/>
          </p:nvSpPr>
          <p:spPr bwMode="auto">
            <a:xfrm>
              <a:off x="7421563" y="2762251"/>
              <a:ext cx="60325" cy="1419225"/>
            </a:xfrm>
            <a:custGeom>
              <a:avLst/>
              <a:gdLst>
                <a:gd name="T0" fmla="*/ 3 w 5"/>
                <a:gd name="T1" fmla="*/ 118 h 118"/>
                <a:gd name="T2" fmla="*/ 3 w 5"/>
                <a:gd name="T3" fmla="*/ 118 h 118"/>
                <a:gd name="T4" fmla="*/ 3 w 5"/>
                <a:gd name="T5" fmla="*/ 118 h 118"/>
                <a:gd name="T6" fmla="*/ 5 w 5"/>
                <a:gd name="T7" fmla="*/ 116 h 118"/>
                <a:gd name="T8" fmla="*/ 5 w 5"/>
                <a:gd name="T9" fmla="*/ 3 h 118"/>
                <a:gd name="T10" fmla="*/ 3 w 5"/>
                <a:gd name="T11" fmla="*/ 0 h 118"/>
                <a:gd name="T12" fmla="*/ 0 w 5"/>
                <a:gd name="T13" fmla="*/ 3 h 118"/>
                <a:gd name="T14" fmla="*/ 0 w 5"/>
                <a:gd name="T15" fmla="*/ 116 h 118"/>
                <a:gd name="T16" fmla="*/ 3 w 5"/>
                <a:gd name="T17" fmla="*/ 118 h 118"/>
                <a:gd name="T18" fmla="*/ 3 w 5"/>
                <a:gd name="T19" fmla="*/ 118 h 118"/>
                <a:gd name="T20" fmla="*/ 3 w 5"/>
                <a:gd name="T21" fmla="*/ 118 h 118"/>
                <a:gd name="T22" fmla="*/ 3 w 5"/>
                <a:gd name="T2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18">
                  <a:moveTo>
                    <a:pt x="3" y="118"/>
                  </a:moveTo>
                  <a:lnTo>
                    <a:pt x="3" y="118"/>
                  </a:lnTo>
                  <a:lnTo>
                    <a:pt x="3" y="118"/>
                  </a:lnTo>
                  <a:cubicBezTo>
                    <a:pt x="4" y="118"/>
                    <a:pt x="5" y="117"/>
                    <a:pt x="5" y="116"/>
                  </a:cubicBezTo>
                  <a:lnTo>
                    <a:pt x="5" y="3"/>
                  </a:lnTo>
                  <a:cubicBezTo>
                    <a:pt x="5" y="1"/>
                    <a:pt x="4" y="0"/>
                    <a:pt x="3" y="0"/>
                  </a:cubicBezTo>
                  <a:cubicBezTo>
                    <a:pt x="1" y="0"/>
                    <a:pt x="0" y="1"/>
                    <a:pt x="0" y="3"/>
                  </a:cubicBezTo>
                  <a:lnTo>
                    <a:pt x="0" y="116"/>
                  </a:lnTo>
                  <a:cubicBezTo>
                    <a:pt x="0" y="117"/>
                    <a:pt x="1" y="118"/>
                    <a:pt x="3" y="118"/>
                  </a:cubicBezTo>
                  <a:lnTo>
                    <a:pt x="3" y="118"/>
                  </a:lnTo>
                  <a:close/>
                  <a:moveTo>
                    <a:pt x="3" y="118"/>
                  </a:moveTo>
                  <a:lnTo>
                    <a:pt x="3" y="11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5" name="Freeform 58"/>
            <p:cNvSpPr>
              <a:spLocks noEditPoints="1"/>
            </p:cNvSpPr>
            <p:nvPr/>
          </p:nvSpPr>
          <p:spPr bwMode="auto">
            <a:xfrm>
              <a:off x="7339013" y="3122613"/>
              <a:ext cx="58737" cy="1058863"/>
            </a:xfrm>
            <a:custGeom>
              <a:avLst/>
              <a:gdLst>
                <a:gd name="T0" fmla="*/ 3 w 5"/>
                <a:gd name="T1" fmla="*/ 88 h 88"/>
                <a:gd name="T2" fmla="*/ 3 w 5"/>
                <a:gd name="T3" fmla="*/ 88 h 88"/>
                <a:gd name="T4" fmla="*/ 3 w 5"/>
                <a:gd name="T5" fmla="*/ 88 h 88"/>
                <a:gd name="T6" fmla="*/ 5 w 5"/>
                <a:gd name="T7" fmla="*/ 86 h 88"/>
                <a:gd name="T8" fmla="*/ 5 w 5"/>
                <a:gd name="T9" fmla="*/ 2 h 88"/>
                <a:gd name="T10" fmla="*/ 3 w 5"/>
                <a:gd name="T11" fmla="*/ 0 h 88"/>
                <a:gd name="T12" fmla="*/ 0 w 5"/>
                <a:gd name="T13" fmla="*/ 2 h 88"/>
                <a:gd name="T14" fmla="*/ 0 w 5"/>
                <a:gd name="T15" fmla="*/ 86 h 88"/>
                <a:gd name="T16" fmla="*/ 3 w 5"/>
                <a:gd name="T17" fmla="*/ 88 h 88"/>
                <a:gd name="T18" fmla="*/ 3 w 5"/>
                <a:gd name="T19" fmla="*/ 88 h 88"/>
                <a:gd name="T20" fmla="*/ 3 w 5"/>
                <a:gd name="T21" fmla="*/ 88 h 88"/>
                <a:gd name="T22" fmla="*/ 3 w 5"/>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88">
                  <a:moveTo>
                    <a:pt x="3" y="88"/>
                  </a:moveTo>
                  <a:lnTo>
                    <a:pt x="3" y="88"/>
                  </a:lnTo>
                  <a:lnTo>
                    <a:pt x="3" y="88"/>
                  </a:lnTo>
                  <a:cubicBezTo>
                    <a:pt x="4" y="88"/>
                    <a:pt x="5" y="87"/>
                    <a:pt x="5" y="86"/>
                  </a:cubicBezTo>
                  <a:lnTo>
                    <a:pt x="5" y="2"/>
                  </a:lnTo>
                  <a:cubicBezTo>
                    <a:pt x="5" y="1"/>
                    <a:pt x="4" y="0"/>
                    <a:pt x="3" y="0"/>
                  </a:cubicBezTo>
                  <a:cubicBezTo>
                    <a:pt x="1" y="0"/>
                    <a:pt x="0" y="1"/>
                    <a:pt x="0" y="2"/>
                  </a:cubicBezTo>
                  <a:lnTo>
                    <a:pt x="0" y="86"/>
                  </a:lnTo>
                  <a:cubicBezTo>
                    <a:pt x="0" y="87"/>
                    <a:pt x="1" y="88"/>
                    <a:pt x="3" y="88"/>
                  </a:cubicBezTo>
                  <a:lnTo>
                    <a:pt x="3" y="88"/>
                  </a:lnTo>
                  <a:close/>
                  <a:moveTo>
                    <a:pt x="3" y="88"/>
                  </a:moveTo>
                  <a:lnTo>
                    <a:pt x="3" y="8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6" name="Freeform 59"/>
            <p:cNvSpPr>
              <a:spLocks noEditPoints="1"/>
            </p:cNvSpPr>
            <p:nvPr/>
          </p:nvSpPr>
          <p:spPr bwMode="auto">
            <a:xfrm>
              <a:off x="7256463" y="2713038"/>
              <a:ext cx="58737" cy="1468438"/>
            </a:xfrm>
            <a:custGeom>
              <a:avLst/>
              <a:gdLst>
                <a:gd name="T0" fmla="*/ 2 w 5"/>
                <a:gd name="T1" fmla="*/ 122 h 122"/>
                <a:gd name="T2" fmla="*/ 2 w 5"/>
                <a:gd name="T3" fmla="*/ 122 h 122"/>
                <a:gd name="T4" fmla="*/ 3 w 5"/>
                <a:gd name="T5" fmla="*/ 122 h 122"/>
                <a:gd name="T6" fmla="*/ 5 w 5"/>
                <a:gd name="T7" fmla="*/ 120 h 122"/>
                <a:gd name="T8" fmla="*/ 5 w 5"/>
                <a:gd name="T9" fmla="*/ 2 h 122"/>
                <a:gd name="T10" fmla="*/ 3 w 5"/>
                <a:gd name="T11" fmla="*/ 0 h 122"/>
                <a:gd name="T12" fmla="*/ 0 w 5"/>
                <a:gd name="T13" fmla="*/ 2 h 122"/>
                <a:gd name="T14" fmla="*/ 0 w 5"/>
                <a:gd name="T15" fmla="*/ 120 h 122"/>
                <a:gd name="T16" fmla="*/ 2 w 5"/>
                <a:gd name="T17" fmla="*/ 122 h 122"/>
                <a:gd name="T18" fmla="*/ 2 w 5"/>
                <a:gd name="T19" fmla="*/ 122 h 122"/>
                <a:gd name="T20" fmla="*/ 2 w 5"/>
                <a:gd name="T21" fmla="*/ 122 h 122"/>
                <a:gd name="T22" fmla="*/ 2 w 5"/>
                <a:gd name="T23"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22">
                  <a:moveTo>
                    <a:pt x="2" y="122"/>
                  </a:moveTo>
                  <a:lnTo>
                    <a:pt x="2" y="122"/>
                  </a:lnTo>
                  <a:lnTo>
                    <a:pt x="3" y="122"/>
                  </a:lnTo>
                  <a:cubicBezTo>
                    <a:pt x="4" y="122"/>
                    <a:pt x="5" y="121"/>
                    <a:pt x="5" y="120"/>
                  </a:cubicBezTo>
                  <a:lnTo>
                    <a:pt x="5" y="2"/>
                  </a:lnTo>
                  <a:cubicBezTo>
                    <a:pt x="5" y="1"/>
                    <a:pt x="4" y="0"/>
                    <a:pt x="3" y="0"/>
                  </a:cubicBezTo>
                  <a:cubicBezTo>
                    <a:pt x="1" y="0"/>
                    <a:pt x="0" y="1"/>
                    <a:pt x="0" y="2"/>
                  </a:cubicBezTo>
                  <a:lnTo>
                    <a:pt x="0" y="120"/>
                  </a:lnTo>
                  <a:cubicBezTo>
                    <a:pt x="0" y="121"/>
                    <a:pt x="1" y="122"/>
                    <a:pt x="2" y="122"/>
                  </a:cubicBezTo>
                  <a:lnTo>
                    <a:pt x="2" y="122"/>
                  </a:lnTo>
                  <a:close/>
                  <a:moveTo>
                    <a:pt x="2" y="122"/>
                  </a:moveTo>
                  <a:lnTo>
                    <a:pt x="2" y="122"/>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7" name="Freeform 60"/>
            <p:cNvSpPr>
              <a:spLocks noEditPoints="1"/>
            </p:cNvSpPr>
            <p:nvPr/>
          </p:nvSpPr>
          <p:spPr bwMode="auto">
            <a:xfrm>
              <a:off x="7173913" y="1931988"/>
              <a:ext cx="58737" cy="2249488"/>
            </a:xfrm>
            <a:custGeom>
              <a:avLst/>
              <a:gdLst>
                <a:gd name="T0" fmla="*/ 2 w 5"/>
                <a:gd name="T1" fmla="*/ 187 h 187"/>
                <a:gd name="T2" fmla="*/ 2 w 5"/>
                <a:gd name="T3" fmla="*/ 187 h 187"/>
                <a:gd name="T4" fmla="*/ 3 w 5"/>
                <a:gd name="T5" fmla="*/ 187 h 187"/>
                <a:gd name="T6" fmla="*/ 5 w 5"/>
                <a:gd name="T7" fmla="*/ 185 h 187"/>
                <a:gd name="T8" fmla="*/ 5 w 5"/>
                <a:gd name="T9" fmla="*/ 2 h 187"/>
                <a:gd name="T10" fmla="*/ 3 w 5"/>
                <a:gd name="T11" fmla="*/ 0 h 187"/>
                <a:gd name="T12" fmla="*/ 0 w 5"/>
                <a:gd name="T13" fmla="*/ 2 h 187"/>
                <a:gd name="T14" fmla="*/ 0 w 5"/>
                <a:gd name="T15" fmla="*/ 185 h 187"/>
                <a:gd name="T16" fmla="*/ 2 w 5"/>
                <a:gd name="T17" fmla="*/ 187 h 187"/>
                <a:gd name="T18" fmla="*/ 2 w 5"/>
                <a:gd name="T19" fmla="*/ 187 h 187"/>
                <a:gd name="T20" fmla="*/ 2 w 5"/>
                <a:gd name="T21" fmla="*/ 187 h 187"/>
                <a:gd name="T22" fmla="*/ 2 w 5"/>
                <a:gd name="T23"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87">
                  <a:moveTo>
                    <a:pt x="2" y="187"/>
                  </a:moveTo>
                  <a:lnTo>
                    <a:pt x="2" y="187"/>
                  </a:lnTo>
                  <a:lnTo>
                    <a:pt x="3" y="187"/>
                  </a:lnTo>
                  <a:cubicBezTo>
                    <a:pt x="4" y="187"/>
                    <a:pt x="5" y="186"/>
                    <a:pt x="5" y="185"/>
                  </a:cubicBezTo>
                  <a:lnTo>
                    <a:pt x="5" y="2"/>
                  </a:lnTo>
                  <a:cubicBezTo>
                    <a:pt x="5" y="1"/>
                    <a:pt x="4" y="0"/>
                    <a:pt x="3" y="0"/>
                  </a:cubicBezTo>
                  <a:cubicBezTo>
                    <a:pt x="1" y="0"/>
                    <a:pt x="0" y="1"/>
                    <a:pt x="0" y="2"/>
                  </a:cubicBezTo>
                  <a:lnTo>
                    <a:pt x="0" y="185"/>
                  </a:lnTo>
                  <a:cubicBezTo>
                    <a:pt x="0" y="186"/>
                    <a:pt x="1" y="187"/>
                    <a:pt x="2" y="187"/>
                  </a:cubicBezTo>
                  <a:lnTo>
                    <a:pt x="2" y="187"/>
                  </a:lnTo>
                  <a:close/>
                  <a:moveTo>
                    <a:pt x="2" y="187"/>
                  </a:moveTo>
                  <a:lnTo>
                    <a:pt x="2" y="187"/>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8" name="Freeform 61"/>
            <p:cNvSpPr>
              <a:spLocks noEditPoints="1"/>
            </p:cNvSpPr>
            <p:nvPr/>
          </p:nvSpPr>
          <p:spPr bwMode="auto">
            <a:xfrm>
              <a:off x="7089775" y="1438276"/>
              <a:ext cx="60325" cy="2743200"/>
            </a:xfrm>
            <a:custGeom>
              <a:avLst/>
              <a:gdLst>
                <a:gd name="T0" fmla="*/ 2 w 5"/>
                <a:gd name="T1" fmla="*/ 228 h 228"/>
                <a:gd name="T2" fmla="*/ 2 w 5"/>
                <a:gd name="T3" fmla="*/ 228 h 228"/>
                <a:gd name="T4" fmla="*/ 3 w 5"/>
                <a:gd name="T5" fmla="*/ 228 h 228"/>
                <a:gd name="T6" fmla="*/ 5 w 5"/>
                <a:gd name="T7" fmla="*/ 226 h 228"/>
                <a:gd name="T8" fmla="*/ 5 w 5"/>
                <a:gd name="T9" fmla="*/ 2 h 228"/>
                <a:gd name="T10" fmla="*/ 2 w 5"/>
                <a:gd name="T11" fmla="*/ 0 h 228"/>
                <a:gd name="T12" fmla="*/ 0 w 5"/>
                <a:gd name="T13" fmla="*/ 2 h 228"/>
                <a:gd name="T14" fmla="*/ 0 w 5"/>
                <a:gd name="T15" fmla="*/ 226 h 228"/>
                <a:gd name="T16" fmla="*/ 2 w 5"/>
                <a:gd name="T17" fmla="*/ 228 h 228"/>
                <a:gd name="T18" fmla="*/ 2 w 5"/>
                <a:gd name="T19" fmla="*/ 228 h 228"/>
                <a:gd name="T20" fmla="*/ 2 w 5"/>
                <a:gd name="T21" fmla="*/ 228 h 228"/>
                <a:gd name="T22" fmla="*/ 2 w 5"/>
                <a:gd name="T23"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28">
                  <a:moveTo>
                    <a:pt x="2" y="228"/>
                  </a:moveTo>
                  <a:lnTo>
                    <a:pt x="2" y="228"/>
                  </a:lnTo>
                  <a:lnTo>
                    <a:pt x="3" y="228"/>
                  </a:lnTo>
                  <a:cubicBezTo>
                    <a:pt x="4" y="228"/>
                    <a:pt x="5" y="227"/>
                    <a:pt x="5" y="226"/>
                  </a:cubicBezTo>
                  <a:lnTo>
                    <a:pt x="5" y="2"/>
                  </a:lnTo>
                  <a:cubicBezTo>
                    <a:pt x="5" y="1"/>
                    <a:pt x="4" y="0"/>
                    <a:pt x="2" y="0"/>
                  </a:cubicBezTo>
                  <a:cubicBezTo>
                    <a:pt x="1" y="0"/>
                    <a:pt x="0" y="1"/>
                    <a:pt x="0" y="2"/>
                  </a:cubicBezTo>
                  <a:lnTo>
                    <a:pt x="0" y="226"/>
                  </a:lnTo>
                  <a:cubicBezTo>
                    <a:pt x="0" y="227"/>
                    <a:pt x="1" y="228"/>
                    <a:pt x="2" y="228"/>
                  </a:cubicBezTo>
                  <a:lnTo>
                    <a:pt x="2" y="228"/>
                  </a:lnTo>
                  <a:close/>
                  <a:moveTo>
                    <a:pt x="2" y="228"/>
                  </a:moveTo>
                  <a:lnTo>
                    <a:pt x="2" y="22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9" name="Freeform 62"/>
            <p:cNvSpPr>
              <a:spLocks noEditPoints="1"/>
            </p:cNvSpPr>
            <p:nvPr/>
          </p:nvSpPr>
          <p:spPr bwMode="auto">
            <a:xfrm>
              <a:off x="7007225" y="1666876"/>
              <a:ext cx="58737" cy="2514600"/>
            </a:xfrm>
            <a:custGeom>
              <a:avLst/>
              <a:gdLst>
                <a:gd name="T0" fmla="*/ 2 w 5"/>
                <a:gd name="T1" fmla="*/ 209 h 209"/>
                <a:gd name="T2" fmla="*/ 2 w 5"/>
                <a:gd name="T3" fmla="*/ 209 h 209"/>
                <a:gd name="T4" fmla="*/ 2 w 5"/>
                <a:gd name="T5" fmla="*/ 209 h 209"/>
                <a:gd name="T6" fmla="*/ 5 w 5"/>
                <a:gd name="T7" fmla="*/ 207 h 209"/>
                <a:gd name="T8" fmla="*/ 5 w 5"/>
                <a:gd name="T9" fmla="*/ 2 h 209"/>
                <a:gd name="T10" fmla="*/ 2 w 5"/>
                <a:gd name="T11" fmla="*/ 0 h 209"/>
                <a:gd name="T12" fmla="*/ 0 w 5"/>
                <a:gd name="T13" fmla="*/ 2 h 209"/>
                <a:gd name="T14" fmla="*/ 0 w 5"/>
                <a:gd name="T15" fmla="*/ 207 h 209"/>
                <a:gd name="T16" fmla="*/ 2 w 5"/>
                <a:gd name="T17" fmla="*/ 209 h 209"/>
                <a:gd name="T18" fmla="*/ 2 w 5"/>
                <a:gd name="T19" fmla="*/ 209 h 209"/>
                <a:gd name="T20" fmla="*/ 2 w 5"/>
                <a:gd name="T21" fmla="*/ 209 h 209"/>
                <a:gd name="T22" fmla="*/ 2 w 5"/>
                <a:gd name="T23"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09">
                  <a:moveTo>
                    <a:pt x="2" y="209"/>
                  </a:moveTo>
                  <a:lnTo>
                    <a:pt x="2" y="209"/>
                  </a:lnTo>
                  <a:lnTo>
                    <a:pt x="2" y="209"/>
                  </a:lnTo>
                  <a:cubicBezTo>
                    <a:pt x="4" y="209"/>
                    <a:pt x="5" y="208"/>
                    <a:pt x="5" y="207"/>
                  </a:cubicBezTo>
                  <a:lnTo>
                    <a:pt x="5" y="2"/>
                  </a:lnTo>
                  <a:cubicBezTo>
                    <a:pt x="5" y="1"/>
                    <a:pt x="4" y="0"/>
                    <a:pt x="2" y="0"/>
                  </a:cubicBezTo>
                  <a:cubicBezTo>
                    <a:pt x="1" y="0"/>
                    <a:pt x="0" y="1"/>
                    <a:pt x="0" y="2"/>
                  </a:cubicBezTo>
                  <a:lnTo>
                    <a:pt x="0" y="207"/>
                  </a:lnTo>
                  <a:cubicBezTo>
                    <a:pt x="0" y="208"/>
                    <a:pt x="1" y="209"/>
                    <a:pt x="2" y="209"/>
                  </a:cubicBezTo>
                  <a:lnTo>
                    <a:pt x="2" y="209"/>
                  </a:lnTo>
                  <a:close/>
                  <a:moveTo>
                    <a:pt x="2" y="209"/>
                  </a:moveTo>
                  <a:lnTo>
                    <a:pt x="2" y="209"/>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0" name="Freeform 63"/>
            <p:cNvSpPr>
              <a:spLocks noEditPoints="1"/>
            </p:cNvSpPr>
            <p:nvPr/>
          </p:nvSpPr>
          <p:spPr bwMode="auto">
            <a:xfrm>
              <a:off x="6924675" y="2124076"/>
              <a:ext cx="58737" cy="2057400"/>
            </a:xfrm>
            <a:custGeom>
              <a:avLst/>
              <a:gdLst>
                <a:gd name="T0" fmla="*/ 2 w 5"/>
                <a:gd name="T1" fmla="*/ 171 h 171"/>
                <a:gd name="T2" fmla="*/ 2 w 5"/>
                <a:gd name="T3" fmla="*/ 171 h 171"/>
                <a:gd name="T4" fmla="*/ 2 w 5"/>
                <a:gd name="T5" fmla="*/ 171 h 171"/>
                <a:gd name="T6" fmla="*/ 5 w 5"/>
                <a:gd name="T7" fmla="*/ 169 h 171"/>
                <a:gd name="T8" fmla="*/ 5 w 5"/>
                <a:gd name="T9" fmla="*/ 3 h 171"/>
                <a:gd name="T10" fmla="*/ 2 w 5"/>
                <a:gd name="T11" fmla="*/ 0 h 171"/>
                <a:gd name="T12" fmla="*/ 0 w 5"/>
                <a:gd name="T13" fmla="*/ 3 h 171"/>
                <a:gd name="T14" fmla="*/ 0 w 5"/>
                <a:gd name="T15" fmla="*/ 169 h 171"/>
                <a:gd name="T16" fmla="*/ 2 w 5"/>
                <a:gd name="T17" fmla="*/ 171 h 171"/>
                <a:gd name="T18" fmla="*/ 2 w 5"/>
                <a:gd name="T19" fmla="*/ 171 h 171"/>
                <a:gd name="T20" fmla="*/ 2 w 5"/>
                <a:gd name="T21" fmla="*/ 171 h 171"/>
                <a:gd name="T22" fmla="*/ 2 w 5"/>
                <a:gd name="T23"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71">
                  <a:moveTo>
                    <a:pt x="2" y="171"/>
                  </a:moveTo>
                  <a:lnTo>
                    <a:pt x="2" y="171"/>
                  </a:lnTo>
                  <a:lnTo>
                    <a:pt x="2" y="171"/>
                  </a:lnTo>
                  <a:cubicBezTo>
                    <a:pt x="4" y="171"/>
                    <a:pt x="5" y="170"/>
                    <a:pt x="5" y="169"/>
                  </a:cubicBezTo>
                  <a:lnTo>
                    <a:pt x="5" y="3"/>
                  </a:lnTo>
                  <a:cubicBezTo>
                    <a:pt x="5" y="1"/>
                    <a:pt x="4" y="0"/>
                    <a:pt x="2" y="0"/>
                  </a:cubicBezTo>
                  <a:cubicBezTo>
                    <a:pt x="1" y="0"/>
                    <a:pt x="0" y="1"/>
                    <a:pt x="0" y="3"/>
                  </a:cubicBezTo>
                  <a:lnTo>
                    <a:pt x="0" y="169"/>
                  </a:lnTo>
                  <a:cubicBezTo>
                    <a:pt x="0" y="170"/>
                    <a:pt x="1" y="171"/>
                    <a:pt x="2" y="171"/>
                  </a:cubicBezTo>
                  <a:lnTo>
                    <a:pt x="2" y="171"/>
                  </a:lnTo>
                  <a:close/>
                  <a:moveTo>
                    <a:pt x="2" y="171"/>
                  </a:moveTo>
                  <a:lnTo>
                    <a:pt x="2" y="171"/>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1" name="Freeform 64"/>
            <p:cNvSpPr>
              <a:spLocks noEditPoints="1"/>
            </p:cNvSpPr>
            <p:nvPr/>
          </p:nvSpPr>
          <p:spPr bwMode="auto">
            <a:xfrm>
              <a:off x="6842125" y="2497138"/>
              <a:ext cx="58737" cy="1684338"/>
            </a:xfrm>
            <a:custGeom>
              <a:avLst/>
              <a:gdLst>
                <a:gd name="T0" fmla="*/ 2 w 5"/>
                <a:gd name="T1" fmla="*/ 140 h 140"/>
                <a:gd name="T2" fmla="*/ 2 w 5"/>
                <a:gd name="T3" fmla="*/ 140 h 140"/>
                <a:gd name="T4" fmla="*/ 2 w 5"/>
                <a:gd name="T5" fmla="*/ 140 h 140"/>
                <a:gd name="T6" fmla="*/ 5 w 5"/>
                <a:gd name="T7" fmla="*/ 138 h 140"/>
                <a:gd name="T8" fmla="*/ 5 w 5"/>
                <a:gd name="T9" fmla="*/ 2 h 140"/>
                <a:gd name="T10" fmla="*/ 2 w 5"/>
                <a:gd name="T11" fmla="*/ 0 h 140"/>
                <a:gd name="T12" fmla="*/ 0 w 5"/>
                <a:gd name="T13" fmla="*/ 2 h 140"/>
                <a:gd name="T14" fmla="*/ 0 w 5"/>
                <a:gd name="T15" fmla="*/ 138 h 140"/>
                <a:gd name="T16" fmla="*/ 2 w 5"/>
                <a:gd name="T17" fmla="*/ 140 h 140"/>
                <a:gd name="T18" fmla="*/ 2 w 5"/>
                <a:gd name="T19" fmla="*/ 140 h 140"/>
                <a:gd name="T20" fmla="*/ 2 w 5"/>
                <a:gd name="T21" fmla="*/ 140 h 140"/>
                <a:gd name="T22" fmla="*/ 2 w 5"/>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40">
                  <a:moveTo>
                    <a:pt x="2" y="140"/>
                  </a:moveTo>
                  <a:lnTo>
                    <a:pt x="2" y="140"/>
                  </a:lnTo>
                  <a:lnTo>
                    <a:pt x="2" y="140"/>
                  </a:lnTo>
                  <a:cubicBezTo>
                    <a:pt x="4" y="140"/>
                    <a:pt x="5" y="139"/>
                    <a:pt x="5" y="138"/>
                  </a:cubicBezTo>
                  <a:lnTo>
                    <a:pt x="5" y="2"/>
                  </a:lnTo>
                  <a:cubicBezTo>
                    <a:pt x="5" y="1"/>
                    <a:pt x="4" y="0"/>
                    <a:pt x="2" y="0"/>
                  </a:cubicBezTo>
                  <a:cubicBezTo>
                    <a:pt x="1" y="0"/>
                    <a:pt x="0" y="1"/>
                    <a:pt x="0" y="2"/>
                  </a:cubicBezTo>
                  <a:lnTo>
                    <a:pt x="0" y="138"/>
                  </a:lnTo>
                  <a:cubicBezTo>
                    <a:pt x="0" y="139"/>
                    <a:pt x="1" y="140"/>
                    <a:pt x="2" y="140"/>
                  </a:cubicBezTo>
                  <a:lnTo>
                    <a:pt x="2" y="140"/>
                  </a:lnTo>
                  <a:close/>
                  <a:moveTo>
                    <a:pt x="2" y="140"/>
                  </a:moveTo>
                  <a:lnTo>
                    <a:pt x="2" y="14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2" name="Freeform 65"/>
            <p:cNvSpPr>
              <a:spLocks noEditPoints="1"/>
            </p:cNvSpPr>
            <p:nvPr/>
          </p:nvSpPr>
          <p:spPr bwMode="auto">
            <a:xfrm>
              <a:off x="6757988" y="2184401"/>
              <a:ext cx="60325" cy="1997075"/>
            </a:xfrm>
            <a:custGeom>
              <a:avLst/>
              <a:gdLst>
                <a:gd name="T0" fmla="*/ 2 w 5"/>
                <a:gd name="T1" fmla="*/ 166 h 166"/>
                <a:gd name="T2" fmla="*/ 2 w 5"/>
                <a:gd name="T3" fmla="*/ 166 h 166"/>
                <a:gd name="T4" fmla="*/ 2 w 5"/>
                <a:gd name="T5" fmla="*/ 166 h 166"/>
                <a:gd name="T6" fmla="*/ 5 w 5"/>
                <a:gd name="T7" fmla="*/ 164 h 166"/>
                <a:gd name="T8" fmla="*/ 5 w 5"/>
                <a:gd name="T9" fmla="*/ 2 h 166"/>
                <a:gd name="T10" fmla="*/ 2 w 5"/>
                <a:gd name="T11" fmla="*/ 0 h 166"/>
                <a:gd name="T12" fmla="*/ 0 w 5"/>
                <a:gd name="T13" fmla="*/ 2 h 166"/>
                <a:gd name="T14" fmla="*/ 0 w 5"/>
                <a:gd name="T15" fmla="*/ 164 h 166"/>
                <a:gd name="T16" fmla="*/ 2 w 5"/>
                <a:gd name="T17" fmla="*/ 166 h 166"/>
                <a:gd name="T18" fmla="*/ 2 w 5"/>
                <a:gd name="T19" fmla="*/ 166 h 166"/>
                <a:gd name="T20" fmla="*/ 2 w 5"/>
                <a:gd name="T21" fmla="*/ 166 h 166"/>
                <a:gd name="T22" fmla="*/ 2 w 5"/>
                <a:gd name="T23"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66">
                  <a:moveTo>
                    <a:pt x="2" y="166"/>
                  </a:moveTo>
                  <a:lnTo>
                    <a:pt x="2" y="166"/>
                  </a:lnTo>
                  <a:lnTo>
                    <a:pt x="2" y="166"/>
                  </a:lnTo>
                  <a:cubicBezTo>
                    <a:pt x="4" y="166"/>
                    <a:pt x="5" y="165"/>
                    <a:pt x="5" y="164"/>
                  </a:cubicBezTo>
                  <a:lnTo>
                    <a:pt x="5" y="2"/>
                  </a:lnTo>
                  <a:cubicBezTo>
                    <a:pt x="5" y="1"/>
                    <a:pt x="4" y="0"/>
                    <a:pt x="2" y="0"/>
                  </a:cubicBezTo>
                  <a:cubicBezTo>
                    <a:pt x="1" y="0"/>
                    <a:pt x="0" y="1"/>
                    <a:pt x="0" y="2"/>
                  </a:cubicBezTo>
                  <a:lnTo>
                    <a:pt x="0" y="164"/>
                  </a:lnTo>
                  <a:cubicBezTo>
                    <a:pt x="0" y="165"/>
                    <a:pt x="1" y="166"/>
                    <a:pt x="2" y="166"/>
                  </a:cubicBezTo>
                  <a:lnTo>
                    <a:pt x="2" y="166"/>
                  </a:lnTo>
                  <a:close/>
                  <a:moveTo>
                    <a:pt x="2" y="166"/>
                  </a:moveTo>
                  <a:lnTo>
                    <a:pt x="2" y="166"/>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3" name="Freeform 66"/>
            <p:cNvSpPr>
              <a:spLocks noEditPoints="1"/>
            </p:cNvSpPr>
            <p:nvPr/>
          </p:nvSpPr>
          <p:spPr bwMode="auto">
            <a:xfrm>
              <a:off x="6675438" y="1895476"/>
              <a:ext cx="58737" cy="2286000"/>
            </a:xfrm>
            <a:custGeom>
              <a:avLst/>
              <a:gdLst>
                <a:gd name="T0" fmla="*/ 2 w 5"/>
                <a:gd name="T1" fmla="*/ 190 h 190"/>
                <a:gd name="T2" fmla="*/ 2 w 5"/>
                <a:gd name="T3" fmla="*/ 190 h 190"/>
                <a:gd name="T4" fmla="*/ 2 w 5"/>
                <a:gd name="T5" fmla="*/ 190 h 190"/>
                <a:gd name="T6" fmla="*/ 5 w 5"/>
                <a:gd name="T7" fmla="*/ 188 h 190"/>
                <a:gd name="T8" fmla="*/ 5 w 5"/>
                <a:gd name="T9" fmla="*/ 2 h 190"/>
                <a:gd name="T10" fmla="*/ 2 w 5"/>
                <a:gd name="T11" fmla="*/ 0 h 190"/>
                <a:gd name="T12" fmla="*/ 0 w 5"/>
                <a:gd name="T13" fmla="*/ 2 h 190"/>
                <a:gd name="T14" fmla="*/ 0 w 5"/>
                <a:gd name="T15" fmla="*/ 188 h 190"/>
                <a:gd name="T16" fmla="*/ 2 w 5"/>
                <a:gd name="T17" fmla="*/ 190 h 190"/>
                <a:gd name="T18" fmla="*/ 2 w 5"/>
                <a:gd name="T19" fmla="*/ 190 h 190"/>
                <a:gd name="T20" fmla="*/ 2 w 5"/>
                <a:gd name="T21" fmla="*/ 190 h 190"/>
                <a:gd name="T22" fmla="*/ 2 w 5"/>
                <a:gd name="T23"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90">
                  <a:moveTo>
                    <a:pt x="2" y="190"/>
                  </a:moveTo>
                  <a:lnTo>
                    <a:pt x="2" y="190"/>
                  </a:lnTo>
                  <a:lnTo>
                    <a:pt x="2" y="190"/>
                  </a:lnTo>
                  <a:cubicBezTo>
                    <a:pt x="4" y="190"/>
                    <a:pt x="5" y="189"/>
                    <a:pt x="5" y="188"/>
                  </a:cubicBezTo>
                  <a:lnTo>
                    <a:pt x="5" y="2"/>
                  </a:lnTo>
                  <a:cubicBezTo>
                    <a:pt x="5" y="1"/>
                    <a:pt x="4" y="0"/>
                    <a:pt x="2" y="0"/>
                  </a:cubicBezTo>
                  <a:cubicBezTo>
                    <a:pt x="1" y="0"/>
                    <a:pt x="0" y="1"/>
                    <a:pt x="0" y="2"/>
                  </a:cubicBezTo>
                  <a:lnTo>
                    <a:pt x="0" y="188"/>
                  </a:lnTo>
                  <a:cubicBezTo>
                    <a:pt x="0" y="189"/>
                    <a:pt x="1" y="190"/>
                    <a:pt x="2" y="190"/>
                  </a:cubicBezTo>
                  <a:lnTo>
                    <a:pt x="2" y="190"/>
                  </a:lnTo>
                  <a:close/>
                  <a:moveTo>
                    <a:pt x="2" y="190"/>
                  </a:moveTo>
                  <a:lnTo>
                    <a:pt x="2" y="19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4" name="Freeform 67"/>
            <p:cNvSpPr>
              <a:spLocks noEditPoints="1"/>
            </p:cNvSpPr>
            <p:nvPr/>
          </p:nvSpPr>
          <p:spPr bwMode="auto">
            <a:xfrm>
              <a:off x="6592888" y="2473326"/>
              <a:ext cx="58737" cy="1708150"/>
            </a:xfrm>
            <a:custGeom>
              <a:avLst/>
              <a:gdLst>
                <a:gd name="T0" fmla="*/ 2 w 5"/>
                <a:gd name="T1" fmla="*/ 142 h 142"/>
                <a:gd name="T2" fmla="*/ 2 w 5"/>
                <a:gd name="T3" fmla="*/ 142 h 142"/>
                <a:gd name="T4" fmla="*/ 2 w 5"/>
                <a:gd name="T5" fmla="*/ 142 h 142"/>
                <a:gd name="T6" fmla="*/ 5 w 5"/>
                <a:gd name="T7" fmla="*/ 140 h 142"/>
                <a:gd name="T8" fmla="*/ 5 w 5"/>
                <a:gd name="T9" fmla="*/ 2 h 142"/>
                <a:gd name="T10" fmla="*/ 2 w 5"/>
                <a:gd name="T11" fmla="*/ 0 h 142"/>
                <a:gd name="T12" fmla="*/ 0 w 5"/>
                <a:gd name="T13" fmla="*/ 2 h 142"/>
                <a:gd name="T14" fmla="*/ 0 w 5"/>
                <a:gd name="T15" fmla="*/ 140 h 142"/>
                <a:gd name="T16" fmla="*/ 2 w 5"/>
                <a:gd name="T17" fmla="*/ 142 h 142"/>
                <a:gd name="T18" fmla="*/ 2 w 5"/>
                <a:gd name="T19" fmla="*/ 142 h 142"/>
                <a:gd name="T20" fmla="*/ 2 w 5"/>
                <a:gd name="T21" fmla="*/ 142 h 142"/>
                <a:gd name="T22" fmla="*/ 2 w 5"/>
                <a:gd name="T23"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42">
                  <a:moveTo>
                    <a:pt x="2" y="142"/>
                  </a:moveTo>
                  <a:lnTo>
                    <a:pt x="2" y="142"/>
                  </a:lnTo>
                  <a:lnTo>
                    <a:pt x="2" y="142"/>
                  </a:lnTo>
                  <a:cubicBezTo>
                    <a:pt x="4" y="142"/>
                    <a:pt x="5" y="141"/>
                    <a:pt x="5" y="140"/>
                  </a:cubicBezTo>
                  <a:lnTo>
                    <a:pt x="5" y="2"/>
                  </a:lnTo>
                  <a:cubicBezTo>
                    <a:pt x="5" y="1"/>
                    <a:pt x="4" y="0"/>
                    <a:pt x="2" y="0"/>
                  </a:cubicBezTo>
                  <a:cubicBezTo>
                    <a:pt x="1" y="0"/>
                    <a:pt x="0" y="1"/>
                    <a:pt x="0" y="2"/>
                  </a:cubicBezTo>
                  <a:lnTo>
                    <a:pt x="0" y="140"/>
                  </a:lnTo>
                  <a:cubicBezTo>
                    <a:pt x="0" y="141"/>
                    <a:pt x="1" y="142"/>
                    <a:pt x="2" y="142"/>
                  </a:cubicBezTo>
                  <a:lnTo>
                    <a:pt x="2" y="142"/>
                  </a:lnTo>
                  <a:close/>
                  <a:moveTo>
                    <a:pt x="2" y="142"/>
                  </a:moveTo>
                  <a:lnTo>
                    <a:pt x="2" y="142"/>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5" name="Freeform 68"/>
            <p:cNvSpPr>
              <a:spLocks noEditPoints="1"/>
            </p:cNvSpPr>
            <p:nvPr/>
          </p:nvSpPr>
          <p:spPr bwMode="auto">
            <a:xfrm>
              <a:off x="6510338" y="2701926"/>
              <a:ext cx="47625" cy="1479550"/>
            </a:xfrm>
            <a:custGeom>
              <a:avLst/>
              <a:gdLst>
                <a:gd name="T0" fmla="*/ 2 w 4"/>
                <a:gd name="T1" fmla="*/ 123 h 123"/>
                <a:gd name="T2" fmla="*/ 2 w 4"/>
                <a:gd name="T3" fmla="*/ 123 h 123"/>
                <a:gd name="T4" fmla="*/ 2 w 4"/>
                <a:gd name="T5" fmla="*/ 123 h 123"/>
                <a:gd name="T6" fmla="*/ 4 w 4"/>
                <a:gd name="T7" fmla="*/ 121 h 123"/>
                <a:gd name="T8" fmla="*/ 4 w 4"/>
                <a:gd name="T9" fmla="*/ 2 h 123"/>
                <a:gd name="T10" fmla="*/ 2 w 4"/>
                <a:gd name="T11" fmla="*/ 0 h 123"/>
                <a:gd name="T12" fmla="*/ 0 w 4"/>
                <a:gd name="T13" fmla="*/ 2 h 123"/>
                <a:gd name="T14" fmla="*/ 0 w 4"/>
                <a:gd name="T15" fmla="*/ 121 h 123"/>
                <a:gd name="T16" fmla="*/ 2 w 4"/>
                <a:gd name="T17" fmla="*/ 123 h 123"/>
                <a:gd name="T18" fmla="*/ 2 w 4"/>
                <a:gd name="T19" fmla="*/ 123 h 123"/>
                <a:gd name="T20" fmla="*/ 2 w 4"/>
                <a:gd name="T21" fmla="*/ 123 h 123"/>
                <a:gd name="T22" fmla="*/ 2 w 4"/>
                <a:gd name="T23"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23">
                  <a:moveTo>
                    <a:pt x="2" y="123"/>
                  </a:moveTo>
                  <a:lnTo>
                    <a:pt x="2" y="123"/>
                  </a:lnTo>
                  <a:lnTo>
                    <a:pt x="2" y="123"/>
                  </a:lnTo>
                  <a:cubicBezTo>
                    <a:pt x="4" y="123"/>
                    <a:pt x="4" y="122"/>
                    <a:pt x="4" y="121"/>
                  </a:cubicBezTo>
                  <a:lnTo>
                    <a:pt x="4" y="2"/>
                  </a:lnTo>
                  <a:cubicBezTo>
                    <a:pt x="4" y="1"/>
                    <a:pt x="4" y="0"/>
                    <a:pt x="2" y="0"/>
                  </a:cubicBezTo>
                  <a:cubicBezTo>
                    <a:pt x="1" y="0"/>
                    <a:pt x="0" y="1"/>
                    <a:pt x="0" y="2"/>
                  </a:cubicBezTo>
                  <a:lnTo>
                    <a:pt x="0" y="121"/>
                  </a:lnTo>
                  <a:cubicBezTo>
                    <a:pt x="0" y="122"/>
                    <a:pt x="1" y="123"/>
                    <a:pt x="2" y="123"/>
                  </a:cubicBezTo>
                  <a:lnTo>
                    <a:pt x="2" y="123"/>
                  </a:lnTo>
                  <a:close/>
                  <a:moveTo>
                    <a:pt x="2" y="123"/>
                  </a:moveTo>
                  <a:lnTo>
                    <a:pt x="2" y="123"/>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6" name="Freeform 69"/>
            <p:cNvSpPr>
              <a:spLocks noEditPoints="1"/>
            </p:cNvSpPr>
            <p:nvPr/>
          </p:nvSpPr>
          <p:spPr bwMode="auto">
            <a:xfrm>
              <a:off x="6426200" y="2617788"/>
              <a:ext cx="47625" cy="1563688"/>
            </a:xfrm>
            <a:custGeom>
              <a:avLst/>
              <a:gdLst>
                <a:gd name="T0" fmla="*/ 2 w 4"/>
                <a:gd name="T1" fmla="*/ 130 h 130"/>
                <a:gd name="T2" fmla="*/ 2 w 4"/>
                <a:gd name="T3" fmla="*/ 130 h 130"/>
                <a:gd name="T4" fmla="*/ 2 w 4"/>
                <a:gd name="T5" fmla="*/ 130 h 130"/>
                <a:gd name="T6" fmla="*/ 4 w 4"/>
                <a:gd name="T7" fmla="*/ 128 h 130"/>
                <a:gd name="T8" fmla="*/ 4 w 4"/>
                <a:gd name="T9" fmla="*/ 3 h 130"/>
                <a:gd name="T10" fmla="*/ 2 w 4"/>
                <a:gd name="T11" fmla="*/ 0 h 130"/>
                <a:gd name="T12" fmla="*/ 0 w 4"/>
                <a:gd name="T13" fmla="*/ 3 h 130"/>
                <a:gd name="T14" fmla="*/ 0 w 4"/>
                <a:gd name="T15" fmla="*/ 128 h 130"/>
                <a:gd name="T16" fmla="*/ 2 w 4"/>
                <a:gd name="T17" fmla="*/ 130 h 130"/>
                <a:gd name="T18" fmla="*/ 2 w 4"/>
                <a:gd name="T19" fmla="*/ 130 h 130"/>
                <a:gd name="T20" fmla="*/ 2 w 4"/>
                <a:gd name="T21" fmla="*/ 130 h 130"/>
                <a:gd name="T22" fmla="*/ 2 w 4"/>
                <a:gd name="T2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30">
                  <a:moveTo>
                    <a:pt x="2" y="130"/>
                  </a:moveTo>
                  <a:lnTo>
                    <a:pt x="2" y="130"/>
                  </a:lnTo>
                  <a:lnTo>
                    <a:pt x="2" y="130"/>
                  </a:lnTo>
                  <a:cubicBezTo>
                    <a:pt x="4" y="130"/>
                    <a:pt x="4" y="129"/>
                    <a:pt x="4" y="128"/>
                  </a:cubicBezTo>
                  <a:lnTo>
                    <a:pt x="4" y="3"/>
                  </a:lnTo>
                  <a:cubicBezTo>
                    <a:pt x="4" y="1"/>
                    <a:pt x="3" y="0"/>
                    <a:pt x="2" y="0"/>
                  </a:cubicBezTo>
                  <a:cubicBezTo>
                    <a:pt x="1" y="0"/>
                    <a:pt x="0" y="1"/>
                    <a:pt x="0" y="3"/>
                  </a:cubicBezTo>
                  <a:lnTo>
                    <a:pt x="0" y="128"/>
                  </a:lnTo>
                  <a:cubicBezTo>
                    <a:pt x="0" y="129"/>
                    <a:pt x="1" y="130"/>
                    <a:pt x="2" y="130"/>
                  </a:cubicBezTo>
                  <a:lnTo>
                    <a:pt x="2" y="130"/>
                  </a:lnTo>
                  <a:close/>
                  <a:moveTo>
                    <a:pt x="2" y="130"/>
                  </a:moveTo>
                  <a:lnTo>
                    <a:pt x="2" y="13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7" name="Freeform 70"/>
            <p:cNvSpPr>
              <a:spLocks noEditPoints="1"/>
            </p:cNvSpPr>
            <p:nvPr/>
          </p:nvSpPr>
          <p:spPr bwMode="auto">
            <a:xfrm>
              <a:off x="6343650" y="2882901"/>
              <a:ext cx="47625" cy="1298575"/>
            </a:xfrm>
            <a:custGeom>
              <a:avLst/>
              <a:gdLst>
                <a:gd name="T0" fmla="*/ 2 w 4"/>
                <a:gd name="T1" fmla="*/ 108 h 108"/>
                <a:gd name="T2" fmla="*/ 2 w 4"/>
                <a:gd name="T3" fmla="*/ 108 h 108"/>
                <a:gd name="T4" fmla="*/ 2 w 4"/>
                <a:gd name="T5" fmla="*/ 108 h 108"/>
                <a:gd name="T6" fmla="*/ 4 w 4"/>
                <a:gd name="T7" fmla="*/ 106 h 108"/>
                <a:gd name="T8" fmla="*/ 4 w 4"/>
                <a:gd name="T9" fmla="*/ 2 h 108"/>
                <a:gd name="T10" fmla="*/ 2 w 4"/>
                <a:gd name="T11" fmla="*/ 0 h 108"/>
                <a:gd name="T12" fmla="*/ 0 w 4"/>
                <a:gd name="T13" fmla="*/ 2 h 108"/>
                <a:gd name="T14" fmla="*/ 0 w 4"/>
                <a:gd name="T15" fmla="*/ 106 h 108"/>
                <a:gd name="T16" fmla="*/ 2 w 4"/>
                <a:gd name="T17" fmla="*/ 108 h 108"/>
                <a:gd name="T18" fmla="*/ 2 w 4"/>
                <a:gd name="T19" fmla="*/ 108 h 108"/>
                <a:gd name="T20" fmla="*/ 2 w 4"/>
                <a:gd name="T21" fmla="*/ 108 h 108"/>
                <a:gd name="T22" fmla="*/ 2 w 4"/>
                <a:gd name="T23"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08">
                  <a:moveTo>
                    <a:pt x="2" y="108"/>
                  </a:moveTo>
                  <a:lnTo>
                    <a:pt x="2" y="108"/>
                  </a:lnTo>
                  <a:lnTo>
                    <a:pt x="2" y="108"/>
                  </a:lnTo>
                  <a:cubicBezTo>
                    <a:pt x="3" y="108"/>
                    <a:pt x="4" y="107"/>
                    <a:pt x="4" y="106"/>
                  </a:cubicBezTo>
                  <a:lnTo>
                    <a:pt x="4" y="2"/>
                  </a:lnTo>
                  <a:cubicBezTo>
                    <a:pt x="4" y="1"/>
                    <a:pt x="3" y="0"/>
                    <a:pt x="2" y="0"/>
                  </a:cubicBezTo>
                  <a:cubicBezTo>
                    <a:pt x="1" y="0"/>
                    <a:pt x="0" y="1"/>
                    <a:pt x="0" y="2"/>
                  </a:cubicBezTo>
                  <a:lnTo>
                    <a:pt x="0" y="106"/>
                  </a:lnTo>
                  <a:cubicBezTo>
                    <a:pt x="0" y="107"/>
                    <a:pt x="1" y="108"/>
                    <a:pt x="2" y="108"/>
                  </a:cubicBezTo>
                  <a:lnTo>
                    <a:pt x="2" y="108"/>
                  </a:lnTo>
                  <a:close/>
                  <a:moveTo>
                    <a:pt x="2" y="108"/>
                  </a:moveTo>
                  <a:lnTo>
                    <a:pt x="2" y="10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8" name="Freeform 71"/>
            <p:cNvSpPr>
              <a:spLocks noEditPoints="1"/>
            </p:cNvSpPr>
            <p:nvPr/>
          </p:nvSpPr>
          <p:spPr bwMode="auto">
            <a:xfrm>
              <a:off x="6261100" y="3014663"/>
              <a:ext cx="47625" cy="1166813"/>
            </a:xfrm>
            <a:custGeom>
              <a:avLst/>
              <a:gdLst>
                <a:gd name="T0" fmla="*/ 2 w 4"/>
                <a:gd name="T1" fmla="*/ 97 h 97"/>
                <a:gd name="T2" fmla="*/ 2 w 4"/>
                <a:gd name="T3" fmla="*/ 97 h 97"/>
                <a:gd name="T4" fmla="*/ 2 w 4"/>
                <a:gd name="T5" fmla="*/ 97 h 97"/>
                <a:gd name="T6" fmla="*/ 4 w 4"/>
                <a:gd name="T7" fmla="*/ 95 h 97"/>
                <a:gd name="T8" fmla="*/ 4 w 4"/>
                <a:gd name="T9" fmla="*/ 2 h 97"/>
                <a:gd name="T10" fmla="*/ 2 w 4"/>
                <a:gd name="T11" fmla="*/ 0 h 97"/>
                <a:gd name="T12" fmla="*/ 0 w 4"/>
                <a:gd name="T13" fmla="*/ 2 h 97"/>
                <a:gd name="T14" fmla="*/ 0 w 4"/>
                <a:gd name="T15" fmla="*/ 95 h 97"/>
                <a:gd name="T16" fmla="*/ 2 w 4"/>
                <a:gd name="T17" fmla="*/ 97 h 97"/>
                <a:gd name="T18" fmla="*/ 2 w 4"/>
                <a:gd name="T19" fmla="*/ 97 h 97"/>
                <a:gd name="T20" fmla="*/ 2 w 4"/>
                <a:gd name="T21" fmla="*/ 97 h 97"/>
                <a:gd name="T22" fmla="*/ 2 w 4"/>
                <a:gd name="T2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97">
                  <a:moveTo>
                    <a:pt x="2" y="97"/>
                  </a:moveTo>
                  <a:lnTo>
                    <a:pt x="2" y="97"/>
                  </a:lnTo>
                  <a:lnTo>
                    <a:pt x="2" y="97"/>
                  </a:lnTo>
                  <a:cubicBezTo>
                    <a:pt x="3" y="97"/>
                    <a:pt x="4" y="96"/>
                    <a:pt x="4" y="95"/>
                  </a:cubicBezTo>
                  <a:lnTo>
                    <a:pt x="4" y="2"/>
                  </a:lnTo>
                  <a:cubicBezTo>
                    <a:pt x="4" y="1"/>
                    <a:pt x="3" y="0"/>
                    <a:pt x="2" y="0"/>
                  </a:cubicBezTo>
                  <a:cubicBezTo>
                    <a:pt x="1" y="0"/>
                    <a:pt x="0" y="1"/>
                    <a:pt x="0" y="2"/>
                  </a:cubicBezTo>
                  <a:lnTo>
                    <a:pt x="0" y="95"/>
                  </a:lnTo>
                  <a:cubicBezTo>
                    <a:pt x="0" y="96"/>
                    <a:pt x="1" y="97"/>
                    <a:pt x="2" y="97"/>
                  </a:cubicBezTo>
                  <a:lnTo>
                    <a:pt x="2" y="97"/>
                  </a:lnTo>
                  <a:close/>
                  <a:moveTo>
                    <a:pt x="2" y="97"/>
                  </a:moveTo>
                  <a:lnTo>
                    <a:pt x="2" y="97"/>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9" name="Freeform 72"/>
            <p:cNvSpPr>
              <a:spLocks noEditPoints="1"/>
            </p:cNvSpPr>
            <p:nvPr/>
          </p:nvSpPr>
          <p:spPr bwMode="auto">
            <a:xfrm>
              <a:off x="6178550" y="2870201"/>
              <a:ext cx="47625" cy="1311275"/>
            </a:xfrm>
            <a:custGeom>
              <a:avLst/>
              <a:gdLst>
                <a:gd name="T0" fmla="*/ 2 w 4"/>
                <a:gd name="T1" fmla="*/ 109 h 109"/>
                <a:gd name="T2" fmla="*/ 2 w 4"/>
                <a:gd name="T3" fmla="*/ 109 h 109"/>
                <a:gd name="T4" fmla="*/ 2 w 4"/>
                <a:gd name="T5" fmla="*/ 109 h 109"/>
                <a:gd name="T6" fmla="*/ 4 w 4"/>
                <a:gd name="T7" fmla="*/ 107 h 109"/>
                <a:gd name="T8" fmla="*/ 4 w 4"/>
                <a:gd name="T9" fmla="*/ 2 h 109"/>
                <a:gd name="T10" fmla="*/ 2 w 4"/>
                <a:gd name="T11" fmla="*/ 0 h 109"/>
                <a:gd name="T12" fmla="*/ 0 w 4"/>
                <a:gd name="T13" fmla="*/ 2 h 109"/>
                <a:gd name="T14" fmla="*/ 0 w 4"/>
                <a:gd name="T15" fmla="*/ 107 h 109"/>
                <a:gd name="T16" fmla="*/ 2 w 4"/>
                <a:gd name="T17" fmla="*/ 109 h 109"/>
                <a:gd name="T18" fmla="*/ 2 w 4"/>
                <a:gd name="T19" fmla="*/ 109 h 109"/>
                <a:gd name="T20" fmla="*/ 2 w 4"/>
                <a:gd name="T21" fmla="*/ 109 h 109"/>
                <a:gd name="T22" fmla="*/ 2 w 4"/>
                <a:gd name="T23"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09">
                  <a:moveTo>
                    <a:pt x="2" y="109"/>
                  </a:moveTo>
                  <a:lnTo>
                    <a:pt x="2" y="109"/>
                  </a:lnTo>
                  <a:lnTo>
                    <a:pt x="2" y="109"/>
                  </a:lnTo>
                  <a:cubicBezTo>
                    <a:pt x="3" y="109"/>
                    <a:pt x="4" y="108"/>
                    <a:pt x="4" y="107"/>
                  </a:cubicBezTo>
                  <a:lnTo>
                    <a:pt x="4" y="2"/>
                  </a:lnTo>
                  <a:cubicBezTo>
                    <a:pt x="4" y="1"/>
                    <a:pt x="3" y="0"/>
                    <a:pt x="2" y="0"/>
                  </a:cubicBezTo>
                  <a:cubicBezTo>
                    <a:pt x="1" y="0"/>
                    <a:pt x="0" y="1"/>
                    <a:pt x="0" y="2"/>
                  </a:cubicBezTo>
                  <a:lnTo>
                    <a:pt x="0" y="107"/>
                  </a:lnTo>
                  <a:cubicBezTo>
                    <a:pt x="0" y="108"/>
                    <a:pt x="1" y="109"/>
                    <a:pt x="2" y="109"/>
                  </a:cubicBezTo>
                  <a:lnTo>
                    <a:pt x="2" y="109"/>
                  </a:lnTo>
                  <a:close/>
                  <a:moveTo>
                    <a:pt x="2" y="109"/>
                  </a:moveTo>
                  <a:lnTo>
                    <a:pt x="2" y="109"/>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0" name="Freeform 73"/>
            <p:cNvSpPr>
              <a:spLocks noEditPoints="1"/>
            </p:cNvSpPr>
            <p:nvPr/>
          </p:nvSpPr>
          <p:spPr bwMode="auto">
            <a:xfrm>
              <a:off x="6094413" y="2232026"/>
              <a:ext cx="47625" cy="1949450"/>
            </a:xfrm>
            <a:custGeom>
              <a:avLst/>
              <a:gdLst>
                <a:gd name="T0" fmla="*/ 2 w 4"/>
                <a:gd name="T1" fmla="*/ 162 h 162"/>
                <a:gd name="T2" fmla="*/ 2 w 4"/>
                <a:gd name="T3" fmla="*/ 162 h 162"/>
                <a:gd name="T4" fmla="*/ 2 w 4"/>
                <a:gd name="T5" fmla="*/ 162 h 162"/>
                <a:gd name="T6" fmla="*/ 4 w 4"/>
                <a:gd name="T7" fmla="*/ 160 h 162"/>
                <a:gd name="T8" fmla="*/ 4 w 4"/>
                <a:gd name="T9" fmla="*/ 2 h 162"/>
                <a:gd name="T10" fmla="*/ 2 w 4"/>
                <a:gd name="T11" fmla="*/ 0 h 162"/>
                <a:gd name="T12" fmla="*/ 0 w 4"/>
                <a:gd name="T13" fmla="*/ 2 h 162"/>
                <a:gd name="T14" fmla="*/ 0 w 4"/>
                <a:gd name="T15" fmla="*/ 160 h 162"/>
                <a:gd name="T16" fmla="*/ 2 w 4"/>
                <a:gd name="T17" fmla="*/ 162 h 162"/>
                <a:gd name="T18" fmla="*/ 2 w 4"/>
                <a:gd name="T19" fmla="*/ 162 h 162"/>
                <a:gd name="T20" fmla="*/ 2 w 4"/>
                <a:gd name="T21" fmla="*/ 162 h 162"/>
                <a:gd name="T22" fmla="*/ 2 w 4"/>
                <a:gd name="T23"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62">
                  <a:moveTo>
                    <a:pt x="2" y="162"/>
                  </a:moveTo>
                  <a:lnTo>
                    <a:pt x="2" y="162"/>
                  </a:lnTo>
                  <a:lnTo>
                    <a:pt x="2" y="162"/>
                  </a:lnTo>
                  <a:cubicBezTo>
                    <a:pt x="3" y="162"/>
                    <a:pt x="4" y="161"/>
                    <a:pt x="4" y="160"/>
                  </a:cubicBezTo>
                  <a:lnTo>
                    <a:pt x="4" y="2"/>
                  </a:lnTo>
                  <a:cubicBezTo>
                    <a:pt x="4" y="1"/>
                    <a:pt x="3" y="0"/>
                    <a:pt x="2" y="0"/>
                  </a:cubicBezTo>
                  <a:cubicBezTo>
                    <a:pt x="1" y="0"/>
                    <a:pt x="0" y="1"/>
                    <a:pt x="0" y="2"/>
                  </a:cubicBezTo>
                  <a:lnTo>
                    <a:pt x="0" y="160"/>
                  </a:lnTo>
                  <a:cubicBezTo>
                    <a:pt x="0" y="161"/>
                    <a:pt x="1" y="162"/>
                    <a:pt x="2" y="162"/>
                  </a:cubicBezTo>
                  <a:lnTo>
                    <a:pt x="2" y="162"/>
                  </a:lnTo>
                  <a:close/>
                  <a:moveTo>
                    <a:pt x="2" y="162"/>
                  </a:moveTo>
                  <a:lnTo>
                    <a:pt x="2" y="162"/>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1" name="Freeform 74"/>
            <p:cNvSpPr>
              <a:spLocks noEditPoints="1"/>
            </p:cNvSpPr>
            <p:nvPr/>
          </p:nvSpPr>
          <p:spPr bwMode="auto">
            <a:xfrm>
              <a:off x="6011863" y="2473326"/>
              <a:ext cx="47625" cy="1708150"/>
            </a:xfrm>
            <a:custGeom>
              <a:avLst/>
              <a:gdLst>
                <a:gd name="T0" fmla="*/ 2 w 4"/>
                <a:gd name="T1" fmla="*/ 142 h 142"/>
                <a:gd name="T2" fmla="*/ 2 w 4"/>
                <a:gd name="T3" fmla="*/ 142 h 142"/>
                <a:gd name="T4" fmla="*/ 2 w 4"/>
                <a:gd name="T5" fmla="*/ 142 h 142"/>
                <a:gd name="T6" fmla="*/ 4 w 4"/>
                <a:gd name="T7" fmla="*/ 140 h 142"/>
                <a:gd name="T8" fmla="*/ 4 w 4"/>
                <a:gd name="T9" fmla="*/ 2 h 142"/>
                <a:gd name="T10" fmla="*/ 2 w 4"/>
                <a:gd name="T11" fmla="*/ 0 h 142"/>
                <a:gd name="T12" fmla="*/ 0 w 4"/>
                <a:gd name="T13" fmla="*/ 2 h 142"/>
                <a:gd name="T14" fmla="*/ 0 w 4"/>
                <a:gd name="T15" fmla="*/ 140 h 142"/>
                <a:gd name="T16" fmla="*/ 2 w 4"/>
                <a:gd name="T17" fmla="*/ 142 h 142"/>
                <a:gd name="T18" fmla="*/ 2 w 4"/>
                <a:gd name="T19" fmla="*/ 142 h 142"/>
                <a:gd name="T20" fmla="*/ 2 w 4"/>
                <a:gd name="T21" fmla="*/ 142 h 142"/>
                <a:gd name="T22" fmla="*/ 2 w 4"/>
                <a:gd name="T23"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42">
                  <a:moveTo>
                    <a:pt x="2" y="142"/>
                  </a:moveTo>
                  <a:lnTo>
                    <a:pt x="2" y="142"/>
                  </a:lnTo>
                  <a:lnTo>
                    <a:pt x="2" y="142"/>
                  </a:lnTo>
                  <a:cubicBezTo>
                    <a:pt x="3" y="142"/>
                    <a:pt x="4" y="141"/>
                    <a:pt x="4" y="140"/>
                  </a:cubicBezTo>
                  <a:lnTo>
                    <a:pt x="4" y="2"/>
                  </a:lnTo>
                  <a:cubicBezTo>
                    <a:pt x="4" y="1"/>
                    <a:pt x="3" y="0"/>
                    <a:pt x="2" y="0"/>
                  </a:cubicBezTo>
                  <a:cubicBezTo>
                    <a:pt x="1" y="0"/>
                    <a:pt x="0" y="1"/>
                    <a:pt x="0" y="2"/>
                  </a:cubicBezTo>
                  <a:lnTo>
                    <a:pt x="0" y="140"/>
                  </a:lnTo>
                  <a:cubicBezTo>
                    <a:pt x="0" y="141"/>
                    <a:pt x="1" y="142"/>
                    <a:pt x="2" y="142"/>
                  </a:cubicBezTo>
                  <a:lnTo>
                    <a:pt x="2" y="142"/>
                  </a:lnTo>
                  <a:close/>
                  <a:moveTo>
                    <a:pt x="2" y="142"/>
                  </a:moveTo>
                  <a:lnTo>
                    <a:pt x="2" y="142"/>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2" name="Freeform 75"/>
            <p:cNvSpPr>
              <a:spLocks noEditPoints="1"/>
            </p:cNvSpPr>
            <p:nvPr/>
          </p:nvSpPr>
          <p:spPr bwMode="auto">
            <a:xfrm>
              <a:off x="5929313" y="2809876"/>
              <a:ext cx="47625" cy="1371600"/>
            </a:xfrm>
            <a:custGeom>
              <a:avLst/>
              <a:gdLst>
                <a:gd name="T0" fmla="*/ 2 w 4"/>
                <a:gd name="T1" fmla="*/ 114 h 114"/>
                <a:gd name="T2" fmla="*/ 2 w 4"/>
                <a:gd name="T3" fmla="*/ 114 h 114"/>
                <a:gd name="T4" fmla="*/ 2 w 4"/>
                <a:gd name="T5" fmla="*/ 114 h 114"/>
                <a:gd name="T6" fmla="*/ 4 w 4"/>
                <a:gd name="T7" fmla="*/ 112 h 114"/>
                <a:gd name="T8" fmla="*/ 4 w 4"/>
                <a:gd name="T9" fmla="*/ 2 h 114"/>
                <a:gd name="T10" fmla="*/ 2 w 4"/>
                <a:gd name="T11" fmla="*/ 0 h 114"/>
                <a:gd name="T12" fmla="*/ 0 w 4"/>
                <a:gd name="T13" fmla="*/ 2 h 114"/>
                <a:gd name="T14" fmla="*/ 0 w 4"/>
                <a:gd name="T15" fmla="*/ 112 h 114"/>
                <a:gd name="T16" fmla="*/ 2 w 4"/>
                <a:gd name="T17" fmla="*/ 114 h 114"/>
                <a:gd name="T18" fmla="*/ 2 w 4"/>
                <a:gd name="T19" fmla="*/ 114 h 114"/>
                <a:gd name="T20" fmla="*/ 2 w 4"/>
                <a:gd name="T21" fmla="*/ 114 h 114"/>
                <a:gd name="T22" fmla="*/ 2 w 4"/>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14">
                  <a:moveTo>
                    <a:pt x="2" y="114"/>
                  </a:moveTo>
                  <a:lnTo>
                    <a:pt x="2" y="114"/>
                  </a:lnTo>
                  <a:lnTo>
                    <a:pt x="2" y="114"/>
                  </a:lnTo>
                  <a:cubicBezTo>
                    <a:pt x="3" y="114"/>
                    <a:pt x="4" y="113"/>
                    <a:pt x="4" y="112"/>
                  </a:cubicBezTo>
                  <a:lnTo>
                    <a:pt x="4" y="2"/>
                  </a:lnTo>
                  <a:cubicBezTo>
                    <a:pt x="4" y="1"/>
                    <a:pt x="3" y="0"/>
                    <a:pt x="2" y="0"/>
                  </a:cubicBezTo>
                  <a:cubicBezTo>
                    <a:pt x="1" y="0"/>
                    <a:pt x="0" y="1"/>
                    <a:pt x="0" y="2"/>
                  </a:cubicBezTo>
                  <a:lnTo>
                    <a:pt x="0" y="112"/>
                  </a:lnTo>
                  <a:cubicBezTo>
                    <a:pt x="0" y="113"/>
                    <a:pt x="1" y="114"/>
                    <a:pt x="2" y="114"/>
                  </a:cubicBezTo>
                  <a:lnTo>
                    <a:pt x="2" y="114"/>
                  </a:lnTo>
                  <a:close/>
                  <a:moveTo>
                    <a:pt x="2" y="114"/>
                  </a:moveTo>
                  <a:lnTo>
                    <a:pt x="2" y="114"/>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3" name="Freeform 76"/>
            <p:cNvSpPr>
              <a:spLocks noEditPoints="1"/>
            </p:cNvSpPr>
            <p:nvPr/>
          </p:nvSpPr>
          <p:spPr bwMode="auto">
            <a:xfrm>
              <a:off x="5846763" y="3001963"/>
              <a:ext cx="47625" cy="1179513"/>
            </a:xfrm>
            <a:custGeom>
              <a:avLst/>
              <a:gdLst>
                <a:gd name="T0" fmla="*/ 2 w 4"/>
                <a:gd name="T1" fmla="*/ 98 h 98"/>
                <a:gd name="T2" fmla="*/ 2 w 4"/>
                <a:gd name="T3" fmla="*/ 98 h 98"/>
                <a:gd name="T4" fmla="*/ 2 w 4"/>
                <a:gd name="T5" fmla="*/ 98 h 98"/>
                <a:gd name="T6" fmla="*/ 4 w 4"/>
                <a:gd name="T7" fmla="*/ 96 h 98"/>
                <a:gd name="T8" fmla="*/ 4 w 4"/>
                <a:gd name="T9" fmla="*/ 2 h 98"/>
                <a:gd name="T10" fmla="*/ 2 w 4"/>
                <a:gd name="T11" fmla="*/ 0 h 98"/>
                <a:gd name="T12" fmla="*/ 0 w 4"/>
                <a:gd name="T13" fmla="*/ 2 h 98"/>
                <a:gd name="T14" fmla="*/ 0 w 4"/>
                <a:gd name="T15" fmla="*/ 96 h 98"/>
                <a:gd name="T16" fmla="*/ 2 w 4"/>
                <a:gd name="T17" fmla="*/ 98 h 98"/>
                <a:gd name="T18" fmla="*/ 2 w 4"/>
                <a:gd name="T19" fmla="*/ 98 h 98"/>
                <a:gd name="T20" fmla="*/ 2 w 4"/>
                <a:gd name="T21" fmla="*/ 98 h 98"/>
                <a:gd name="T22" fmla="*/ 2 w 4"/>
                <a:gd name="T23"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98">
                  <a:moveTo>
                    <a:pt x="2" y="98"/>
                  </a:moveTo>
                  <a:lnTo>
                    <a:pt x="2" y="98"/>
                  </a:lnTo>
                  <a:lnTo>
                    <a:pt x="2" y="98"/>
                  </a:lnTo>
                  <a:cubicBezTo>
                    <a:pt x="3" y="98"/>
                    <a:pt x="4" y="97"/>
                    <a:pt x="4" y="96"/>
                  </a:cubicBezTo>
                  <a:lnTo>
                    <a:pt x="4" y="2"/>
                  </a:lnTo>
                  <a:cubicBezTo>
                    <a:pt x="4" y="1"/>
                    <a:pt x="3" y="0"/>
                    <a:pt x="2" y="0"/>
                  </a:cubicBezTo>
                  <a:cubicBezTo>
                    <a:pt x="1" y="0"/>
                    <a:pt x="0" y="1"/>
                    <a:pt x="0" y="2"/>
                  </a:cubicBezTo>
                  <a:lnTo>
                    <a:pt x="0" y="96"/>
                  </a:lnTo>
                  <a:cubicBezTo>
                    <a:pt x="0" y="97"/>
                    <a:pt x="1" y="98"/>
                    <a:pt x="2" y="98"/>
                  </a:cubicBezTo>
                  <a:lnTo>
                    <a:pt x="2" y="98"/>
                  </a:lnTo>
                  <a:close/>
                  <a:moveTo>
                    <a:pt x="2" y="98"/>
                  </a:moveTo>
                  <a:lnTo>
                    <a:pt x="2" y="9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4" name="Freeform 77"/>
            <p:cNvSpPr>
              <a:spLocks noEditPoints="1"/>
            </p:cNvSpPr>
            <p:nvPr/>
          </p:nvSpPr>
          <p:spPr bwMode="auto">
            <a:xfrm>
              <a:off x="5762625" y="2870201"/>
              <a:ext cx="47625" cy="1311275"/>
            </a:xfrm>
            <a:custGeom>
              <a:avLst/>
              <a:gdLst>
                <a:gd name="T0" fmla="*/ 2 w 4"/>
                <a:gd name="T1" fmla="*/ 109 h 109"/>
                <a:gd name="T2" fmla="*/ 2 w 4"/>
                <a:gd name="T3" fmla="*/ 109 h 109"/>
                <a:gd name="T4" fmla="*/ 2 w 4"/>
                <a:gd name="T5" fmla="*/ 109 h 109"/>
                <a:gd name="T6" fmla="*/ 4 w 4"/>
                <a:gd name="T7" fmla="*/ 107 h 109"/>
                <a:gd name="T8" fmla="*/ 4 w 4"/>
                <a:gd name="T9" fmla="*/ 2 h 109"/>
                <a:gd name="T10" fmla="*/ 2 w 4"/>
                <a:gd name="T11" fmla="*/ 0 h 109"/>
                <a:gd name="T12" fmla="*/ 0 w 4"/>
                <a:gd name="T13" fmla="*/ 2 h 109"/>
                <a:gd name="T14" fmla="*/ 0 w 4"/>
                <a:gd name="T15" fmla="*/ 107 h 109"/>
                <a:gd name="T16" fmla="*/ 2 w 4"/>
                <a:gd name="T17" fmla="*/ 109 h 109"/>
                <a:gd name="T18" fmla="*/ 2 w 4"/>
                <a:gd name="T19" fmla="*/ 109 h 109"/>
                <a:gd name="T20" fmla="*/ 2 w 4"/>
                <a:gd name="T21" fmla="*/ 109 h 109"/>
                <a:gd name="T22" fmla="*/ 2 w 4"/>
                <a:gd name="T23"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09">
                  <a:moveTo>
                    <a:pt x="2" y="109"/>
                  </a:moveTo>
                  <a:lnTo>
                    <a:pt x="2" y="109"/>
                  </a:lnTo>
                  <a:lnTo>
                    <a:pt x="2" y="109"/>
                  </a:lnTo>
                  <a:cubicBezTo>
                    <a:pt x="3" y="109"/>
                    <a:pt x="4" y="108"/>
                    <a:pt x="4" y="107"/>
                  </a:cubicBezTo>
                  <a:lnTo>
                    <a:pt x="4" y="2"/>
                  </a:lnTo>
                  <a:cubicBezTo>
                    <a:pt x="4" y="1"/>
                    <a:pt x="3" y="0"/>
                    <a:pt x="2" y="0"/>
                  </a:cubicBezTo>
                  <a:cubicBezTo>
                    <a:pt x="1" y="0"/>
                    <a:pt x="0" y="1"/>
                    <a:pt x="0" y="2"/>
                  </a:cubicBezTo>
                  <a:lnTo>
                    <a:pt x="0" y="107"/>
                  </a:lnTo>
                  <a:cubicBezTo>
                    <a:pt x="0" y="108"/>
                    <a:pt x="1" y="109"/>
                    <a:pt x="2" y="109"/>
                  </a:cubicBezTo>
                  <a:lnTo>
                    <a:pt x="2" y="109"/>
                  </a:lnTo>
                  <a:close/>
                  <a:moveTo>
                    <a:pt x="2" y="109"/>
                  </a:moveTo>
                  <a:lnTo>
                    <a:pt x="2" y="109"/>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5" name="Freeform 78"/>
            <p:cNvSpPr>
              <a:spLocks noEditPoints="1"/>
            </p:cNvSpPr>
            <p:nvPr/>
          </p:nvSpPr>
          <p:spPr bwMode="auto">
            <a:xfrm>
              <a:off x="5680075" y="3579813"/>
              <a:ext cx="47625" cy="601663"/>
            </a:xfrm>
            <a:custGeom>
              <a:avLst/>
              <a:gdLst>
                <a:gd name="T0" fmla="*/ 2 w 4"/>
                <a:gd name="T1" fmla="*/ 50 h 50"/>
                <a:gd name="T2" fmla="*/ 2 w 4"/>
                <a:gd name="T3" fmla="*/ 50 h 50"/>
                <a:gd name="T4" fmla="*/ 2 w 4"/>
                <a:gd name="T5" fmla="*/ 50 h 50"/>
                <a:gd name="T6" fmla="*/ 4 w 4"/>
                <a:gd name="T7" fmla="*/ 48 h 50"/>
                <a:gd name="T8" fmla="*/ 4 w 4"/>
                <a:gd name="T9" fmla="*/ 2 h 50"/>
                <a:gd name="T10" fmla="*/ 2 w 4"/>
                <a:gd name="T11" fmla="*/ 0 h 50"/>
                <a:gd name="T12" fmla="*/ 0 w 4"/>
                <a:gd name="T13" fmla="*/ 2 h 50"/>
                <a:gd name="T14" fmla="*/ 0 w 4"/>
                <a:gd name="T15" fmla="*/ 48 h 50"/>
                <a:gd name="T16" fmla="*/ 2 w 4"/>
                <a:gd name="T17" fmla="*/ 50 h 50"/>
                <a:gd name="T18" fmla="*/ 2 w 4"/>
                <a:gd name="T19" fmla="*/ 50 h 50"/>
                <a:gd name="T20" fmla="*/ 2 w 4"/>
                <a:gd name="T21" fmla="*/ 50 h 50"/>
                <a:gd name="T22" fmla="*/ 2 w 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50">
                  <a:moveTo>
                    <a:pt x="2" y="50"/>
                  </a:moveTo>
                  <a:lnTo>
                    <a:pt x="2" y="50"/>
                  </a:lnTo>
                  <a:lnTo>
                    <a:pt x="2" y="50"/>
                  </a:lnTo>
                  <a:cubicBezTo>
                    <a:pt x="3" y="50"/>
                    <a:pt x="4" y="49"/>
                    <a:pt x="4" y="48"/>
                  </a:cubicBezTo>
                  <a:lnTo>
                    <a:pt x="4" y="2"/>
                  </a:lnTo>
                  <a:cubicBezTo>
                    <a:pt x="4" y="1"/>
                    <a:pt x="3" y="0"/>
                    <a:pt x="2" y="0"/>
                  </a:cubicBezTo>
                  <a:cubicBezTo>
                    <a:pt x="1" y="0"/>
                    <a:pt x="0" y="1"/>
                    <a:pt x="0" y="2"/>
                  </a:cubicBezTo>
                  <a:lnTo>
                    <a:pt x="0" y="48"/>
                  </a:lnTo>
                  <a:cubicBezTo>
                    <a:pt x="0" y="49"/>
                    <a:pt x="1" y="50"/>
                    <a:pt x="2" y="50"/>
                  </a:cubicBezTo>
                  <a:lnTo>
                    <a:pt x="2" y="50"/>
                  </a:lnTo>
                  <a:close/>
                  <a:moveTo>
                    <a:pt x="2" y="50"/>
                  </a:moveTo>
                  <a:lnTo>
                    <a:pt x="2" y="5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6" name="Freeform 79"/>
            <p:cNvSpPr>
              <a:spLocks noEditPoints="1"/>
            </p:cNvSpPr>
            <p:nvPr/>
          </p:nvSpPr>
          <p:spPr bwMode="auto">
            <a:xfrm>
              <a:off x="5597525" y="3062288"/>
              <a:ext cx="47625" cy="1119188"/>
            </a:xfrm>
            <a:custGeom>
              <a:avLst/>
              <a:gdLst>
                <a:gd name="T0" fmla="*/ 2 w 4"/>
                <a:gd name="T1" fmla="*/ 93 h 93"/>
                <a:gd name="T2" fmla="*/ 2 w 4"/>
                <a:gd name="T3" fmla="*/ 93 h 93"/>
                <a:gd name="T4" fmla="*/ 2 w 4"/>
                <a:gd name="T5" fmla="*/ 93 h 93"/>
                <a:gd name="T6" fmla="*/ 4 w 4"/>
                <a:gd name="T7" fmla="*/ 91 h 93"/>
                <a:gd name="T8" fmla="*/ 4 w 4"/>
                <a:gd name="T9" fmla="*/ 3 h 93"/>
                <a:gd name="T10" fmla="*/ 2 w 4"/>
                <a:gd name="T11" fmla="*/ 0 h 93"/>
                <a:gd name="T12" fmla="*/ 0 w 4"/>
                <a:gd name="T13" fmla="*/ 3 h 93"/>
                <a:gd name="T14" fmla="*/ 0 w 4"/>
                <a:gd name="T15" fmla="*/ 91 h 93"/>
                <a:gd name="T16" fmla="*/ 2 w 4"/>
                <a:gd name="T17" fmla="*/ 93 h 93"/>
                <a:gd name="T18" fmla="*/ 2 w 4"/>
                <a:gd name="T19" fmla="*/ 93 h 93"/>
                <a:gd name="T20" fmla="*/ 2 w 4"/>
                <a:gd name="T21" fmla="*/ 93 h 93"/>
                <a:gd name="T22" fmla="*/ 2 w 4"/>
                <a:gd name="T2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93">
                  <a:moveTo>
                    <a:pt x="2" y="93"/>
                  </a:moveTo>
                  <a:lnTo>
                    <a:pt x="2" y="93"/>
                  </a:lnTo>
                  <a:lnTo>
                    <a:pt x="2" y="93"/>
                  </a:lnTo>
                  <a:cubicBezTo>
                    <a:pt x="3" y="93"/>
                    <a:pt x="4" y="92"/>
                    <a:pt x="4" y="91"/>
                  </a:cubicBezTo>
                  <a:lnTo>
                    <a:pt x="4" y="3"/>
                  </a:lnTo>
                  <a:cubicBezTo>
                    <a:pt x="4" y="1"/>
                    <a:pt x="3" y="0"/>
                    <a:pt x="2" y="0"/>
                  </a:cubicBezTo>
                  <a:cubicBezTo>
                    <a:pt x="1" y="0"/>
                    <a:pt x="0" y="1"/>
                    <a:pt x="0" y="3"/>
                  </a:cubicBezTo>
                  <a:lnTo>
                    <a:pt x="0" y="91"/>
                  </a:lnTo>
                  <a:cubicBezTo>
                    <a:pt x="0" y="92"/>
                    <a:pt x="1" y="93"/>
                    <a:pt x="2" y="93"/>
                  </a:cubicBezTo>
                  <a:lnTo>
                    <a:pt x="2" y="93"/>
                  </a:lnTo>
                  <a:close/>
                  <a:moveTo>
                    <a:pt x="2" y="93"/>
                  </a:moveTo>
                  <a:lnTo>
                    <a:pt x="2" y="93"/>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7" name="Freeform 80"/>
            <p:cNvSpPr>
              <a:spLocks noEditPoints="1"/>
            </p:cNvSpPr>
            <p:nvPr/>
          </p:nvSpPr>
          <p:spPr bwMode="auto">
            <a:xfrm>
              <a:off x="5514975" y="2978151"/>
              <a:ext cx="47625" cy="1203325"/>
            </a:xfrm>
            <a:custGeom>
              <a:avLst/>
              <a:gdLst>
                <a:gd name="T0" fmla="*/ 2 w 4"/>
                <a:gd name="T1" fmla="*/ 100 h 100"/>
                <a:gd name="T2" fmla="*/ 2 w 4"/>
                <a:gd name="T3" fmla="*/ 100 h 100"/>
                <a:gd name="T4" fmla="*/ 2 w 4"/>
                <a:gd name="T5" fmla="*/ 100 h 100"/>
                <a:gd name="T6" fmla="*/ 4 w 4"/>
                <a:gd name="T7" fmla="*/ 98 h 100"/>
                <a:gd name="T8" fmla="*/ 4 w 4"/>
                <a:gd name="T9" fmla="*/ 2 h 100"/>
                <a:gd name="T10" fmla="*/ 2 w 4"/>
                <a:gd name="T11" fmla="*/ 0 h 100"/>
                <a:gd name="T12" fmla="*/ 0 w 4"/>
                <a:gd name="T13" fmla="*/ 2 h 100"/>
                <a:gd name="T14" fmla="*/ 0 w 4"/>
                <a:gd name="T15" fmla="*/ 98 h 100"/>
                <a:gd name="T16" fmla="*/ 2 w 4"/>
                <a:gd name="T17" fmla="*/ 100 h 100"/>
                <a:gd name="T18" fmla="*/ 2 w 4"/>
                <a:gd name="T19" fmla="*/ 100 h 100"/>
                <a:gd name="T20" fmla="*/ 2 w 4"/>
                <a:gd name="T21" fmla="*/ 100 h 100"/>
                <a:gd name="T22" fmla="*/ 2 w 4"/>
                <a:gd name="T2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00">
                  <a:moveTo>
                    <a:pt x="2" y="100"/>
                  </a:moveTo>
                  <a:lnTo>
                    <a:pt x="2" y="100"/>
                  </a:lnTo>
                  <a:lnTo>
                    <a:pt x="2" y="100"/>
                  </a:lnTo>
                  <a:cubicBezTo>
                    <a:pt x="3" y="100"/>
                    <a:pt x="4" y="99"/>
                    <a:pt x="4" y="98"/>
                  </a:cubicBezTo>
                  <a:lnTo>
                    <a:pt x="4" y="2"/>
                  </a:lnTo>
                  <a:cubicBezTo>
                    <a:pt x="4" y="1"/>
                    <a:pt x="3" y="0"/>
                    <a:pt x="2" y="0"/>
                  </a:cubicBezTo>
                  <a:cubicBezTo>
                    <a:pt x="1" y="0"/>
                    <a:pt x="0" y="1"/>
                    <a:pt x="0" y="2"/>
                  </a:cubicBezTo>
                  <a:lnTo>
                    <a:pt x="0" y="98"/>
                  </a:lnTo>
                  <a:cubicBezTo>
                    <a:pt x="0" y="99"/>
                    <a:pt x="1" y="100"/>
                    <a:pt x="2" y="100"/>
                  </a:cubicBezTo>
                  <a:lnTo>
                    <a:pt x="2" y="100"/>
                  </a:lnTo>
                  <a:close/>
                  <a:moveTo>
                    <a:pt x="2" y="100"/>
                  </a:moveTo>
                  <a:lnTo>
                    <a:pt x="2" y="10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8" name="Freeform 81"/>
            <p:cNvSpPr>
              <a:spLocks noEditPoints="1"/>
            </p:cNvSpPr>
            <p:nvPr/>
          </p:nvSpPr>
          <p:spPr bwMode="auto">
            <a:xfrm>
              <a:off x="5430838" y="3387726"/>
              <a:ext cx="47625" cy="793750"/>
            </a:xfrm>
            <a:custGeom>
              <a:avLst/>
              <a:gdLst>
                <a:gd name="T0" fmla="*/ 2 w 4"/>
                <a:gd name="T1" fmla="*/ 66 h 66"/>
                <a:gd name="T2" fmla="*/ 2 w 4"/>
                <a:gd name="T3" fmla="*/ 66 h 66"/>
                <a:gd name="T4" fmla="*/ 2 w 4"/>
                <a:gd name="T5" fmla="*/ 66 h 66"/>
                <a:gd name="T6" fmla="*/ 4 w 4"/>
                <a:gd name="T7" fmla="*/ 64 h 66"/>
                <a:gd name="T8" fmla="*/ 4 w 4"/>
                <a:gd name="T9" fmla="*/ 2 h 66"/>
                <a:gd name="T10" fmla="*/ 2 w 4"/>
                <a:gd name="T11" fmla="*/ 0 h 66"/>
                <a:gd name="T12" fmla="*/ 0 w 4"/>
                <a:gd name="T13" fmla="*/ 2 h 66"/>
                <a:gd name="T14" fmla="*/ 0 w 4"/>
                <a:gd name="T15" fmla="*/ 64 h 66"/>
                <a:gd name="T16" fmla="*/ 2 w 4"/>
                <a:gd name="T17" fmla="*/ 66 h 66"/>
                <a:gd name="T18" fmla="*/ 2 w 4"/>
                <a:gd name="T19" fmla="*/ 66 h 66"/>
                <a:gd name="T20" fmla="*/ 2 w 4"/>
                <a:gd name="T21" fmla="*/ 66 h 66"/>
                <a:gd name="T22" fmla="*/ 2 w 4"/>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6">
                  <a:moveTo>
                    <a:pt x="2" y="66"/>
                  </a:moveTo>
                  <a:lnTo>
                    <a:pt x="2" y="66"/>
                  </a:lnTo>
                  <a:lnTo>
                    <a:pt x="2" y="66"/>
                  </a:lnTo>
                  <a:cubicBezTo>
                    <a:pt x="3" y="66"/>
                    <a:pt x="4" y="65"/>
                    <a:pt x="4" y="64"/>
                  </a:cubicBezTo>
                  <a:lnTo>
                    <a:pt x="4" y="2"/>
                  </a:lnTo>
                  <a:cubicBezTo>
                    <a:pt x="4" y="1"/>
                    <a:pt x="3" y="0"/>
                    <a:pt x="2" y="0"/>
                  </a:cubicBezTo>
                  <a:cubicBezTo>
                    <a:pt x="1" y="0"/>
                    <a:pt x="0" y="1"/>
                    <a:pt x="0" y="2"/>
                  </a:cubicBezTo>
                  <a:lnTo>
                    <a:pt x="0" y="64"/>
                  </a:lnTo>
                  <a:cubicBezTo>
                    <a:pt x="0" y="65"/>
                    <a:pt x="1" y="66"/>
                    <a:pt x="2" y="66"/>
                  </a:cubicBezTo>
                  <a:lnTo>
                    <a:pt x="2" y="66"/>
                  </a:lnTo>
                  <a:close/>
                  <a:moveTo>
                    <a:pt x="2" y="66"/>
                  </a:moveTo>
                  <a:lnTo>
                    <a:pt x="2" y="66"/>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9" name="Freeform 82"/>
            <p:cNvSpPr>
              <a:spLocks noEditPoints="1"/>
            </p:cNvSpPr>
            <p:nvPr/>
          </p:nvSpPr>
          <p:spPr bwMode="auto">
            <a:xfrm>
              <a:off x="5348288" y="3771901"/>
              <a:ext cx="47625" cy="409575"/>
            </a:xfrm>
            <a:custGeom>
              <a:avLst/>
              <a:gdLst>
                <a:gd name="T0" fmla="*/ 2 w 4"/>
                <a:gd name="T1" fmla="*/ 34 h 34"/>
                <a:gd name="T2" fmla="*/ 2 w 4"/>
                <a:gd name="T3" fmla="*/ 34 h 34"/>
                <a:gd name="T4" fmla="*/ 2 w 4"/>
                <a:gd name="T5" fmla="*/ 34 h 34"/>
                <a:gd name="T6" fmla="*/ 4 w 4"/>
                <a:gd name="T7" fmla="*/ 32 h 34"/>
                <a:gd name="T8" fmla="*/ 4 w 4"/>
                <a:gd name="T9" fmla="*/ 3 h 34"/>
                <a:gd name="T10" fmla="*/ 2 w 4"/>
                <a:gd name="T11" fmla="*/ 0 h 34"/>
                <a:gd name="T12" fmla="*/ 0 w 4"/>
                <a:gd name="T13" fmla="*/ 2 h 34"/>
                <a:gd name="T14" fmla="*/ 0 w 4"/>
                <a:gd name="T15" fmla="*/ 32 h 34"/>
                <a:gd name="T16" fmla="*/ 2 w 4"/>
                <a:gd name="T17" fmla="*/ 34 h 34"/>
                <a:gd name="T18" fmla="*/ 2 w 4"/>
                <a:gd name="T19" fmla="*/ 34 h 34"/>
                <a:gd name="T20" fmla="*/ 2 w 4"/>
                <a:gd name="T21" fmla="*/ 34 h 34"/>
                <a:gd name="T22" fmla="*/ 2 w 4"/>
                <a:gd name="T2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34">
                  <a:moveTo>
                    <a:pt x="2" y="34"/>
                  </a:moveTo>
                  <a:lnTo>
                    <a:pt x="2" y="34"/>
                  </a:lnTo>
                  <a:lnTo>
                    <a:pt x="2" y="34"/>
                  </a:lnTo>
                  <a:cubicBezTo>
                    <a:pt x="3" y="34"/>
                    <a:pt x="4" y="33"/>
                    <a:pt x="4" y="32"/>
                  </a:cubicBezTo>
                  <a:lnTo>
                    <a:pt x="4" y="3"/>
                  </a:lnTo>
                  <a:cubicBezTo>
                    <a:pt x="4" y="1"/>
                    <a:pt x="3" y="0"/>
                    <a:pt x="2" y="0"/>
                  </a:cubicBezTo>
                  <a:cubicBezTo>
                    <a:pt x="1" y="0"/>
                    <a:pt x="0" y="1"/>
                    <a:pt x="0" y="2"/>
                  </a:cubicBezTo>
                  <a:lnTo>
                    <a:pt x="0" y="32"/>
                  </a:lnTo>
                  <a:cubicBezTo>
                    <a:pt x="0" y="33"/>
                    <a:pt x="1" y="34"/>
                    <a:pt x="2" y="34"/>
                  </a:cubicBezTo>
                  <a:lnTo>
                    <a:pt x="2" y="34"/>
                  </a:lnTo>
                  <a:close/>
                  <a:moveTo>
                    <a:pt x="2" y="34"/>
                  </a:moveTo>
                  <a:lnTo>
                    <a:pt x="2" y="34"/>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0" name="Freeform 83"/>
            <p:cNvSpPr>
              <a:spLocks noEditPoints="1"/>
            </p:cNvSpPr>
            <p:nvPr/>
          </p:nvSpPr>
          <p:spPr bwMode="auto">
            <a:xfrm>
              <a:off x="5265738" y="3941763"/>
              <a:ext cx="47625" cy="239713"/>
            </a:xfrm>
            <a:custGeom>
              <a:avLst/>
              <a:gdLst>
                <a:gd name="T0" fmla="*/ 2 w 4"/>
                <a:gd name="T1" fmla="*/ 20 h 20"/>
                <a:gd name="T2" fmla="*/ 2 w 4"/>
                <a:gd name="T3" fmla="*/ 20 h 20"/>
                <a:gd name="T4" fmla="*/ 2 w 4"/>
                <a:gd name="T5" fmla="*/ 20 h 20"/>
                <a:gd name="T6" fmla="*/ 4 w 4"/>
                <a:gd name="T7" fmla="*/ 18 h 20"/>
                <a:gd name="T8" fmla="*/ 4 w 4"/>
                <a:gd name="T9" fmla="*/ 3 h 20"/>
                <a:gd name="T10" fmla="*/ 2 w 4"/>
                <a:gd name="T11" fmla="*/ 0 h 20"/>
                <a:gd name="T12" fmla="*/ 0 w 4"/>
                <a:gd name="T13" fmla="*/ 3 h 20"/>
                <a:gd name="T14" fmla="*/ 0 w 4"/>
                <a:gd name="T15" fmla="*/ 18 h 20"/>
                <a:gd name="T16" fmla="*/ 2 w 4"/>
                <a:gd name="T17" fmla="*/ 20 h 20"/>
                <a:gd name="T18" fmla="*/ 2 w 4"/>
                <a:gd name="T19" fmla="*/ 20 h 20"/>
                <a:gd name="T20" fmla="*/ 2 w 4"/>
                <a:gd name="T21" fmla="*/ 20 h 20"/>
                <a:gd name="T22" fmla="*/ 2 w 4"/>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0">
                  <a:moveTo>
                    <a:pt x="2" y="20"/>
                  </a:moveTo>
                  <a:lnTo>
                    <a:pt x="2" y="20"/>
                  </a:lnTo>
                  <a:lnTo>
                    <a:pt x="2" y="20"/>
                  </a:lnTo>
                  <a:cubicBezTo>
                    <a:pt x="3" y="20"/>
                    <a:pt x="4" y="19"/>
                    <a:pt x="4" y="18"/>
                  </a:cubicBezTo>
                  <a:lnTo>
                    <a:pt x="4" y="3"/>
                  </a:lnTo>
                  <a:cubicBezTo>
                    <a:pt x="4" y="1"/>
                    <a:pt x="3" y="0"/>
                    <a:pt x="2" y="0"/>
                  </a:cubicBezTo>
                  <a:cubicBezTo>
                    <a:pt x="1" y="0"/>
                    <a:pt x="0" y="1"/>
                    <a:pt x="0" y="3"/>
                  </a:cubicBezTo>
                  <a:lnTo>
                    <a:pt x="0" y="18"/>
                  </a:lnTo>
                  <a:cubicBezTo>
                    <a:pt x="0" y="19"/>
                    <a:pt x="0" y="20"/>
                    <a:pt x="2" y="20"/>
                  </a:cubicBezTo>
                  <a:lnTo>
                    <a:pt x="2" y="20"/>
                  </a:lnTo>
                  <a:close/>
                  <a:moveTo>
                    <a:pt x="2" y="20"/>
                  </a:moveTo>
                  <a:lnTo>
                    <a:pt x="2" y="2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64</a:t>
            </a:fld>
            <a:endParaRPr lang="en-US"/>
          </a:p>
        </p:txBody>
      </p:sp>
    </p:spTree>
    <p:extLst>
      <p:ext uri="{BB962C8B-B14F-4D97-AF65-F5344CB8AC3E}">
        <p14:creationId xmlns:p14="http://schemas.microsoft.com/office/powerpoint/2010/main" val="77720209"/>
      </p:ext>
    </p:extLst>
  </p:cSld>
  <p:clrMapOvr>
    <a:masterClrMapping/>
  </p:clrMapOvr>
  <mc:AlternateContent xmlns:mc="http://schemas.openxmlformats.org/markup-compatibility/2006" xmlns:p14="http://schemas.microsoft.com/office/powerpoint/2010/main">
    <mc:Choice Requires="p14">
      <p:transition spd="slow" p14:dur="1200" advClick="0" advTm="3000">
        <p14:prism/>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p:cTn id="7" dur="750" fill="hold"/>
                                        <p:tgtEl>
                                          <p:spTgt spid="9">
                                            <p:txEl>
                                              <p:pRg st="1" end="1"/>
                                            </p:txEl>
                                          </p:spTgt>
                                        </p:tgtEl>
                                        <p:attrNameLst>
                                          <p:attrName>ppt_w</p:attrName>
                                        </p:attrNameLst>
                                      </p:cBhvr>
                                      <p:tavLst>
                                        <p:tav tm="0">
                                          <p:val>
                                            <p:fltVal val="0"/>
                                          </p:val>
                                        </p:tav>
                                        <p:tav tm="100000">
                                          <p:val>
                                            <p:strVal val="#ppt_w"/>
                                          </p:val>
                                        </p:tav>
                                      </p:tavLst>
                                    </p:anim>
                                    <p:anim calcmode="lin" valueType="num">
                                      <p:cBhvr>
                                        <p:cTn id="8" dur="750" fill="hold"/>
                                        <p:tgtEl>
                                          <p:spTgt spid="9">
                                            <p:txEl>
                                              <p:pRg st="1" end="1"/>
                                            </p:txEl>
                                          </p:spTgt>
                                        </p:tgtEl>
                                        <p:attrNameLst>
                                          <p:attrName>ppt_h</p:attrName>
                                        </p:attrNameLst>
                                      </p:cBhvr>
                                      <p:tavLst>
                                        <p:tav tm="0">
                                          <p:val>
                                            <p:fltVal val="0"/>
                                          </p:val>
                                        </p:tav>
                                        <p:tav tm="100000">
                                          <p:val>
                                            <p:strVal val="#ppt_h"/>
                                          </p:val>
                                        </p:tav>
                                      </p:tavLst>
                                    </p:anim>
                                    <p:animEffect transition="in" filter="fade">
                                      <p:cBhvr>
                                        <p:cTn id="9" dur="750"/>
                                        <p:tgtEl>
                                          <p:spTgt spid="9">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 calcmode="lin" valueType="num">
                                      <p:cBhvr>
                                        <p:cTn id="12" dur="750" fill="hold"/>
                                        <p:tgtEl>
                                          <p:spTgt spid="9">
                                            <p:txEl>
                                              <p:pRg st="2" end="2"/>
                                            </p:txEl>
                                          </p:spTgt>
                                        </p:tgtEl>
                                        <p:attrNameLst>
                                          <p:attrName>ppt_w</p:attrName>
                                        </p:attrNameLst>
                                      </p:cBhvr>
                                      <p:tavLst>
                                        <p:tav tm="0">
                                          <p:val>
                                            <p:fltVal val="0"/>
                                          </p:val>
                                        </p:tav>
                                        <p:tav tm="100000">
                                          <p:val>
                                            <p:strVal val="#ppt_w"/>
                                          </p:val>
                                        </p:tav>
                                      </p:tavLst>
                                    </p:anim>
                                    <p:anim calcmode="lin" valueType="num">
                                      <p:cBhvr>
                                        <p:cTn id="13" dur="75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14" dur="750"/>
                                        <p:tgtEl>
                                          <p:spTgt spid="9">
                                            <p:txEl>
                                              <p:pRg st="2" end="2"/>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 calcmode="lin" valueType="num">
                                      <p:cBhvr>
                                        <p:cTn id="17" dur="750" fill="hold"/>
                                        <p:tgtEl>
                                          <p:spTgt spid="9">
                                            <p:txEl>
                                              <p:pRg st="3" end="3"/>
                                            </p:txEl>
                                          </p:spTgt>
                                        </p:tgtEl>
                                        <p:attrNameLst>
                                          <p:attrName>ppt_w</p:attrName>
                                        </p:attrNameLst>
                                      </p:cBhvr>
                                      <p:tavLst>
                                        <p:tav tm="0">
                                          <p:val>
                                            <p:fltVal val="0"/>
                                          </p:val>
                                        </p:tav>
                                        <p:tav tm="100000">
                                          <p:val>
                                            <p:strVal val="#ppt_w"/>
                                          </p:val>
                                        </p:tav>
                                      </p:tavLst>
                                    </p:anim>
                                    <p:anim calcmode="lin" valueType="num">
                                      <p:cBhvr>
                                        <p:cTn id="18" dur="750" fill="hold"/>
                                        <p:tgtEl>
                                          <p:spTgt spid="9">
                                            <p:txEl>
                                              <p:pRg st="3" end="3"/>
                                            </p:txEl>
                                          </p:spTgt>
                                        </p:tgtEl>
                                        <p:attrNameLst>
                                          <p:attrName>ppt_h</p:attrName>
                                        </p:attrNameLst>
                                      </p:cBhvr>
                                      <p:tavLst>
                                        <p:tav tm="0">
                                          <p:val>
                                            <p:fltVal val="0"/>
                                          </p:val>
                                        </p:tav>
                                        <p:tav tm="100000">
                                          <p:val>
                                            <p:strVal val="#ppt_h"/>
                                          </p:val>
                                        </p:tav>
                                      </p:tavLst>
                                    </p:anim>
                                    <p:animEffect transition="in" filter="fade">
                                      <p:cBhvr>
                                        <p:cTn id="19" dur="750"/>
                                        <p:tgtEl>
                                          <p:spTgt spid="9">
                                            <p:txEl>
                                              <p:pRg st="3" end="3"/>
                                            </p:txEl>
                                          </p:spTgt>
                                        </p:tgtEl>
                                      </p:cBhvr>
                                    </p:animEffect>
                                  </p:childTnLst>
                                </p:cTn>
                              </p:par>
                            </p:childTnLst>
                          </p:cTn>
                        </p:par>
                        <p:par>
                          <p:cTn id="20" fill="hold">
                            <p:stCondLst>
                              <p:cond delay="750"/>
                            </p:stCondLst>
                            <p:childTnLst>
                              <p:par>
                                <p:cTn id="21" presetID="22" presetClass="entr" presetSubtype="4" fill="hold" nodeType="after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wipe(down)">
                                      <p:cBhvr>
                                        <p:cTn id="23" dur="700"/>
                                        <p:tgtEl>
                                          <p:spTgt spid="91"/>
                                        </p:tgtEl>
                                      </p:cBhvr>
                                    </p:animEffect>
                                  </p:childTnLst>
                                </p:cTn>
                              </p:par>
                            </p:childTnLst>
                          </p:cTn>
                        </p:par>
                        <p:par>
                          <p:cTn id="24" fill="hold">
                            <p:stCondLst>
                              <p:cond delay="1450"/>
                            </p:stCondLst>
                            <p:childTnLst>
                              <p:par>
                                <p:cTn id="25" presetID="10" presetClass="entr" presetSubtype="0" fill="hold" grpId="0" nodeType="afterEffect">
                                  <p:stCondLst>
                                    <p:cond delay="0"/>
                                  </p:stCondLst>
                                  <p:childTnLst>
                                    <p:set>
                                      <p:cBhvr>
                                        <p:cTn id="26" dur="1" fill="hold">
                                          <p:stCondLst>
                                            <p:cond delay="0"/>
                                          </p:stCondLst>
                                        </p:cTn>
                                        <p:tgtEl>
                                          <p:spTgt spid="14">
                                            <p:bg/>
                                          </p:spTgt>
                                        </p:tgtEl>
                                        <p:attrNameLst>
                                          <p:attrName>style.visibility</p:attrName>
                                        </p:attrNameLst>
                                      </p:cBhvr>
                                      <p:to>
                                        <p:strVal val="visible"/>
                                      </p:to>
                                    </p:set>
                                    <p:animEffect transition="in" filter="fade">
                                      <p:cBhvr>
                                        <p:cTn id="27" dur="500"/>
                                        <p:tgtEl>
                                          <p:spTgt spid="14">
                                            <p:bg/>
                                          </p:spTgt>
                                        </p:tgtEl>
                                      </p:cBhvr>
                                    </p:animEffect>
                                  </p:childTnLst>
                                </p:cTn>
                              </p:par>
                            </p:childTnLst>
                          </p:cTn>
                        </p:par>
                        <p:par>
                          <p:cTn id="28" fill="hold">
                            <p:stCondLst>
                              <p:cond delay="1950"/>
                            </p:stCondLst>
                            <p:childTnLst>
                              <p:par>
                                <p:cTn id="29" presetID="10" presetClass="entr" presetSubtype="0" fill="hold" grpId="0" nodeType="after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animEffect transition="in" filter="fade">
                                      <p:cBhvr>
                                        <p:cTn id="31" dur="500"/>
                                        <p:tgtEl>
                                          <p:spTgt spid="14">
                                            <p:txEl>
                                              <p:pRg st="0" end="0"/>
                                            </p:txEl>
                                          </p:spTgt>
                                        </p:tgtEl>
                                      </p:cBhvr>
                                    </p:animEffect>
                                  </p:childTnLst>
                                </p:cTn>
                              </p:par>
                            </p:childTnLst>
                          </p:cTn>
                        </p:par>
                        <p:par>
                          <p:cTn id="32" fill="hold">
                            <p:stCondLst>
                              <p:cond delay="2450"/>
                            </p:stCondLst>
                            <p:childTnLst>
                              <p:par>
                                <p:cTn id="33" presetID="10" presetClass="entr" presetSubtype="0" fill="hold" grpId="0" nodeType="afterEffect">
                                  <p:stCondLst>
                                    <p:cond delay="0"/>
                                  </p:stCondLst>
                                  <p:childTnLst>
                                    <p:set>
                                      <p:cBhvr>
                                        <p:cTn id="34" dur="1" fill="hold">
                                          <p:stCondLst>
                                            <p:cond delay="0"/>
                                          </p:stCondLst>
                                        </p:cTn>
                                        <p:tgtEl>
                                          <p:spTgt spid="12">
                                            <p:bg/>
                                          </p:spTgt>
                                        </p:tgtEl>
                                        <p:attrNameLst>
                                          <p:attrName>style.visibility</p:attrName>
                                        </p:attrNameLst>
                                      </p:cBhvr>
                                      <p:to>
                                        <p:strVal val="visible"/>
                                      </p:to>
                                    </p:set>
                                    <p:animEffect transition="in" filter="fade">
                                      <p:cBhvr>
                                        <p:cTn id="35" dur="500"/>
                                        <p:tgtEl>
                                          <p:spTgt spid="12">
                                            <p:bg/>
                                          </p:spTgt>
                                        </p:tgtEl>
                                      </p:cBhvr>
                                    </p:animEffect>
                                  </p:childTnLst>
                                </p:cTn>
                              </p:par>
                            </p:childTnLst>
                          </p:cTn>
                        </p:par>
                        <p:par>
                          <p:cTn id="36" fill="hold">
                            <p:stCondLst>
                              <p:cond delay="2950"/>
                            </p:stCondLst>
                            <p:childTnLst>
                              <p:par>
                                <p:cTn id="37" presetID="10" presetClass="entr" presetSubtype="0" fill="hold" grpId="0" nodeType="after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500"/>
                                        <p:tgtEl>
                                          <p:spTgt spid="12">
                                            <p:txEl>
                                              <p:pRg st="0" end="0"/>
                                            </p:txEl>
                                          </p:spTgt>
                                        </p:tgtEl>
                                      </p:cBhvr>
                                    </p:animEffect>
                                  </p:childTnLst>
                                </p:cTn>
                              </p:par>
                            </p:childTnLst>
                          </p:cTn>
                        </p:par>
                        <p:par>
                          <p:cTn id="40" fill="hold">
                            <p:stCondLst>
                              <p:cond delay="3450"/>
                            </p:stCondLst>
                            <p:childTnLst>
                              <p:par>
                                <p:cTn id="41" presetID="10" presetClass="entr" presetSubtype="0" fill="hold" grpId="0" nodeType="afterEffect">
                                  <p:stCondLst>
                                    <p:cond delay="0"/>
                                  </p:stCondLst>
                                  <p:childTnLst>
                                    <p:set>
                                      <p:cBhvr>
                                        <p:cTn id="42" dur="1" fill="hold">
                                          <p:stCondLst>
                                            <p:cond delay="0"/>
                                          </p:stCondLst>
                                        </p:cTn>
                                        <p:tgtEl>
                                          <p:spTgt spid="15">
                                            <p:bg/>
                                          </p:spTgt>
                                        </p:tgtEl>
                                        <p:attrNameLst>
                                          <p:attrName>style.visibility</p:attrName>
                                        </p:attrNameLst>
                                      </p:cBhvr>
                                      <p:to>
                                        <p:strVal val="visible"/>
                                      </p:to>
                                    </p:set>
                                    <p:animEffect transition="in" filter="fade">
                                      <p:cBhvr>
                                        <p:cTn id="43" dur="500"/>
                                        <p:tgtEl>
                                          <p:spTgt spid="15">
                                            <p:bg/>
                                          </p:spTgt>
                                        </p:tgtEl>
                                      </p:cBhvr>
                                    </p:animEffect>
                                  </p:childTnLst>
                                </p:cTn>
                              </p:par>
                            </p:childTnLst>
                          </p:cTn>
                        </p:par>
                        <p:par>
                          <p:cTn id="44" fill="hold">
                            <p:stCondLst>
                              <p:cond delay="3950"/>
                            </p:stCondLst>
                            <p:childTnLst>
                              <p:par>
                                <p:cTn id="45" presetID="10" presetClass="entr" presetSubtype="0" fill="hold" grpId="0" nodeType="afterEffect">
                                  <p:stCondLst>
                                    <p:cond delay="0"/>
                                  </p:stCondLst>
                                  <p:childTnLst>
                                    <p:set>
                                      <p:cBhvr>
                                        <p:cTn id="46" dur="1" fill="hold">
                                          <p:stCondLst>
                                            <p:cond delay="0"/>
                                          </p:stCondLst>
                                        </p:cTn>
                                        <p:tgtEl>
                                          <p:spTgt spid="15">
                                            <p:txEl>
                                              <p:pRg st="0" end="0"/>
                                            </p:txEl>
                                          </p:spTgt>
                                        </p:tgtEl>
                                        <p:attrNameLst>
                                          <p:attrName>style.visibility</p:attrName>
                                        </p:attrNameLst>
                                      </p:cBhvr>
                                      <p:to>
                                        <p:strVal val="visible"/>
                                      </p:to>
                                    </p:set>
                                    <p:animEffect transition="in" filter="fade">
                                      <p:cBhvr>
                                        <p:cTn id="4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animBg="1"/>
      <p:bldP spid="14" grpId="0" build="p" animBg="1"/>
      <p:bldP spid="15" grpId="0" build="p" animBg="1"/>
      <p:bldP spid="9"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sz="1200">
                <a:solidFill>
                  <a:schemeClr val="accent1"/>
                </a:solidFill>
              </a:rPr>
              <a:t>Quisque libero metus</a:t>
            </a:r>
          </a:p>
          <a:p>
            <a:r>
              <a:rPr lang="en-US"/>
              <a:t>condimentum nec, tempor a, commodo mollis, magna. Quisque libero metus, condimentum nec, tempor a, commodo mollis, magna.</a:t>
            </a:r>
          </a:p>
          <a:p>
            <a:pPr marL="228476" indent="-228476">
              <a:buFont typeface="+mj-lt"/>
              <a:buAutoNum type="arabicPeriod"/>
            </a:pPr>
            <a:r>
              <a:rPr lang="en-US"/>
              <a:t>In turpis. Vivamus aliquet elit ac nisl. Sed in libero ut nibh placerat accumsan. Nullam dictum felis eu pede mollis pretium. Ut a nisl id ante tempus hendrerit. Etiam ut purus mattis mauris sodales aliquam. Praesent egestas tristique nibh. </a:t>
            </a:r>
          </a:p>
          <a:p>
            <a:pPr marL="228476" indent="-228476">
              <a:buFont typeface="+mj-lt"/>
              <a:buAutoNum type="arabicPeriod"/>
            </a:pPr>
            <a:r>
              <a:rPr lang="en-US"/>
              <a:t>Pellentesque habitant morbi tristique senectus et netus et malesuada fames ac turpis egestas.Nullam</a:t>
            </a:r>
            <a:r>
              <a:rPr lang="sk-SK"/>
              <a:t>&amp;</a:t>
            </a:r>
            <a:r>
              <a:rPr lang="en-US"/>
              <a:t> cursus lacinia erat. Quisque ut nisi. Fusce ac felis sit amet ligula pharetra condimentum. </a:t>
            </a:r>
          </a:p>
          <a:p>
            <a:pPr marL="228476" indent="-228476">
              <a:buFont typeface="+mj-lt"/>
              <a:buAutoNum type="arabicPeriod"/>
            </a:pPr>
            <a:r>
              <a:rPr lang="en-US"/>
              <a:t>Class aptent taciti sociosqu ad litora torquent per conubia nostra, per inceptos hymenaeos.</a:t>
            </a:r>
            <a:endParaRPr lang="en-US" dirty="0"/>
          </a:p>
        </p:txBody>
      </p:sp>
      <p:sp>
        <p:nvSpPr>
          <p:cNvPr id="4" name="Title 3"/>
          <p:cNvSpPr>
            <a:spLocks noGrp="1"/>
          </p:cNvSpPr>
          <p:nvPr>
            <p:ph type="title"/>
          </p:nvPr>
        </p:nvSpPr>
        <p:spPr/>
        <p:txBody>
          <a:bodyPr/>
          <a:lstStyle/>
          <a:p>
            <a:r>
              <a:rPr lang="en-US"/>
              <a:t>Robot Graphic</a:t>
            </a:r>
          </a:p>
        </p:txBody>
      </p:sp>
      <p:sp>
        <p:nvSpPr>
          <p:cNvPr id="7" name="Footer Placeholder 6"/>
          <p:cNvSpPr>
            <a:spLocks noGrp="1"/>
          </p:cNvSpPr>
          <p:nvPr>
            <p:ph type="ftr" sz="quarter" idx="10"/>
          </p:nvPr>
        </p:nvSpPr>
        <p:spPr/>
        <p:txBody>
          <a:bodyPr/>
          <a:lstStyle/>
          <a:p>
            <a:r>
              <a:rPr lang="en-US" dirty="0"/>
              <a:t>www.graphicriver.net/goashape</a:t>
            </a:r>
          </a:p>
        </p:txBody>
      </p:sp>
      <p:pic>
        <p:nvPicPr>
          <p:cNvPr id="13" name="Picture 1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34552" y="1480288"/>
            <a:ext cx="1746729" cy="2774216"/>
          </a:xfrm>
          <a:prstGeom prst="rect">
            <a:avLst/>
          </a:prstGeom>
          <a:noFill/>
          <a:ln>
            <a:noFill/>
          </a:ln>
        </p:spPr>
      </p:pic>
      <p:cxnSp>
        <p:nvCxnSpPr>
          <p:cNvPr id="15" name="Curved Connector 14"/>
          <p:cNvCxnSpPr/>
          <p:nvPr/>
        </p:nvCxnSpPr>
        <p:spPr>
          <a:xfrm rot="10800000">
            <a:off x="956898" y="2070108"/>
            <a:ext cx="389353" cy="12700"/>
          </a:xfrm>
          <a:prstGeom prst="curvedConnector3">
            <a:avLst>
              <a:gd name="adj1" fmla="val 50000"/>
            </a:avLst>
          </a:prstGeom>
          <a:ln>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1034522" y="1705730"/>
            <a:ext cx="255558" cy="246151"/>
          </a:xfrm>
          <a:prstGeom prst="rect">
            <a:avLst/>
          </a:prstGeom>
          <a:noFill/>
        </p:spPr>
        <p:txBody>
          <a:bodyPr wrap="none" lIns="91418" tIns="45708" rIns="91418" bIns="45708" rtlCol="0">
            <a:spAutoFit/>
          </a:bodyPr>
          <a:lstStyle/>
          <a:p>
            <a:r>
              <a:rPr lang="en-US" sz="1000"/>
              <a:t>1</a:t>
            </a:r>
          </a:p>
        </p:txBody>
      </p:sp>
      <p:cxnSp>
        <p:nvCxnSpPr>
          <p:cNvPr id="5" name="Curved Connector 4"/>
          <p:cNvCxnSpPr>
            <a:stCxn id="13" idx="3"/>
          </p:cNvCxnSpPr>
          <p:nvPr/>
        </p:nvCxnSpPr>
        <p:spPr>
          <a:xfrm flipV="1">
            <a:off x="2781246" y="2510422"/>
            <a:ext cx="899644" cy="357023"/>
          </a:xfrm>
          <a:prstGeom prst="curvedConnector2">
            <a:avLst/>
          </a:prstGeom>
          <a:ln>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3009914" y="2387308"/>
            <a:ext cx="255558" cy="246151"/>
          </a:xfrm>
          <a:prstGeom prst="rect">
            <a:avLst/>
          </a:prstGeom>
          <a:noFill/>
        </p:spPr>
        <p:txBody>
          <a:bodyPr wrap="none" lIns="91418" tIns="45708" rIns="91418" bIns="45708" rtlCol="0">
            <a:spAutoFit/>
          </a:bodyPr>
          <a:lstStyle/>
          <a:p>
            <a:r>
              <a:rPr lang="en-US" sz="1000"/>
              <a:t>2</a:t>
            </a:r>
          </a:p>
        </p:txBody>
      </p:sp>
      <p:cxnSp>
        <p:nvCxnSpPr>
          <p:cNvPr id="25" name="Curved Connector 24"/>
          <p:cNvCxnSpPr/>
          <p:nvPr/>
        </p:nvCxnSpPr>
        <p:spPr>
          <a:xfrm>
            <a:off x="2362218" y="3632201"/>
            <a:ext cx="573619" cy="381000"/>
          </a:xfrm>
          <a:prstGeom prst="curvedConnector2">
            <a:avLst/>
          </a:prstGeom>
          <a:ln>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2945546" y="3509138"/>
            <a:ext cx="255558" cy="246151"/>
          </a:xfrm>
          <a:prstGeom prst="rect">
            <a:avLst/>
          </a:prstGeom>
          <a:noFill/>
        </p:spPr>
        <p:txBody>
          <a:bodyPr wrap="none" lIns="91418" tIns="45708" rIns="91418" bIns="45708" rtlCol="0">
            <a:spAutoFit/>
          </a:bodyPr>
          <a:lstStyle/>
          <a:p>
            <a:r>
              <a:rPr lang="en-US" sz="1000"/>
              <a:t>3</a:t>
            </a:r>
          </a:p>
        </p:txBody>
      </p:sp>
      <p:sp>
        <p:nvSpPr>
          <p:cNvPr id="8" name="Freeform 5"/>
          <p:cNvSpPr>
            <a:spLocks noEditPoints="1"/>
          </p:cNvSpPr>
          <p:nvPr/>
        </p:nvSpPr>
        <p:spPr bwMode="auto">
          <a:xfrm>
            <a:off x="487413" y="1825671"/>
            <a:ext cx="481013" cy="481013"/>
          </a:xfrm>
          <a:custGeom>
            <a:avLst/>
            <a:gdLst>
              <a:gd name="T0" fmla="*/ 330 w 490"/>
              <a:gd name="T1" fmla="*/ 287 h 489"/>
              <a:gd name="T2" fmla="*/ 330 w 490"/>
              <a:gd name="T3" fmla="*/ 287 h 489"/>
              <a:gd name="T4" fmla="*/ 273 w 490"/>
              <a:gd name="T5" fmla="*/ 287 h 489"/>
              <a:gd name="T6" fmla="*/ 239 w 490"/>
              <a:gd name="T7" fmla="*/ 265 h 489"/>
              <a:gd name="T8" fmla="*/ 206 w 490"/>
              <a:gd name="T9" fmla="*/ 287 h 489"/>
              <a:gd name="T10" fmla="*/ 159 w 490"/>
              <a:gd name="T11" fmla="*/ 287 h 489"/>
              <a:gd name="T12" fmla="*/ 149 w 490"/>
              <a:gd name="T13" fmla="*/ 297 h 489"/>
              <a:gd name="T14" fmla="*/ 149 w 490"/>
              <a:gd name="T15" fmla="*/ 308 h 489"/>
              <a:gd name="T16" fmla="*/ 159 w 490"/>
              <a:gd name="T17" fmla="*/ 319 h 489"/>
              <a:gd name="T18" fmla="*/ 206 w 490"/>
              <a:gd name="T19" fmla="*/ 319 h 489"/>
              <a:gd name="T20" fmla="*/ 239 w 490"/>
              <a:gd name="T21" fmla="*/ 340 h 489"/>
              <a:gd name="T22" fmla="*/ 273 w 490"/>
              <a:gd name="T23" fmla="*/ 319 h 489"/>
              <a:gd name="T24" fmla="*/ 330 w 490"/>
              <a:gd name="T25" fmla="*/ 319 h 489"/>
              <a:gd name="T26" fmla="*/ 341 w 490"/>
              <a:gd name="T27" fmla="*/ 308 h 489"/>
              <a:gd name="T28" fmla="*/ 341 w 490"/>
              <a:gd name="T29" fmla="*/ 297 h 489"/>
              <a:gd name="T30" fmla="*/ 330 w 490"/>
              <a:gd name="T31" fmla="*/ 287 h 489"/>
              <a:gd name="T32" fmla="*/ 330 w 490"/>
              <a:gd name="T33" fmla="*/ 287 h 489"/>
              <a:gd name="T34" fmla="*/ 330 w 490"/>
              <a:gd name="T35" fmla="*/ 169 h 489"/>
              <a:gd name="T36" fmla="*/ 330 w 490"/>
              <a:gd name="T37" fmla="*/ 169 h 489"/>
              <a:gd name="T38" fmla="*/ 294 w 490"/>
              <a:gd name="T39" fmla="*/ 169 h 489"/>
              <a:gd name="T40" fmla="*/ 261 w 490"/>
              <a:gd name="T41" fmla="*/ 148 h 489"/>
              <a:gd name="T42" fmla="*/ 227 w 490"/>
              <a:gd name="T43" fmla="*/ 169 h 489"/>
              <a:gd name="T44" fmla="*/ 159 w 490"/>
              <a:gd name="T45" fmla="*/ 169 h 489"/>
              <a:gd name="T46" fmla="*/ 149 w 490"/>
              <a:gd name="T47" fmla="*/ 180 h 489"/>
              <a:gd name="T48" fmla="*/ 149 w 490"/>
              <a:gd name="T49" fmla="*/ 190 h 489"/>
              <a:gd name="T50" fmla="*/ 159 w 490"/>
              <a:gd name="T51" fmla="*/ 201 h 489"/>
              <a:gd name="T52" fmla="*/ 227 w 490"/>
              <a:gd name="T53" fmla="*/ 201 h 489"/>
              <a:gd name="T54" fmla="*/ 261 w 490"/>
              <a:gd name="T55" fmla="*/ 223 h 489"/>
              <a:gd name="T56" fmla="*/ 294 w 490"/>
              <a:gd name="T57" fmla="*/ 201 h 489"/>
              <a:gd name="T58" fmla="*/ 330 w 490"/>
              <a:gd name="T59" fmla="*/ 201 h 489"/>
              <a:gd name="T60" fmla="*/ 341 w 490"/>
              <a:gd name="T61" fmla="*/ 190 h 489"/>
              <a:gd name="T62" fmla="*/ 341 w 490"/>
              <a:gd name="T63" fmla="*/ 180 h 489"/>
              <a:gd name="T64" fmla="*/ 330 w 490"/>
              <a:gd name="T65" fmla="*/ 169 h 489"/>
              <a:gd name="T66" fmla="*/ 330 w 490"/>
              <a:gd name="T67" fmla="*/ 169 h 489"/>
              <a:gd name="T68" fmla="*/ 245 w 490"/>
              <a:gd name="T69" fmla="*/ 0 h 489"/>
              <a:gd name="T70" fmla="*/ 245 w 490"/>
              <a:gd name="T71" fmla="*/ 0 h 489"/>
              <a:gd name="T72" fmla="*/ 0 w 490"/>
              <a:gd name="T73" fmla="*/ 244 h 489"/>
              <a:gd name="T74" fmla="*/ 245 w 490"/>
              <a:gd name="T75" fmla="*/ 489 h 489"/>
              <a:gd name="T76" fmla="*/ 490 w 490"/>
              <a:gd name="T77" fmla="*/ 244 h 489"/>
              <a:gd name="T78" fmla="*/ 245 w 490"/>
              <a:gd name="T79" fmla="*/ 0 h 489"/>
              <a:gd name="T80" fmla="*/ 245 w 490"/>
              <a:gd name="T81" fmla="*/ 0 h 489"/>
              <a:gd name="T82" fmla="*/ 245 w 490"/>
              <a:gd name="T83" fmla="*/ 447 h 489"/>
              <a:gd name="T84" fmla="*/ 245 w 490"/>
              <a:gd name="T85" fmla="*/ 447 h 489"/>
              <a:gd name="T86" fmla="*/ 42 w 490"/>
              <a:gd name="T87" fmla="*/ 244 h 489"/>
              <a:gd name="T88" fmla="*/ 245 w 490"/>
              <a:gd name="T89" fmla="*/ 41 h 489"/>
              <a:gd name="T90" fmla="*/ 448 w 490"/>
              <a:gd name="T91" fmla="*/ 244 h 489"/>
              <a:gd name="T92" fmla="*/ 245 w 490"/>
              <a:gd name="T93" fmla="*/ 447 h 489"/>
              <a:gd name="T94" fmla="*/ 245 w 490"/>
              <a:gd name="T95" fmla="*/ 447 h 489"/>
              <a:gd name="T96" fmla="*/ 245 w 490"/>
              <a:gd name="T97" fmla="*/ 447 h 489"/>
              <a:gd name="T98" fmla="*/ 245 w 490"/>
              <a:gd name="T99" fmla="*/ 44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 h="489">
                <a:moveTo>
                  <a:pt x="330" y="287"/>
                </a:moveTo>
                <a:lnTo>
                  <a:pt x="330" y="287"/>
                </a:lnTo>
                <a:lnTo>
                  <a:pt x="273" y="287"/>
                </a:lnTo>
                <a:cubicBezTo>
                  <a:pt x="267" y="274"/>
                  <a:pt x="254" y="265"/>
                  <a:pt x="239" y="265"/>
                </a:cubicBezTo>
                <a:cubicBezTo>
                  <a:pt x="225" y="265"/>
                  <a:pt x="212" y="274"/>
                  <a:pt x="206" y="287"/>
                </a:cubicBezTo>
                <a:lnTo>
                  <a:pt x="159" y="287"/>
                </a:lnTo>
                <a:cubicBezTo>
                  <a:pt x="154" y="287"/>
                  <a:pt x="149" y="291"/>
                  <a:pt x="149" y="297"/>
                </a:cubicBezTo>
                <a:lnTo>
                  <a:pt x="149" y="308"/>
                </a:lnTo>
                <a:cubicBezTo>
                  <a:pt x="149" y="314"/>
                  <a:pt x="154" y="319"/>
                  <a:pt x="159" y="319"/>
                </a:cubicBezTo>
                <a:lnTo>
                  <a:pt x="206" y="319"/>
                </a:lnTo>
                <a:cubicBezTo>
                  <a:pt x="212" y="331"/>
                  <a:pt x="225" y="340"/>
                  <a:pt x="239" y="340"/>
                </a:cubicBezTo>
                <a:cubicBezTo>
                  <a:pt x="254" y="340"/>
                  <a:pt x="267" y="331"/>
                  <a:pt x="273" y="319"/>
                </a:cubicBezTo>
                <a:lnTo>
                  <a:pt x="330" y="319"/>
                </a:lnTo>
                <a:cubicBezTo>
                  <a:pt x="336" y="319"/>
                  <a:pt x="341" y="314"/>
                  <a:pt x="341" y="308"/>
                </a:cubicBezTo>
                <a:lnTo>
                  <a:pt x="341" y="297"/>
                </a:lnTo>
                <a:cubicBezTo>
                  <a:pt x="341" y="291"/>
                  <a:pt x="336" y="287"/>
                  <a:pt x="330" y="287"/>
                </a:cubicBezTo>
                <a:lnTo>
                  <a:pt x="330" y="287"/>
                </a:lnTo>
                <a:close/>
                <a:moveTo>
                  <a:pt x="330" y="169"/>
                </a:moveTo>
                <a:lnTo>
                  <a:pt x="330" y="169"/>
                </a:lnTo>
                <a:lnTo>
                  <a:pt x="294" y="169"/>
                </a:lnTo>
                <a:cubicBezTo>
                  <a:pt x="288" y="157"/>
                  <a:pt x="276" y="148"/>
                  <a:pt x="261" y="148"/>
                </a:cubicBezTo>
                <a:cubicBezTo>
                  <a:pt x="246" y="148"/>
                  <a:pt x="233" y="157"/>
                  <a:pt x="227" y="169"/>
                </a:cubicBezTo>
                <a:lnTo>
                  <a:pt x="159" y="169"/>
                </a:lnTo>
                <a:cubicBezTo>
                  <a:pt x="154" y="169"/>
                  <a:pt x="149" y="174"/>
                  <a:pt x="149" y="180"/>
                </a:cubicBezTo>
                <a:lnTo>
                  <a:pt x="149" y="190"/>
                </a:lnTo>
                <a:cubicBezTo>
                  <a:pt x="149" y="196"/>
                  <a:pt x="154" y="201"/>
                  <a:pt x="159" y="201"/>
                </a:cubicBezTo>
                <a:lnTo>
                  <a:pt x="227" y="201"/>
                </a:lnTo>
                <a:cubicBezTo>
                  <a:pt x="233" y="214"/>
                  <a:pt x="246" y="223"/>
                  <a:pt x="261" y="223"/>
                </a:cubicBezTo>
                <a:cubicBezTo>
                  <a:pt x="276" y="223"/>
                  <a:pt x="288" y="214"/>
                  <a:pt x="294" y="201"/>
                </a:cubicBezTo>
                <a:lnTo>
                  <a:pt x="330" y="201"/>
                </a:lnTo>
                <a:cubicBezTo>
                  <a:pt x="336" y="201"/>
                  <a:pt x="341" y="196"/>
                  <a:pt x="341" y="190"/>
                </a:cubicBezTo>
                <a:lnTo>
                  <a:pt x="341" y="180"/>
                </a:lnTo>
                <a:cubicBezTo>
                  <a:pt x="341" y="174"/>
                  <a:pt x="336" y="169"/>
                  <a:pt x="330" y="169"/>
                </a:cubicBezTo>
                <a:lnTo>
                  <a:pt x="330" y="169"/>
                </a:lnTo>
                <a:close/>
                <a:moveTo>
                  <a:pt x="245" y="0"/>
                </a:moveTo>
                <a:lnTo>
                  <a:pt x="245" y="0"/>
                </a:lnTo>
                <a:cubicBezTo>
                  <a:pt x="109" y="0"/>
                  <a:pt x="0" y="108"/>
                  <a:pt x="0" y="244"/>
                </a:cubicBezTo>
                <a:cubicBezTo>
                  <a:pt x="0" y="379"/>
                  <a:pt x="109" y="489"/>
                  <a:pt x="245" y="489"/>
                </a:cubicBezTo>
                <a:cubicBezTo>
                  <a:pt x="380" y="489"/>
                  <a:pt x="490" y="379"/>
                  <a:pt x="490" y="244"/>
                </a:cubicBezTo>
                <a:cubicBezTo>
                  <a:pt x="490" y="108"/>
                  <a:pt x="380" y="0"/>
                  <a:pt x="245" y="0"/>
                </a:cubicBezTo>
                <a:lnTo>
                  <a:pt x="245" y="0"/>
                </a:lnTo>
                <a:close/>
                <a:moveTo>
                  <a:pt x="245" y="447"/>
                </a:moveTo>
                <a:lnTo>
                  <a:pt x="245" y="447"/>
                </a:lnTo>
                <a:cubicBezTo>
                  <a:pt x="133" y="447"/>
                  <a:pt x="42" y="356"/>
                  <a:pt x="42" y="244"/>
                </a:cubicBezTo>
                <a:cubicBezTo>
                  <a:pt x="42" y="132"/>
                  <a:pt x="133" y="41"/>
                  <a:pt x="245" y="41"/>
                </a:cubicBezTo>
                <a:cubicBezTo>
                  <a:pt x="357" y="41"/>
                  <a:pt x="448" y="132"/>
                  <a:pt x="448" y="244"/>
                </a:cubicBezTo>
                <a:cubicBezTo>
                  <a:pt x="448" y="356"/>
                  <a:pt x="357" y="447"/>
                  <a:pt x="245" y="447"/>
                </a:cubicBezTo>
                <a:lnTo>
                  <a:pt x="245" y="447"/>
                </a:lnTo>
                <a:close/>
                <a:moveTo>
                  <a:pt x="245" y="447"/>
                </a:moveTo>
                <a:lnTo>
                  <a:pt x="245" y="447"/>
                </a:lnTo>
                <a:close/>
              </a:path>
            </a:pathLst>
          </a:custGeom>
          <a:solidFill>
            <a:schemeClr val="accent2"/>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16" name="Freeform 9"/>
          <p:cNvSpPr>
            <a:spLocks noEditPoints="1"/>
          </p:cNvSpPr>
          <p:nvPr/>
        </p:nvSpPr>
        <p:spPr bwMode="auto">
          <a:xfrm>
            <a:off x="3446525" y="2024119"/>
            <a:ext cx="481013" cy="481013"/>
          </a:xfrm>
          <a:custGeom>
            <a:avLst/>
            <a:gdLst>
              <a:gd name="T0" fmla="*/ 245 w 490"/>
              <a:gd name="T1" fmla="*/ 0 h 489"/>
              <a:gd name="T2" fmla="*/ 245 w 490"/>
              <a:gd name="T3" fmla="*/ 489 h 489"/>
              <a:gd name="T4" fmla="*/ 245 w 490"/>
              <a:gd name="T5" fmla="*/ 0 h 489"/>
              <a:gd name="T6" fmla="*/ 245 w 490"/>
              <a:gd name="T7" fmla="*/ 447 h 489"/>
              <a:gd name="T8" fmla="*/ 42 w 490"/>
              <a:gd name="T9" fmla="*/ 244 h 489"/>
              <a:gd name="T10" fmla="*/ 448 w 490"/>
              <a:gd name="T11" fmla="*/ 244 h 489"/>
              <a:gd name="T12" fmla="*/ 245 w 490"/>
              <a:gd name="T13" fmla="*/ 447 h 489"/>
              <a:gd name="T14" fmla="*/ 305 w 490"/>
              <a:gd name="T15" fmla="*/ 220 h 489"/>
              <a:gd name="T16" fmla="*/ 305 w 490"/>
              <a:gd name="T17" fmla="*/ 148 h 489"/>
              <a:gd name="T18" fmla="*/ 271 w 490"/>
              <a:gd name="T19" fmla="*/ 196 h 489"/>
              <a:gd name="T20" fmla="*/ 221 w 490"/>
              <a:gd name="T21" fmla="*/ 184 h 489"/>
              <a:gd name="T22" fmla="*/ 149 w 490"/>
              <a:gd name="T23" fmla="*/ 184 h 489"/>
              <a:gd name="T24" fmla="*/ 197 w 490"/>
              <a:gd name="T25" fmla="*/ 220 h 489"/>
              <a:gd name="T26" fmla="*/ 185 w 490"/>
              <a:gd name="T27" fmla="*/ 268 h 489"/>
              <a:gd name="T28" fmla="*/ 185 w 490"/>
              <a:gd name="T29" fmla="*/ 340 h 489"/>
              <a:gd name="T30" fmla="*/ 221 w 490"/>
              <a:gd name="T31" fmla="*/ 292 h 489"/>
              <a:gd name="T32" fmla="*/ 269 w 490"/>
              <a:gd name="T33" fmla="*/ 304 h 489"/>
              <a:gd name="T34" fmla="*/ 341 w 490"/>
              <a:gd name="T35" fmla="*/ 304 h 489"/>
              <a:gd name="T36" fmla="*/ 293 w 490"/>
              <a:gd name="T37" fmla="*/ 268 h 489"/>
              <a:gd name="T38" fmla="*/ 305 w 490"/>
              <a:gd name="T39" fmla="*/ 220 h 489"/>
              <a:gd name="T40" fmla="*/ 305 w 490"/>
              <a:gd name="T41" fmla="*/ 172 h 489"/>
              <a:gd name="T42" fmla="*/ 305 w 490"/>
              <a:gd name="T43" fmla="*/ 196 h 489"/>
              <a:gd name="T44" fmla="*/ 305 w 490"/>
              <a:gd name="T45" fmla="*/ 172 h 489"/>
              <a:gd name="T46" fmla="*/ 185 w 490"/>
              <a:gd name="T47" fmla="*/ 316 h 489"/>
              <a:gd name="T48" fmla="*/ 173 w 490"/>
              <a:gd name="T49" fmla="*/ 304 h 489"/>
              <a:gd name="T50" fmla="*/ 197 w 490"/>
              <a:gd name="T51" fmla="*/ 304 h 489"/>
              <a:gd name="T52" fmla="*/ 185 w 490"/>
              <a:gd name="T53" fmla="*/ 316 h 489"/>
              <a:gd name="T54" fmla="*/ 185 w 490"/>
              <a:gd name="T55" fmla="*/ 196 h 489"/>
              <a:gd name="T56" fmla="*/ 185 w 490"/>
              <a:gd name="T57" fmla="*/ 172 h 489"/>
              <a:gd name="T58" fmla="*/ 185 w 490"/>
              <a:gd name="T59" fmla="*/ 196 h 489"/>
              <a:gd name="T60" fmla="*/ 221 w 490"/>
              <a:gd name="T61" fmla="*/ 220 h 489"/>
              <a:gd name="T62" fmla="*/ 269 w 490"/>
              <a:gd name="T63" fmla="*/ 220 h 489"/>
              <a:gd name="T64" fmla="*/ 221 w 490"/>
              <a:gd name="T65" fmla="*/ 268 h 489"/>
              <a:gd name="T66" fmla="*/ 305 w 490"/>
              <a:gd name="T67" fmla="*/ 292 h 489"/>
              <a:gd name="T68" fmla="*/ 317 w 490"/>
              <a:gd name="T69" fmla="*/ 304 h 489"/>
              <a:gd name="T70" fmla="*/ 293 w 490"/>
              <a:gd name="T71" fmla="*/ 304 h 489"/>
              <a:gd name="T72" fmla="*/ 305 w 490"/>
              <a:gd name="T73" fmla="*/ 292 h 489"/>
              <a:gd name="T74" fmla="*/ 305 w 490"/>
              <a:gd name="T75" fmla="*/ 29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0" h="489">
                <a:moveTo>
                  <a:pt x="245" y="0"/>
                </a:moveTo>
                <a:lnTo>
                  <a:pt x="245" y="0"/>
                </a:lnTo>
                <a:cubicBezTo>
                  <a:pt x="109" y="0"/>
                  <a:pt x="0" y="108"/>
                  <a:pt x="0" y="244"/>
                </a:cubicBezTo>
                <a:cubicBezTo>
                  <a:pt x="0" y="379"/>
                  <a:pt x="109" y="489"/>
                  <a:pt x="245" y="489"/>
                </a:cubicBezTo>
                <a:cubicBezTo>
                  <a:pt x="380" y="489"/>
                  <a:pt x="490" y="379"/>
                  <a:pt x="490" y="244"/>
                </a:cubicBezTo>
                <a:cubicBezTo>
                  <a:pt x="490" y="108"/>
                  <a:pt x="380" y="0"/>
                  <a:pt x="245" y="0"/>
                </a:cubicBezTo>
                <a:lnTo>
                  <a:pt x="245" y="0"/>
                </a:lnTo>
                <a:close/>
                <a:moveTo>
                  <a:pt x="245" y="447"/>
                </a:moveTo>
                <a:lnTo>
                  <a:pt x="245" y="447"/>
                </a:lnTo>
                <a:cubicBezTo>
                  <a:pt x="133" y="447"/>
                  <a:pt x="42" y="356"/>
                  <a:pt x="42" y="244"/>
                </a:cubicBezTo>
                <a:cubicBezTo>
                  <a:pt x="42" y="132"/>
                  <a:pt x="133" y="41"/>
                  <a:pt x="245" y="41"/>
                </a:cubicBezTo>
                <a:cubicBezTo>
                  <a:pt x="357" y="41"/>
                  <a:pt x="448" y="132"/>
                  <a:pt x="448" y="244"/>
                </a:cubicBezTo>
                <a:cubicBezTo>
                  <a:pt x="448" y="356"/>
                  <a:pt x="357" y="447"/>
                  <a:pt x="245" y="447"/>
                </a:cubicBezTo>
                <a:lnTo>
                  <a:pt x="245" y="447"/>
                </a:lnTo>
                <a:close/>
                <a:moveTo>
                  <a:pt x="305" y="220"/>
                </a:moveTo>
                <a:lnTo>
                  <a:pt x="305" y="220"/>
                </a:lnTo>
                <a:cubicBezTo>
                  <a:pt x="325" y="220"/>
                  <a:pt x="341" y="204"/>
                  <a:pt x="341" y="184"/>
                </a:cubicBezTo>
                <a:cubicBezTo>
                  <a:pt x="341" y="164"/>
                  <a:pt x="325" y="148"/>
                  <a:pt x="305" y="148"/>
                </a:cubicBezTo>
                <a:cubicBezTo>
                  <a:pt x="285" y="148"/>
                  <a:pt x="269" y="164"/>
                  <a:pt x="269" y="184"/>
                </a:cubicBezTo>
                <a:cubicBezTo>
                  <a:pt x="269" y="188"/>
                  <a:pt x="270" y="192"/>
                  <a:pt x="271" y="196"/>
                </a:cubicBezTo>
                <a:lnTo>
                  <a:pt x="219" y="196"/>
                </a:lnTo>
                <a:cubicBezTo>
                  <a:pt x="220" y="192"/>
                  <a:pt x="221" y="188"/>
                  <a:pt x="221" y="184"/>
                </a:cubicBezTo>
                <a:cubicBezTo>
                  <a:pt x="221" y="164"/>
                  <a:pt x="205" y="148"/>
                  <a:pt x="185" y="148"/>
                </a:cubicBezTo>
                <a:cubicBezTo>
                  <a:pt x="165" y="148"/>
                  <a:pt x="149" y="164"/>
                  <a:pt x="149" y="184"/>
                </a:cubicBezTo>
                <a:cubicBezTo>
                  <a:pt x="149" y="204"/>
                  <a:pt x="165" y="220"/>
                  <a:pt x="185" y="220"/>
                </a:cubicBezTo>
                <a:lnTo>
                  <a:pt x="197" y="220"/>
                </a:lnTo>
                <a:lnTo>
                  <a:pt x="197" y="268"/>
                </a:lnTo>
                <a:lnTo>
                  <a:pt x="185" y="268"/>
                </a:lnTo>
                <a:cubicBezTo>
                  <a:pt x="165" y="268"/>
                  <a:pt x="149" y="284"/>
                  <a:pt x="149" y="304"/>
                </a:cubicBezTo>
                <a:cubicBezTo>
                  <a:pt x="149" y="324"/>
                  <a:pt x="165" y="340"/>
                  <a:pt x="185" y="340"/>
                </a:cubicBezTo>
                <a:cubicBezTo>
                  <a:pt x="205" y="340"/>
                  <a:pt x="221" y="324"/>
                  <a:pt x="221" y="304"/>
                </a:cubicBezTo>
                <a:lnTo>
                  <a:pt x="221" y="292"/>
                </a:lnTo>
                <a:lnTo>
                  <a:pt x="269" y="292"/>
                </a:lnTo>
                <a:lnTo>
                  <a:pt x="269" y="304"/>
                </a:lnTo>
                <a:cubicBezTo>
                  <a:pt x="269" y="324"/>
                  <a:pt x="285" y="340"/>
                  <a:pt x="305" y="340"/>
                </a:cubicBezTo>
                <a:cubicBezTo>
                  <a:pt x="325" y="340"/>
                  <a:pt x="341" y="324"/>
                  <a:pt x="341" y="304"/>
                </a:cubicBezTo>
                <a:cubicBezTo>
                  <a:pt x="341" y="284"/>
                  <a:pt x="325" y="268"/>
                  <a:pt x="305" y="268"/>
                </a:cubicBezTo>
                <a:lnTo>
                  <a:pt x="293" y="268"/>
                </a:lnTo>
                <a:lnTo>
                  <a:pt x="293" y="220"/>
                </a:lnTo>
                <a:lnTo>
                  <a:pt x="305" y="220"/>
                </a:lnTo>
                <a:close/>
                <a:moveTo>
                  <a:pt x="305" y="172"/>
                </a:moveTo>
                <a:lnTo>
                  <a:pt x="305" y="172"/>
                </a:lnTo>
                <a:cubicBezTo>
                  <a:pt x="311" y="172"/>
                  <a:pt x="317" y="177"/>
                  <a:pt x="317" y="184"/>
                </a:cubicBezTo>
                <a:cubicBezTo>
                  <a:pt x="317" y="190"/>
                  <a:pt x="311" y="196"/>
                  <a:pt x="305" y="196"/>
                </a:cubicBezTo>
                <a:cubicBezTo>
                  <a:pt x="298" y="196"/>
                  <a:pt x="293" y="190"/>
                  <a:pt x="293" y="184"/>
                </a:cubicBezTo>
                <a:cubicBezTo>
                  <a:pt x="293" y="177"/>
                  <a:pt x="298" y="172"/>
                  <a:pt x="305" y="172"/>
                </a:cubicBezTo>
                <a:lnTo>
                  <a:pt x="305" y="172"/>
                </a:lnTo>
                <a:close/>
                <a:moveTo>
                  <a:pt x="185" y="316"/>
                </a:moveTo>
                <a:lnTo>
                  <a:pt x="185" y="316"/>
                </a:lnTo>
                <a:cubicBezTo>
                  <a:pt x="178" y="316"/>
                  <a:pt x="173" y="310"/>
                  <a:pt x="173" y="304"/>
                </a:cubicBezTo>
                <a:cubicBezTo>
                  <a:pt x="173" y="297"/>
                  <a:pt x="178" y="292"/>
                  <a:pt x="185" y="292"/>
                </a:cubicBezTo>
                <a:cubicBezTo>
                  <a:pt x="191" y="292"/>
                  <a:pt x="197" y="297"/>
                  <a:pt x="197" y="304"/>
                </a:cubicBezTo>
                <a:cubicBezTo>
                  <a:pt x="197" y="310"/>
                  <a:pt x="191" y="316"/>
                  <a:pt x="185" y="316"/>
                </a:cubicBezTo>
                <a:lnTo>
                  <a:pt x="185" y="316"/>
                </a:lnTo>
                <a:close/>
                <a:moveTo>
                  <a:pt x="185" y="196"/>
                </a:moveTo>
                <a:lnTo>
                  <a:pt x="185" y="196"/>
                </a:lnTo>
                <a:cubicBezTo>
                  <a:pt x="178" y="196"/>
                  <a:pt x="173" y="190"/>
                  <a:pt x="173" y="184"/>
                </a:cubicBezTo>
                <a:cubicBezTo>
                  <a:pt x="173" y="177"/>
                  <a:pt x="178" y="172"/>
                  <a:pt x="185" y="172"/>
                </a:cubicBezTo>
                <a:cubicBezTo>
                  <a:pt x="191" y="172"/>
                  <a:pt x="197" y="177"/>
                  <a:pt x="197" y="184"/>
                </a:cubicBezTo>
                <a:cubicBezTo>
                  <a:pt x="197" y="190"/>
                  <a:pt x="191" y="196"/>
                  <a:pt x="185" y="196"/>
                </a:cubicBezTo>
                <a:lnTo>
                  <a:pt x="185" y="196"/>
                </a:lnTo>
                <a:close/>
                <a:moveTo>
                  <a:pt x="221" y="220"/>
                </a:moveTo>
                <a:lnTo>
                  <a:pt x="221" y="220"/>
                </a:lnTo>
                <a:lnTo>
                  <a:pt x="269" y="220"/>
                </a:lnTo>
                <a:lnTo>
                  <a:pt x="269" y="268"/>
                </a:lnTo>
                <a:lnTo>
                  <a:pt x="221" y="268"/>
                </a:lnTo>
                <a:lnTo>
                  <a:pt x="221" y="220"/>
                </a:lnTo>
                <a:close/>
                <a:moveTo>
                  <a:pt x="305" y="292"/>
                </a:moveTo>
                <a:lnTo>
                  <a:pt x="305" y="292"/>
                </a:lnTo>
                <a:cubicBezTo>
                  <a:pt x="311" y="292"/>
                  <a:pt x="317" y="297"/>
                  <a:pt x="317" y="304"/>
                </a:cubicBezTo>
                <a:cubicBezTo>
                  <a:pt x="317" y="310"/>
                  <a:pt x="311" y="316"/>
                  <a:pt x="305" y="316"/>
                </a:cubicBezTo>
                <a:cubicBezTo>
                  <a:pt x="298" y="316"/>
                  <a:pt x="293" y="310"/>
                  <a:pt x="293" y="304"/>
                </a:cubicBezTo>
                <a:cubicBezTo>
                  <a:pt x="293" y="297"/>
                  <a:pt x="298" y="292"/>
                  <a:pt x="305" y="292"/>
                </a:cubicBezTo>
                <a:lnTo>
                  <a:pt x="305" y="292"/>
                </a:lnTo>
                <a:close/>
                <a:moveTo>
                  <a:pt x="305" y="292"/>
                </a:moveTo>
                <a:lnTo>
                  <a:pt x="305" y="292"/>
                </a:lnTo>
                <a:close/>
              </a:path>
            </a:pathLst>
          </a:custGeom>
          <a:solidFill>
            <a:schemeClr val="accent2"/>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22" name="Freeform 17"/>
          <p:cNvSpPr>
            <a:spLocks noEditPoints="1"/>
          </p:cNvSpPr>
          <p:nvPr/>
        </p:nvSpPr>
        <p:spPr bwMode="auto">
          <a:xfrm>
            <a:off x="2700401" y="4010081"/>
            <a:ext cx="481013" cy="481013"/>
          </a:xfrm>
          <a:custGeom>
            <a:avLst/>
            <a:gdLst>
              <a:gd name="T0" fmla="*/ 148 w 490"/>
              <a:gd name="T1" fmla="*/ 212 h 489"/>
              <a:gd name="T2" fmla="*/ 148 w 490"/>
              <a:gd name="T3" fmla="*/ 212 h 489"/>
              <a:gd name="T4" fmla="*/ 139 w 490"/>
              <a:gd name="T5" fmla="*/ 212 h 489"/>
              <a:gd name="T6" fmla="*/ 128 w 490"/>
              <a:gd name="T7" fmla="*/ 224 h 489"/>
              <a:gd name="T8" fmla="*/ 128 w 490"/>
              <a:gd name="T9" fmla="*/ 307 h 489"/>
              <a:gd name="T10" fmla="*/ 139 w 490"/>
              <a:gd name="T11" fmla="*/ 319 h 489"/>
              <a:gd name="T12" fmla="*/ 148 w 490"/>
              <a:gd name="T13" fmla="*/ 319 h 489"/>
              <a:gd name="T14" fmla="*/ 159 w 490"/>
              <a:gd name="T15" fmla="*/ 307 h 489"/>
              <a:gd name="T16" fmla="*/ 159 w 490"/>
              <a:gd name="T17" fmla="*/ 224 h 489"/>
              <a:gd name="T18" fmla="*/ 148 w 490"/>
              <a:gd name="T19" fmla="*/ 212 h 489"/>
              <a:gd name="T20" fmla="*/ 148 w 490"/>
              <a:gd name="T21" fmla="*/ 212 h 489"/>
              <a:gd name="T22" fmla="*/ 213 w 490"/>
              <a:gd name="T23" fmla="*/ 180 h 489"/>
              <a:gd name="T24" fmla="*/ 213 w 490"/>
              <a:gd name="T25" fmla="*/ 180 h 489"/>
              <a:gd name="T26" fmla="*/ 202 w 490"/>
              <a:gd name="T27" fmla="*/ 180 h 489"/>
              <a:gd name="T28" fmla="*/ 191 w 490"/>
              <a:gd name="T29" fmla="*/ 190 h 489"/>
              <a:gd name="T30" fmla="*/ 191 w 490"/>
              <a:gd name="T31" fmla="*/ 308 h 489"/>
              <a:gd name="T32" fmla="*/ 202 w 490"/>
              <a:gd name="T33" fmla="*/ 319 h 489"/>
              <a:gd name="T34" fmla="*/ 213 w 490"/>
              <a:gd name="T35" fmla="*/ 319 h 489"/>
              <a:gd name="T36" fmla="*/ 224 w 490"/>
              <a:gd name="T37" fmla="*/ 308 h 489"/>
              <a:gd name="T38" fmla="*/ 224 w 490"/>
              <a:gd name="T39" fmla="*/ 190 h 489"/>
              <a:gd name="T40" fmla="*/ 213 w 490"/>
              <a:gd name="T41" fmla="*/ 180 h 489"/>
              <a:gd name="T42" fmla="*/ 213 w 490"/>
              <a:gd name="T43" fmla="*/ 180 h 489"/>
              <a:gd name="T44" fmla="*/ 245 w 490"/>
              <a:gd name="T45" fmla="*/ 0 h 489"/>
              <a:gd name="T46" fmla="*/ 245 w 490"/>
              <a:gd name="T47" fmla="*/ 0 h 489"/>
              <a:gd name="T48" fmla="*/ 0 w 490"/>
              <a:gd name="T49" fmla="*/ 244 h 489"/>
              <a:gd name="T50" fmla="*/ 245 w 490"/>
              <a:gd name="T51" fmla="*/ 489 h 489"/>
              <a:gd name="T52" fmla="*/ 490 w 490"/>
              <a:gd name="T53" fmla="*/ 244 h 489"/>
              <a:gd name="T54" fmla="*/ 245 w 490"/>
              <a:gd name="T55" fmla="*/ 0 h 489"/>
              <a:gd name="T56" fmla="*/ 245 w 490"/>
              <a:gd name="T57" fmla="*/ 0 h 489"/>
              <a:gd name="T58" fmla="*/ 245 w 490"/>
              <a:gd name="T59" fmla="*/ 447 h 489"/>
              <a:gd name="T60" fmla="*/ 245 w 490"/>
              <a:gd name="T61" fmla="*/ 447 h 489"/>
              <a:gd name="T62" fmla="*/ 42 w 490"/>
              <a:gd name="T63" fmla="*/ 244 h 489"/>
              <a:gd name="T64" fmla="*/ 245 w 490"/>
              <a:gd name="T65" fmla="*/ 41 h 489"/>
              <a:gd name="T66" fmla="*/ 448 w 490"/>
              <a:gd name="T67" fmla="*/ 244 h 489"/>
              <a:gd name="T68" fmla="*/ 245 w 490"/>
              <a:gd name="T69" fmla="*/ 447 h 489"/>
              <a:gd name="T70" fmla="*/ 245 w 490"/>
              <a:gd name="T71" fmla="*/ 447 h 489"/>
              <a:gd name="T72" fmla="*/ 277 w 490"/>
              <a:gd name="T73" fmla="*/ 148 h 489"/>
              <a:gd name="T74" fmla="*/ 277 w 490"/>
              <a:gd name="T75" fmla="*/ 148 h 489"/>
              <a:gd name="T76" fmla="*/ 266 w 490"/>
              <a:gd name="T77" fmla="*/ 148 h 489"/>
              <a:gd name="T78" fmla="*/ 255 w 490"/>
              <a:gd name="T79" fmla="*/ 159 h 489"/>
              <a:gd name="T80" fmla="*/ 255 w 490"/>
              <a:gd name="T81" fmla="*/ 308 h 489"/>
              <a:gd name="T82" fmla="*/ 266 w 490"/>
              <a:gd name="T83" fmla="*/ 319 h 489"/>
              <a:gd name="T84" fmla="*/ 277 w 490"/>
              <a:gd name="T85" fmla="*/ 319 h 489"/>
              <a:gd name="T86" fmla="*/ 288 w 490"/>
              <a:gd name="T87" fmla="*/ 308 h 489"/>
              <a:gd name="T88" fmla="*/ 288 w 490"/>
              <a:gd name="T89" fmla="*/ 159 h 489"/>
              <a:gd name="T90" fmla="*/ 277 w 490"/>
              <a:gd name="T91" fmla="*/ 148 h 489"/>
              <a:gd name="T92" fmla="*/ 277 w 490"/>
              <a:gd name="T93" fmla="*/ 148 h 489"/>
              <a:gd name="T94" fmla="*/ 341 w 490"/>
              <a:gd name="T95" fmla="*/ 190 h 489"/>
              <a:gd name="T96" fmla="*/ 341 w 490"/>
              <a:gd name="T97" fmla="*/ 190 h 489"/>
              <a:gd name="T98" fmla="*/ 330 w 490"/>
              <a:gd name="T99" fmla="*/ 190 h 489"/>
              <a:gd name="T100" fmla="*/ 319 w 490"/>
              <a:gd name="T101" fmla="*/ 201 h 489"/>
              <a:gd name="T102" fmla="*/ 319 w 490"/>
              <a:gd name="T103" fmla="*/ 308 h 489"/>
              <a:gd name="T104" fmla="*/ 330 w 490"/>
              <a:gd name="T105" fmla="*/ 319 h 489"/>
              <a:gd name="T106" fmla="*/ 341 w 490"/>
              <a:gd name="T107" fmla="*/ 319 h 489"/>
              <a:gd name="T108" fmla="*/ 351 w 490"/>
              <a:gd name="T109" fmla="*/ 308 h 489"/>
              <a:gd name="T110" fmla="*/ 351 w 490"/>
              <a:gd name="T111" fmla="*/ 201 h 489"/>
              <a:gd name="T112" fmla="*/ 341 w 490"/>
              <a:gd name="T113" fmla="*/ 190 h 489"/>
              <a:gd name="T114" fmla="*/ 341 w 490"/>
              <a:gd name="T115" fmla="*/ 190 h 489"/>
              <a:gd name="T116" fmla="*/ 341 w 490"/>
              <a:gd name="T117" fmla="*/ 190 h 489"/>
              <a:gd name="T118" fmla="*/ 341 w 490"/>
              <a:gd name="T119" fmla="*/ 19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0" h="489">
                <a:moveTo>
                  <a:pt x="148" y="212"/>
                </a:moveTo>
                <a:lnTo>
                  <a:pt x="148" y="212"/>
                </a:lnTo>
                <a:lnTo>
                  <a:pt x="139" y="212"/>
                </a:lnTo>
                <a:cubicBezTo>
                  <a:pt x="133" y="212"/>
                  <a:pt x="128" y="217"/>
                  <a:pt x="128" y="224"/>
                </a:cubicBezTo>
                <a:lnTo>
                  <a:pt x="128" y="307"/>
                </a:lnTo>
                <a:cubicBezTo>
                  <a:pt x="128" y="313"/>
                  <a:pt x="133" y="319"/>
                  <a:pt x="139" y="319"/>
                </a:cubicBezTo>
                <a:lnTo>
                  <a:pt x="148" y="319"/>
                </a:lnTo>
                <a:cubicBezTo>
                  <a:pt x="154" y="319"/>
                  <a:pt x="159" y="313"/>
                  <a:pt x="159" y="307"/>
                </a:cubicBezTo>
                <a:lnTo>
                  <a:pt x="159" y="224"/>
                </a:lnTo>
                <a:cubicBezTo>
                  <a:pt x="159" y="217"/>
                  <a:pt x="154" y="212"/>
                  <a:pt x="148" y="212"/>
                </a:cubicBezTo>
                <a:lnTo>
                  <a:pt x="148" y="212"/>
                </a:lnTo>
                <a:close/>
                <a:moveTo>
                  <a:pt x="213" y="180"/>
                </a:moveTo>
                <a:lnTo>
                  <a:pt x="213" y="180"/>
                </a:lnTo>
                <a:lnTo>
                  <a:pt x="202" y="180"/>
                </a:lnTo>
                <a:cubicBezTo>
                  <a:pt x="196" y="180"/>
                  <a:pt x="191" y="185"/>
                  <a:pt x="191" y="190"/>
                </a:cubicBezTo>
                <a:lnTo>
                  <a:pt x="191" y="308"/>
                </a:lnTo>
                <a:cubicBezTo>
                  <a:pt x="191" y="314"/>
                  <a:pt x="196" y="319"/>
                  <a:pt x="202" y="319"/>
                </a:cubicBezTo>
                <a:lnTo>
                  <a:pt x="213" y="319"/>
                </a:lnTo>
                <a:cubicBezTo>
                  <a:pt x="219" y="319"/>
                  <a:pt x="224" y="314"/>
                  <a:pt x="224" y="308"/>
                </a:cubicBezTo>
                <a:lnTo>
                  <a:pt x="224" y="190"/>
                </a:lnTo>
                <a:cubicBezTo>
                  <a:pt x="224" y="185"/>
                  <a:pt x="219" y="180"/>
                  <a:pt x="213" y="180"/>
                </a:cubicBezTo>
                <a:lnTo>
                  <a:pt x="213" y="180"/>
                </a:lnTo>
                <a:close/>
                <a:moveTo>
                  <a:pt x="245" y="0"/>
                </a:moveTo>
                <a:lnTo>
                  <a:pt x="245" y="0"/>
                </a:lnTo>
                <a:cubicBezTo>
                  <a:pt x="109" y="0"/>
                  <a:pt x="0" y="108"/>
                  <a:pt x="0" y="244"/>
                </a:cubicBezTo>
                <a:cubicBezTo>
                  <a:pt x="0" y="379"/>
                  <a:pt x="109" y="489"/>
                  <a:pt x="245" y="489"/>
                </a:cubicBezTo>
                <a:cubicBezTo>
                  <a:pt x="380" y="489"/>
                  <a:pt x="490" y="379"/>
                  <a:pt x="490" y="244"/>
                </a:cubicBezTo>
                <a:cubicBezTo>
                  <a:pt x="490" y="108"/>
                  <a:pt x="380" y="0"/>
                  <a:pt x="245" y="0"/>
                </a:cubicBezTo>
                <a:lnTo>
                  <a:pt x="245" y="0"/>
                </a:lnTo>
                <a:close/>
                <a:moveTo>
                  <a:pt x="245" y="447"/>
                </a:moveTo>
                <a:lnTo>
                  <a:pt x="245" y="447"/>
                </a:lnTo>
                <a:cubicBezTo>
                  <a:pt x="133" y="447"/>
                  <a:pt x="42" y="356"/>
                  <a:pt x="42" y="244"/>
                </a:cubicBezTo>
                <a:cubicBezTo>
                  <a:pt x="42" y="132"/>
                  <a:pt x="133" y="41"/>
                  <a:pt x="245" y="41"/>
                </a:cubicBezTo>
                <a:cubicBezTo>
                  <a:pt x="357" y="41"/>
                  <a:pt x="448" y="132"/>
                  <a:pt x="448" y="244"/>
                </a:cubicBezTo>
                <a:cubicBezTo>
                  <a:pt x="448" y="356"/>
                  <a:pt x="357" y="447"/>
                  <a:pt x="245" y="447"/>
                </a:cubicBezTo>
                <a:lnTo>
                  <a:pt x="245" y="447"/>
                </a:lnTo>
                <a:close/>
                <a:moveTo>
                  <a:pt x="277" y="148"/>
                </a:moveTo>
                <a:lnTo>
                  <a:pt x="277" y="148"/>
                </a:lnTo>
                <a:lnTo>
                  <a:pt x="266" y="148"/>
                </a:lnTo>
                <a:cubicBezTo>
                  <a:pt x="260" y="148"/>
                  <a:pt x="255" y="153"/>
                  <a:pt x="255" y="159"/>
                </a:cubicBezTo>
                <a:lnTo>
                  <a:pt x="255" y="308"/>
                </a:lnTo>
                <a:cubicBezTo>
                  <a:pt x="255" y="314"/>
                  <a:pt x="260" y="319"/>
                  <a:pt x="266" y="319"/>
                </a:cubicBezTo>
                <a:lnTo>
                  <a:pt x="277" y="319"/>
                </a:lnTo>
                <a:cubicBezTo>
                  <a:pt x="283" y="319"/>
                  <a:pt x="288" y="314"/>
                  <a:pt x="288" y="308"/>
                </a:cubicBezTo>
                <a:lnTo>
                  <a:pt x="288" y="159"/>
                </a:lnTo>
                <a:cubicBezTo>
                  <a:pt x="288" y="153"/>
                  <a:pt x="283" y="148"/>
                  <a:pt x="277" y="148"/>
                </a:cubicBezTo>
                <a:lnTo>
                  <a:pt x="277" y="148"/>
                </a:lnTo>
                <a:close/>
                <a:moveTo>
                  <a:pt x="341" y="190"/>
                </a:moveTo>
                <a:lnTo>
                  <a:pt x="341" y="190"/>
                </a:lnTo>
                <a:lnTo>
                  <a:pt x="330" y="190"/>
                </a:lnTo>
                <a:cubicBezTo>
                  <a:pt x="324" y="190"/>
                  <a:pt x="319" y="195"/>
                  <a:pt x="319" y="201"/>
                </a:cubicBezTo>
                <a:lnTo>
                  <a:pt x="319" y="308"/>
                </a:lnTo>
                <a:cubicBezTo>
                  <a:pt x="319" y="314"/>
                  <a:pt x="324" y="319"/>
                  <a:pt x="330" y="319"/>
                </a:cubicBezTo>
                <a:lnTo>
                  <a:pt x="341" y="319"/>
                </a:lnTo>
                <a:cubicBezTo>
                  <a:pt x="347" y="319"/>
                  <a:pt x="351" y="314"/>
                  <a:pt x="351" y="308"/>
                </a:cubicBezTo>
                <a:lnTo>
                  <a:pt x="351" y="201"/>
                </a:lnTo>
                <a:cubicBezTo>
                  <a:pt x="351" y="195"/>
                  <a:pt x="347" y="190"/>
                  <a:pt x="341" y="190"/>
                </a:cubicBezTo>
                <a:lnTo>
                  <a:pt x="341" y="190"/>
                </a:lnTo>
                <a:close/>
                <a:moveTo>
                  <a:pt x="341" y="190"/>
                </a:moveTo>
                <a:lnTo>
                  <a:pt x="341" y="190"/>
                </a:lnTo>
                <a:close/>
              </a:path>
            </a:pathLst>
          </a:custGeom>
          <a:solidFill>
            <a:schemeClr val="accent2"/>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65</a:t>
            </a:fld>
            <a:endParaRPr lang="en-US"/>
          </a:p>
        </p:txBody>
      </p:sp>
    </p:spTree>
    <p:extLst>
      <p:ext uri="{BB962C8B-B14F-4D97-AF65-F5344CB8AC3E}">
        <p14:creationId xmlns:p14="http://schemas.microsoft.com/office/powerpoint/2010/main" val="372328516"/>
      </p:ext>
    </p:extLst>
  </p:cSld>
  <p:clrMapOvr>
    <a:masterClrMapping/>
  </p:clrMapOvr>
  <mc:AlternateContent xmlns:mc="http://schemas.openxmlformats.org/markup-compatibility/2006" xmlns:p14="http://schemas.microsoft.com/office/powerpoint/2010/main">
    <mc:Choice Requires="p14">
      <p:transition spd="slow" p14:dur="1300" advClick="0" advTm="3000">
        <p14:pan/>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400" fill="hold"/>
                                        <p:tgtEl>
                                          <p:spTgt spid="8"/>
                                        </p:tgtEl>
                                        <p:attrNameLst>
                                          <p:attrName>ppt_w</p:attrName>
                                        </p:attrNameLst>
                                      </p:cBhvr>
                                      <p:tavLst>
                                        <p:tav tm="0">
                                          <p:val>
                                            <p:fltVal val="0"/>
                                          </p:val>
                                        </p:tav>
                                        <p:tav tm="100000">
                                          <p:val>
                                            <p:strVal val="#ppt_w"/>
                                          </p:val>
                                        </p:tav>
                                      </p:tavLst>
                                    </p:anim>
                                    <p:anim calcmode="lin" valueType="num">
                                      <p:cBhvr>
                                        <p:cTn id="12" dur="400" fill="hold"/>
                                        <p:tgtEl>
                                          <p:spTgt spid="8"/>
                                        </p:tgtEl>
                                        <p:attrNameLst>
                                          <p:attrName>ppt_h</p:attrName>
                                        </p:attrNameLst>
                                      </p:cBhvr>
                                      <p:tavLst>
                                        <p:tav tm="0">
                                          <p:val>
                                            <p:fltVal val="0"/>
                                          </p:val>
                                        </p:tav>
                                        <p:tav tm="100000">
                                          <p:val>
                                            <p:strVal val="#ppt_h"/>
                                          </p:val>
                                        </p:tav>
                                      </p:tavLst>
                                    </p:anim>
                                    <p:animEffect transition="in" filter="fade">
                                      <p:cBhvr>
                                        <p:cTn id="13" dur="400"/>
                                        <p:tgtEl>
                                          <p:spTgt spid="8"/>
                                        </p:tgtEl>
                                      </p:cBhvr>
                                    </p:animEffect>
                                  </p:childTnLst>
                                </p:cTn>
                              </p:par>
                              <p:par>
                                <p:cTn id="14" presetID="53" presetClass="entr" presetSubtype="16"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400" fill="hold"/>
                                        <p:tgtEl>
                                          <p:spTgt spid="15"/>
                                        </p:tgtEl>
                                        <p:attrNameLst>
                                          <p:attrName>ppt_w</p:attrName>
                                        </p:attrNameLst>
                                      </p:cBhvr>
                                      <p:tavLst>
                                        <p:tav tm="0">
                                          <p:val>
                                            <p:fltVal val="0"/>
                                          </p:val>
                                        </p:tav>
                                        <p:tav tm="100000">
                                          <p:val>
                                            <p:strVal val="#ppt_w"/>
                                          </p:val>
                                        </p:tav>
                                      </p:tavLst>
                                    </p:anim>
                                    <p:anim calcmode="lin" valueType="num">
                                      <p:cBhvr>
                                        <p:cTn id="17" dur="400" fill="hold"/>
                                        <p:tgtEl>
                                          <p:spTgt spid="15"/>
                                        </p:tgtEl>
                                        <p:attrNameLst>
                                          <p:attrName>ppt_h</p:attrName>
                                        </p:attrNameLst>
                                      </p:cBhvr>
                                      <p:tavLst>
                                        <p:tav tm="0">
                                          <p:val>
                                            <p:fltVal val="0"/>
                                          </p:val>
                                        </p:tav>
                                        <p:tav tm="100000">
                                          <p:val>
                                            <p:strVal val="#ppt_h"/>
                                          </p:val>
                                        </p:tav>
                                      </p:tavLst>
                                    </p:anim>
                                    <p:animEffect transition="in" filter="fade">
                                      <p:cBhvr>
                                        <p:cTn id="18" dur="400"/>
                                        <p:tgtEl>
                                          <p:spTgt spid="1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p:cTn id="21" dur="400" fill="hold"/>
                                        <p:tgtEl>
                                          <p:spTgt spid="48"/>
                                        </p:tgtEl>
                                        <p:attrNameLst>
                                          <p:attrName>ppt_w</p:attrName>
                                        </p:attrNameLst>
                                      </p:cBhvr>
                                      <p:tavLst>
                                        <p:tav tm="0">
                                          <p:val>
                                            <p:fltVal val="0"/>
                                          </p:val>
                                        </p:tav>
                                        <p:tav tm="100000">
                                          <p:val>
                                            <p:strVal val="#ppt_w"/>
                                          </p:val>
                                        </p:tav>
                                      </p:tavLst>
                                    </p:anim>
                                    <p:anim calcmode="lin" valueType="num">
                                      <p:cBhvr>
                                        <p:cTn id="22" dur="400" fill="hold"/>
                                        <p:tgtEl>
                                          <p:spTgt spid="48"/>
                                        </p:tgtEl>
                                        <p:attrNameLst>
                                          <p:attrName>ppt_h</p:attrName>
                                        </p:attrNameLst>
                                      </p:cBhvr>
                                      <p:tavLst>
                                        <p:tav tm="0">
                                          <p:val>
                                            <p:fltVal val="0"/>
                                          </p:val>
                                        </p:tav>
                                        <p:tav tm="100000">
                                          <p:val>
                                            <p:strVal val="#ppt_h"/>
                                          </p:val>
                                        </p:tav>
                                      </p:tavLst>
                                    </p:anim>
                                    <p:animEffect transition="in" filter="fade">
                                      <p:cBhvr>
                                        <p:cTn id="23" dur="400"/>
                                        <p:tgtEl>
                                          <p:spTgt spid="48"/>
                                        </p:tgtEl>
                                      </p:cBhvr>
                                    </p:animEffect>
                                  </p:childTnLst>
                                </p:cTn>
                              </p:par>
                            </p:childTnLst>
                          </p:cTn>
                        </p:par>
                        <p:par>
                          <p:cTn id="24" fill="hold">
                            <p:stCondLst>
                              <p:cond delay="900"/>
                            </p:stCondLst>
                            <p:childTnLst>
                              <p:par>
                                <p:cTn id="25" presetID="53" presetClass="entr" presetSubtype="16"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400" fill="hold"/>
                                        <p:tgtEl>
                                          <p:spTgt spid="16"/>
                                        </p:tgtEl>
                                        <p:attrNameLst>
                                          <p:attrName>ppt_w</p:attrName>
                                        </p:attrNameLst>
                                      </p:cBhvr>
                                      <p:tavLst>
                                        <p:tav tm="0">
                                          <p:val>
                                            <p:fltVal val="0"/>
                                          </p:val>
                                        </p:tav>
                                        <p:tav tm="100000">
                                          <p:val>
                                            <p:strVal val="#ppt_w"/>
                                          </p:val>
                                        </p:tav>
                                      </p:tavLst>
                                    </p:anim>
                                    <p:anim calcmode="lin" valueType="num">
                                      <p:cBhvr>
                                        <p:cTn id="28" dur="400" fill="hold"/>
                                        <p:tgtEl>
                                          <p:spTgt spid="16"/>
                                        </p:tgtEl>
                                        <p:attrNameLst>
                                          <p:attrName>ppt_h</p:attrName>
                                        </p:attrNameLst>
                                      </p:cBhvr>
                                      <p:tavLst>
                                        <p:tav tm="0">
                                          <p:val>
                                            <p:fltVal val="0"/>
                                          </p:val>
                                        </p:tav>
                                        <p:tav tm="100000">
                                          <p:val>
                                            <p:strVal val="#ppt_h"/>
                                          </p:val>
                                        </p:tav>
                                      </p:tavLst>
                                    </p:anim>
                                    <p:animEffect transition="in" filter="fade">
                                      <p:cBhvr>
                                        <p:cTn id="29" dur="400"/>
                                        <p:tgtEl>
                                          <p:spTgt spid="16"/>
                                        </p:tgtEl>
                                      </p:cBhvr>
                                    </p:animEffect>
                                  </p:childTnLst>
                                </p:cTn>
                              </p:par>
                              <p:par>
                                <p:cTn id="30" presetID="53" presetClass="entr" presetSubtype="16"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400" fill="hold"/>
                                        <p:tgtEl>
                                          <p:spTgt spid="5"/>
                                        </p:tgtEl>
                                        <p:attrNameLst>
                                          <p:attrName>ppt_w</p:attrName>
                                        </p:attrNameLst>
                                      </p:cBhvr>
                                      <p:tavLst>
                                        <p:tav tm="0">
                                          <p:val>
                                            <p:fltVal val="0"/>
                                          </p:val>
                                        </p:tav>
                                        <p:tav tm="100000">
                                          <p:val>
                                            <p:strVal val="#ppt_w"/>
                                          </p:val>
                                        </p:tav>
                                      </p:tavLst>
                                    </p:anim>
                                    <p:anim calcmode="lin" valueType="num">
                                      <p:cBhvr>
                                        <p:cTn id="33" dur="400" fill="hold"/>
                                        <p:tgtEl>
                                          <p:spTgt spid="5"/>
                                        </p:tgtEl>
                                        <p:attrNameLst>
                                          <p:attrName>ppt_h</p:attrName>
                                        </p:attrNameLst>
                                      </p:cBhvr>
                                      <p:tavLst>
                                        <p:tav tm="0">
                                          <p:val>
                                            <p:fltVal val="0"/>
                                          </p:val>
                                        </p:tav>
                                        <p:tav tm="100000">
                                          <p:val>
                                            <p:strVal val="#ppt_h"/>
                                          </p:val>
                                        </p:tav>
                                      </p:tavLst>
                                    </p:anim>
                                    <p:animEffect transition="in" filter="fade">
                                      <p:cBhvr>
                                        <p:cTn id="34" dur="400"/>
                                        <p:tgtEl>
                                          <p:spTgt spid="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p:cTn id="37" dur="400" fill="hold"/>
                                        <p:tgtEl>
                                          <p:spTgt spid="49"/>
                                        </p:tgtEl>
                                        <p:attrNameLst>
                                          <p:attrName>ppt_w</p:attrName>
                                        </p:attrNameLst>
                                      </p:cBhvr>
                                      <p:tavLst>
                                        <p:tav tm="0">
                                          <p:val>
                                            <p:fltVal val="0"/>
                                          </p:val>
                                        </p:tav>
                                        <p:tav tm="100000">
                                          <p:val>
                                            <p:strVal val="#ppt_w"/>
                                          </p:val>
                                        </p:tav>
                                      </p:tavLst>
                                    </p:anim>
                                    <p:anim calcmode="lin" valueType="num">
                                      <p:cBhvr>
                                        <p:cTn id="38" dur="400" fill="hold"/>
                                        <p:tgtEl>
                                          <p:spTgt spid="49"/>
                                        </p:tgtEl>
                                        <p:attrNameLst>
                                          <p:attrName>ppt_h</p:attrName>
                                        </p:attrNameLst>
                                      </p:cBhvr>
                                      <p:tavLst>
                                        <p:tav tm="0">
                                          <p:val>
                                            <p:fltVal val="0"/>
                                          </p:val>
                                        </p:tav>
                                        <p:tav tm="100000">
                                          <p:val>
                                            <p:strVal val="#ppt_h"/>
                                          </p:val>
                                        </p:tav>
                                      </p:tavLst>
                                    </p:anim>
                                    <p:animEffect transition="in" filter="fade">
                                      <p:cBhvr>
                                        <p:cTn id="39" dur="400"/>
                                        <p:tgtEl>
                                          <p:spTgt spid="49"/>
                                        </p:tgtEl>
                                      </p:cBhvr>
                                    </p:animEffect>
                                  </p:childTnLst>
                                </p:cTn>
                              </p:par>
                            </p:childTnLst>
                          </p:cTn>
                        </p:par>
                        <p:par>
                          <p:cTn id="40" fill="hold">
                            <p:stCondLst>
                              <p:cond delay="1300"/>
                            </p:stCondLst>
                            <p:childTnLst>
                              <p:par>
                                <p:cTn id="41" presetID="53" presetClass="entr" presetSubtype="16"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400" fill="hold"/>
                                        <p:tgtEl>
                                          <p:spTgt spid="22"/>
                                        </p:tgtEl>
                                        <p:attrNameLst>
                                          <p:attrName>ppt_w</p:attrName>
                                        </p:attrNameLst>
                                      </p:cBhvr>
                                      <p:tavLst>
                                        <p:tav tm="0">
                                          <p:val>
                                            <p:fltVal val="0"/>
                                          </p:val>
                                        </p:tav>
                                        <p:tav tm="100000">
                                          <p:val>
                                            <p:strVal val="#ppt_w"/>
                                          </p:val>
                                        </p:tav>
                                      </p:tavLst>
                                    </p:anim>
                                    <p:anim calcmode="lin" valueType="num">
                                      <p:cBhvr>
                                        <p:cTn id="44" dur="400" fill="hold"/>
                                        <p:tgtEl>
                                          <p:spTgt spid="22"/>
                                        </p:tgtEl>
                                        <p:attrNameLst>
                                          <p:attrName>ppt_h</p:attrName>
                                        </p:attrNameLst>
                                      </p:cBhvr>
                                      <p:tavLst>
                                        <p:tav tm="0">
                                          <p:val>
                                            <p:fltVal val="0"/>
                                          </p:val>
                                        </p:tav>
                                        <p:tav tm="100000">
                                          <p:val>
                                            <p:strVal val="#ppt_h"/>
                                          </p:val>
                                        </p:tav>
                                      </p:tavLst>
                                    </p:anim>
                                    <p:animEffect transition="in" filter="fade">
                                      <p:cBhvr>
                                        <p:cTn id="45" dur="400"/>
                                        <p:tgtEl>
                                          <p:spTgt spid="22"/>
                                        </p:tgtEl>
                                      </p:cBhvr>
                                    </p:animEffect>
                                  </p:childTnLst>
                                </p:cTn>
                              </p:par>
                              <p:par>
                                <p:cTn id="46" presetID="53" presetClass="entr" presetSubtype="16"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400" fill="hold"/>
                                        <p:tgtEl>
                                          <p:spTgt spid="25"/>
                                        </p:tgtEl>
                                        <p:attrNameLst>
                                          <p:attrName>ppt_w</p:attrName>
                                        </p:attrNameLst>
                                      </p:cBhvr>
                                      <p:tavLst>
                                        <p:tav tm="0">
                                          <p:val>
                                            <p:fltVal val="0"/>
                                          </p:val>
                                        </p:tav>
                                        <p:tav tm="100000">
                                          <p:val>
                                            <p:strVal val="#ppt_w"/>
                                          </p:val>
                                        </p:tav>
                                      </p:tavLst>
                                    </p:anim>
                                    <p:anim calcmode="lin" valueType="num">
                                      <p:cBhvr>
                                        <p:cTn id="49" dur="400" fill="hold"/>
                                        <p:tgtEl>
                                          <p:spTgt spid="25"/>
                                        </p:tgtEl>
                                        <p:attrNameLst>
                                          <p:attrName>ppt_h</p:attrName>
                                        </p:attrNameLst>
                                      </p:cBhvr>
                                      <p:tavLst>
                                        <p:tav tm="0">
                                          <p:val>
                                            <p:fltVal val="0"/>
                                          </p:val>
                                        </p:tav>
                                        <p:tav tm="100000">
                                          <p:val>
                                            <p:strVal val="#ppt_h"/>
                                          </p:val>
                                        </p:tav>
                                      </p:tavLst>
                                    </p:anim>
                                    <p:animEffect transition="in" filter="fade">
                                      <p:cBhvr>
                                        <p:cTn id="50" dur="400"/>
                                        <p:tgtEl>
                                          <p:spTgt spid="25"/>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 calcmode="lin" valueType="num">
                                      <p:cBhvr>
                                        <p:cTn id="53" dur="400" fill="hold"/>
                                        <p:tgtEl>
                                          <p:spTgt spid="51"/>
                                        </p:tgtEl>
                                        <p:attrNameLst>
                                          <p:attrName>ppt_w</p:attrName>
                                        </p:attrNameLst>
                                      </p:cBhvr>
                                      <p:tavLst>
                                        <p:tav tm="0">
                                          <p:val>
                                            <p:fltVal val="0"/>
                                          </p:val>
                                        </p:tav>
                                        <p:tav tm="100000">
                                          <p:val>
                                            <p:strVal val="#ppt_w"/>
                                          </p:val>
                                        </p:tav>
                                      </p:tavLst>
                                    </p:anim>
                                    <p:anim calcmode="lin" valueType="num">
                                      <p:cBhvr>
                                        <p:cTn id="54" dur="400" fill="hold"/>
                                        <p:tgtEl>
                                          <p:spTgt spid="51"/>
                                        </p:tgtEl>
                                        <p:attrNameLst>
                                          <p:attrName>ppt_h</p:attrName>
                                        </p:attrNameLst>
                                      </p:cBhvr>
                                      <p:tavLst>
                                        <p:tav tm="0">
                                          <p:val>
                                            <p:fltVal val="0"/>
                                          </p:val>
                                        </p:tav>
                                        <p:tav tm="100000">
                                          <p:val>
                                            <p:strVal val="#ppt_h"/>
                                          </p:val>
                                        </p:tav>
                                      </p:tavLst>
                                    </p:anim>
                                    <p:animEffect transition="in" filter="fade">
                                      <p:cBhvr>
                                        <p:cTn id="55" dur="4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1" grpId="0"/>
      <p:bldP spid="8" grpId="0" animBg="1"/>
      <p:bldP spid="16" grpId="0" animBg="1"/>
      <p:bldP spid="2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 Callout 2 11"/>
          <p:cNvSpPr/>
          <p:nvPr/>
        </p:nvSpPr>
        <p:spPr>
          <a:xfrm flipH="1">
            <a:off x="5181663" y="1352550"/>
            <a:ext cx="990601" cy="304800"/>
          </a:xfrm>
          <a:prstGeom prst="borderCallout2">
            <a:avLst>
              <a:gd name="adj1" fmla="val 18750"/>
              <a:gd name="adj2" fmla="val -8333"/>
              <a:gd name="adj3" fmla="val 18750"/>
              <a:gd name="adj4" fmla="val -16667"/>
              <a:gd name="adj5" fmla="val 170834"/>
              <a:gd name="adj6" fmla="val -64109"/>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r>
              <a:rPr lang="en-US" sz="1000">
                <a:latin typeface="Roboto Light"/>
                <a:cs typeface="Roboto Light"/>
              </a:rPr>
              <a:t>Sam Reno</a:t>
            </a:r>
          </a:p>
        </p:txBody>
      </p:sp>
      <p:sp>
        <p:nvSpPr>
          <p:cNvPr id="14" name="Line Callout 2 13"/>
          <p:cNvSpPr/>
          <p:nvPr/>
        </p:nvSpPr>
        <p:spPr>
          <a:xfrm flipH="1">
            <a:off x="4572000" y="1809750"/>
            <a:ext cx="914400" cy="304800"/>
          </a:xfrm>
          <a:prstGeom prst="borderCallout2">
            <a:avLst>
              <a:gd name="adj1" fmla="val 18750"/>
              <a:gd name="adj2" fmla="val -8333"/>
              <a:gd name="adj3" fmla="val 18750"/>
              <a:gd name="adj4" fmla="val -16667"/>
              <a:gd name="adj5" fmla="val 148612"/>
              <a:gd name="adj6" fmla="val -57628"/>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r>
              <a:rPr lang="en-US" sz="1000">
                <a:latin typeface="Roboto Light"/>
                <a:cs typeface="Roboto Light"/>
              </a:rPr>
              <a:t>Adam Keser</a:t>
            </a:r>
          </a:p>
        </p:txBody>
      </p:sp>
      <p:sp>
        <p:nvSpPr>
          <p:cNvPr id="15" name="Line Callout 2 14"/>
          <p:cNvSpPr/>
          <p:nvPr/>
        </p:nvSpPr>
        <p:spPr>
          <a:xfrm>
            <a:off x="8153454" y="1866901"/>
            <a:ext cx="685801" cy="304800"/>
          </a:xfrm>
          <a:prstGeom prst="borderCallout2">
            <a:avLst>
              <a:gd name="adj1" fmla="val 18750"/>
              <a:gd name="adj2" fmla="val -8333"/>
              <a:gd name="adj3" fmla="val 18750"/>
              <a:gd name="adj4" fmla="val -16667"/>
              <a:gd name="adj5" fmla="val 168056"/>
              <a:gd name="adj6" fmla="val -64109"/>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r>
              <a:rPr lang="en-US" sz="1000">
                <a:latin typeface="Roboto Light"/>
                <a:cs typeface="Roboto Light"/>
              </a:rPr>
              <a:t>Lo Kess</a:t>
            </a:r>
          </a:p>
        </p:txBody>
      </p:sp>
      <p:sp>
        <p:nvSpPr>
          <p:cNvPr id="9" name="Subtitle 8"/>
          <p:cNvSpPr>
            <a:spLocks noGrp="1"/>
          </p:cNvSpPr>
          <p:nvPr>
            <p:ph type="subTitle" idx="1"/>
          </p:nvPr>
        </p:nvSpPr>
        <p:spPr/>
        <p:txBody>
          <a:bodyPr/>
          <a:lstStyle/>
          <a:p>
            <a:r>
              <a:rPr lang="en-US"/>
              <a:t>In turpis. Vivamus aliquet elit ac nisl. Sed in libero ut nibh placerat accumsan. Nullam dictum felis eu pede mollis pretium. Ut a nisl id ante tempus hendrerit. Etiam ut purus mattis mauris sodales aliquam. Praesent egestas tristique nibh. Nulla neque dolor, sagittis eget, iaculis quis, molestie non, velit. Nam ad</a:t>
            </a:r>
            <a:fld id="{84238B72-0384-6440-B35C-E486ECC0CFB6}" type="slidenum">
              <a:rPr lang="en-US"/>
              <a:pPr/>
              <a:t>66</a:t>
            </a:fld>
            <a:r>
              <a:rPr lang="en-US"/>
              <a:t>ipiscing. Cras id dui.</a:t>
            </a:r>
          </a:p>
          <a:p>
            <a:pPr marL="228476" indent="-228476">
              <a:buFont typeface="+mj-lt"/>
              <a:buAutoNum type="arabicPeriod"/>
            </a:pPr>
            <a:r>
              <a:rPr lang="en-US"/>
              <a:t>Pellentesque habitant morbi tristique senectus et netus et malesuada fames ac turpis egestas. </a:t>
            </a:r>
          </a:p>
          <a:p>
            <a:pPr marL="228476" indent="-228476">
              <a:buFont typeface="+mj-lt"/>
              <a:buAutoNum type="arabicPeriod"/>
            </a:pPr>
            <a:r>
              <a:rPr lang="en-US"/>
              <a:t>Nullam&amp; cursus lacinia erat. Quisque ut nisi. Fusce ac felis sit amet ligula pharetra condimentum. Quisque libero metus, condimentum nec, tempor a, commodo mollis, magna.</a:t>
            </a:r>
          </a:p>
          <a:p>
            <a:pPr marL="228476" indent="-228476">
              <a:buFont typeface="+mj-lt"/>
              <a:buAutoNum type="arabicPeriod"/>
            </a:pPr>
            <a:r>
              <a:rPr lang="en-US"/>
              <a:t>Class aptent taciti sociosqu ad litora torquent per conubia nostra, per inceptos hymenaeos. Quisque malesuada placerat nisl. In turpis. Praesent nonummy mi in odio. Cras varius.</a:t>
            </a:r>
            <a:endParaRPr lang="en-US" dirty="0"/>
          </a:p>
        </p:txBody>
      </p:sp>
      <p:sp>
        <p:nvSpPr>
          <p:cNvPr id="4" name="Footer Placeholder 3"/>
          <p:cNvSpPr>
            <a:spLocks noGrp="1"/>
          </p:cNvSpPr>
          <p:nvPr>
            <p:ph type="ftr" sz="quarter" idx="10"/>
          </p:nvPr>
        </p:nvSpPr>
        <p:spPr/>
        <p:txBody>
          <a:bodyPr/>
          <a:lstStyle/>
          <a:p>
            <a:r>
              <a:rPr lang="en-US" dirty="0"/>
              <a:t>www.graphicriver.net/goashape</a:t>
            </a:r>
          </a:p>
        </p:txBody>
      </p:sp>
      <p:sp>
        <p:nvSpPr>
          <p:cNvPr id="8" name="Title 7"/>
          <p:cNvSpPr>
            <a:spLocks noGrp="1"/>
          </p:cNvSpPr>
          <p:nvPr>
            <p:ph type="title"/>
          </p:nvPr>
        </p:nvSpPr>
        <p:spPr/>
        <p:txBody>
          <a:bodyPr/>
          <a:lstStyle/>
          <a:p>
            <a:r>
              <a:rPr lang="en-US"/>
              <a:t>Winner Graphic</a:t>
            </a:r>
          </a:p>
        </p:txBody>
      </p:sp>
      <p:grpSp>
        <p:nvGrpSpPr>
          <p:cNvPr id="21" name="Skupina 20"/>
          <p:cNvGrpSpPr/>
          <p:nvPr/>
        </p:nvGrpSpPr>
        <p:grpSpPr>
          <a:xfrm>
            <a:off x="5655738" y="1409703"/>
            <a:ext cx="2365376" cy="2782888"/>
            <a:chOff x="5715000" y="1409700"/>
            <a:chExt cx="2365376" cy="2782888"/>
          </a:xfrm>
          <a:solidFill>
            <a:schemeClr val="tx2"/>
          </a:solidFill>
        </p:grpSpPr>
        <p:sp>
          <p:nvSpPr>
            <p:cNvPr id="5" name="Freeform 5"/>
            <p:cNvSpPr>
              <a:spLocks noEditPoints="1"/>
            </p:cNvSpPr>
            <p:nvPr/>
          </p:nvSpPr>
          <p:spPr bwMode="auto">
            <a:xfrm>
              <a:off x="6783388" y="1409700"/>
              <a:ext cx="323850" cy="309563"/>
            </a:xfrm>
            <a:custGeom>
              <a:avLst/>
              <a:gdLst>
                <a:gd name="T0" fmla="*/ 34 w 34"/>
                <a:gd name="T1" fmla="*/ 16 h 33"/>
                <a:gd name="T2" fmla="*/ 34 w 34"/>
                <a:gd name="T3" fmla="*/ 16 h 33"/>
                <a:gd name="T4" fmla="*/ 17 w 34"/>
                <a:gd name="T5" fmla="*/ 33 h 33"/>
                <a:gd name="T6" fmla="*/ 0 w 34"/>
                <a:gd name="T7" fmla="*/ 16 h 33"/>
                <a:gd name="T8" fmla="*/ 17 w 34"/>
                <a:gd name="T9" fmla="*/ 0 h 33"/>
                <a:gd name="T10" fmla="*/ 34 w 34"/>
                <a:gd name="T11" fmla="*/ 16 h 33"/>
                <a:gd name="T12" fmla="*/ 34 w 34"/>
                <a:gd name="T13" fmla="*/ 16 h 33"/>
                <a:gd name="T14" fmla="*/ 34 w 34"/>
                <a:gd name="T15" fmla="*/ 16 h 33"/>
                <a:gd name="T16" fmla="*/ 34 w 34"/>
                <a:gd name="T17"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3">
                  <a:moveTo>
                    <a:pt x="34" y="16"/>
                  </a:moveTo>
                  <a:lnTo>
                    <a:pt x="34" y="16"/>
                  </a:lnTo>
                  <a:cubicBezTo>
                    <a:pt x="34" y="25"/>
                    <a:pt x="26" y="33"/>
                    <a:pt x="17" y="33"/>
                  </a:cubicBezTo>
                  <a:cubicBezTo>
                    <a:pt x="8" y="33"/>
                    <a:pt x="0" y="25"/>
                    <a:pt x="0" y="16"/>
                  </a:cubicBezTo>
                  <a:cubicBezTo>
                    <a:pt x="0" y="7"/>
                    <a:pt x="8" y="0"/>
                    <a:pt x="17" y="0"/>
                  </a:cubicBezTo>
                  <a:cubicBezTo>
                    <a:pt x="26" y="0"/>
                    <a:pt x="34" y="7"/>
                    <a:pt x="34" y="16"/>
                  </a:cubicBezTo>
                  <a:lnTo>
                    <a:pt x="34" y="16"/>
                  </a:lnTo>
                  <a:close/>
                  <a:moveTo>
                    <a:pt x="34" y="16"/>
                  </a:moveTo>
                  <a:lnTo>
                    <a:pt x="34" y="16"/>
                  </a:lnTo>
                  <a:close/>
                </a:path>
              </a:pathLst>
            </a:custGeom>
            <a:solidFill>
              <a:schemeClr val="accent5"/>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 name="Freeform 6"/>
            <p:cNvSpPr>
              <a:spLocks noEditPoints="1"/>
            </p:cNvSpPr>
            <p:nvPr/>
          </p:nvSpPr>
          <p:spPr bwMode="auto">
            <a:xfrm>
              <a:off x="6315075" y="1493838"/>
              <a:ext cx="1239838" cy="1692275"/>
            </a:xfrm>
            <a:custGeom>
              <a:avLst/>
              <a:gdLst>
                <a:gd name="T0" fmla="*/ 3 w 130"/>
                <a:gd name="T1" fmla="*/ 13 h 180"/>
                <a:gd name="T2" fmla="*/ 3 w 130"/>
                <a:gd name="T3" fmla="*/ 13 h 180"/>
                <a:gd name="T4" fmla="*/ 44 w 130"/>
                <a:gd name="T5" fmla="*/ 55 h 180"/>
                <a:gd name="T6" fmla="*/ 44 w 130"/>
                <a:gd name="T7" fmla="*/ 170 h 180"/>
                <a:gd name="T8" fmla="*/ 53 w 130"/>
                <a:gd name="T9" fmla="*/ 180 h 180"/>
                <a:gd name="T10" fmla="*/ 63 w 130"/>
                <a:gd name="T11" fmla="*/ 170 h 180"/>
                <a:gd name="T12" fmla="*/ 63 w 130"/>
                <a:gd name="T13" fmla="*/ 93 h 180"/>
                <a:gd name="T14" fmla="*/ 67 w 130"/>
                <a:gd name="T15" fmla="*/ 93 h 180"/>
                <a:gd name="T16" fmla="*/ 67 w 130"/>
                <a:gd name="T17" fmla="*/ 170 h 180"/>
                <a:gd name="T18" fmla="*/ 67 w 130"/>
                <a:gd name="T19" fmla="*/ 171 h 180"/>
                <a:gd name="T20" fmla="*/ 76 w 130"/>
                <a:gd name="T21" fmla="*/ 180 h 180"/>
                <a:gd name="T22" fmla="*/ 86 w 130"/>
                <a:gd name="T23" fmla="*/ 170 h 180"/>
                <a:gd name="T24" fmla="*/ 86 w 130"/>
                <a:gd name="T25" fmla="*/ 55 h 180"/>
                <a:gd name="T26" fmla="*/ 127 w 130"/>
                <a:gd name="T27" fmla="*/ 13 h 180"/>
                <a:gd name="T28" fmla="*/ 127 w 130"/>
                <a:gd name="T29" fmla="*/ 13 h 180"/>
                <a:gd name="T30" fmla="*/ 127 w 130"/>
                <a:gd name="T31" fmla="*/ 3 h 180"/>
                <a:gd name="T32" fmla="*/ 117 w 130"/>
                <a:gd name="T33" fmla="*/ 3 h 180"/>
                <a:gd name="T34" fmla="*/ 117 w 130"/>
                <a:gd name="T35" fmla="*/ 3 h 180"/>
                <a:gd name="T36" fmla="*/ 91 w 130"/>
                <a:gd name="T37" fmla="*/ 29 h 180"/>
                <a:gd name="T38" fmla="*/ 39 w 130"/>
                <a:gd name="T39" fmla="*/ 29 h 180"/>
                <a:gd name="T40" fmla="*/ 13 w 130"/>
                <a:gd name="T41" fmla="*/ 3 h 180"/>
                <a:gd name="T42" fmla="*/ 13 w 130"/>
                <a:gd name="T43" fmla="*/ 3 h 180"/>
                <a:gd name="T44" fmla="*/ 3 w 130"/>
                <a:gd name="T45" fmla="*/ 3 h 180"/>
                <a:gd name="T46" fmla="*/ 3 w 130"/>
                <a:gd name="T47" fmla="*/ 13 h 180"/>
                <a:gd name="T48" fmla="*/ 3 w 130"/>
                <a:gd name="T49" fmla="*/ 13 h 180"/>
                <a:gd name="T50" fmla="*/ 3 w 130"/>
                <a:gd name="T51" fmla="*/ 13 h 180"/>
                <a:gd name="T52" fmla="*/ 3 w 130"/>
                <a:gd name="T53" fmla="*/ 13 h 180"/>
                <a:gd name="T54" fmla="*/ 3 w 130"/>
                <a:gd name="T55" fmla="*/ 1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0" h="180">
                  <a:moveTo>
                    <a:pt x="3" y="13"/>
                  </a:moveTo>
                  <a:lnTo>
                    <a:pt x="3" y="13"/>
                  </a:lnTo>
                  <a:lnTo>
                    <a:pt x="44" y="55"/>
                  </a:lnTo>
                  <a:lnTo>
                    <a:pt x="44" y="170"/>
                  </a:lnTo>
                  <a:cubicBezTo>
                    <a:pt x="44" y="176"/>
                    <a:pt x="48" y="180"/>
                    <a:pt x="53" y="180"/>
                  </a:cubicBezTo>
                  <a:cubicBezTo>
                    <a:pt x="58" y="180"/>
                    <a:pt x="63" y="176"/>
                    <a:pt x="63" y="170"/>
                  </a:cubicBezTo>
                  <a:lnTo>
                    <a:pt x="63" y="93"/>
                  </a:lnTo>
                  <a:lnTo>
                    <a:pt x="67" y="93"/>
                  </a:lnTo>
                  <a:lnTo>
                    <a:pt x="67" y="170"/>
                  </a:lnTo>
                  <a:lnTo>
                    <a:pt x="67" y="171"/>
                  </a:lnTo>
                  <a:cubicBezTo>
                    <a:pt x="67" y="176"/>
                    <a:pt x="71" y="180"/>
                    <a:pt x="76" y="180"/>
                  </a:cubicBezTo>
                  <a:cubicBezTo>
                    <a:pt x="82" y="180"/>
                    <a:pt x="86" y="176"/>
                    <a:pt x="86" y="170"/>
                  </a:cubicBezTo>
                  <a:lnTo>
                    <a:pt x="86" y="55"/>
                  </a:lnTo>
                  <a:lnTo>
                    <a:pt x="127" y="13"/>
                  </a:lnTo>
                  <a:cubicBezTo>
                    <a:pt x="127" y="13"/>
                    <a:pt x="127" y="13"/>
                    <a:pt x="127" y="13"/>
                  </a:cubicBezTo>
                  <a:cubicBezTo>
                    <a:pt x="130" y="10"/>
                    <a:pt x="130" y="6"/>
                    <a:pt x="127" y="3"/>
                  </a:cubicBezTo>
                  <a:cubicBezTo>
                    <a:pt x="124" y="0"/>
                    <a:pt x="120" y="0"/>
                    <a:pt x="117" y="3"/>
                  </a:cubicBezTo>
                  <a:lnTo>
                    <a:pt x="117" y="3"/>
                  </a:lnTo>
                  <a:lnTo>
                    <a:pt x="91" y="29"/>
                  </a:lnTo>
                  <a:lnTo>
                    <a:pt x="39" y="29"/>
                  </a:lnTo>
                  <a:lnTo>
                    <a:pt x="13" y="3"/>
                  </a:lnTo>
                  <a:lnTo>
                    <a:pt x="13" y="3"/>
                  </a:lnTo>
                  <a:cubicBezTo>
                    <a:pt x="10" y="0"/>
                    <a:pt x="6" y="0"/>
                    <a:pt x="3" y="3"/>
                  </a:cubicBezTo>
                  <a:cubicBezTo>
                    <a:pt x="0" y="6"/>
                    <a:pt x="0" y="10"/>
                    <a:pt x="3" y="13"/>
                  </a:cubicBezTo>
                  <a:cubicBezTo>
                    <a:pt x="3" y="13"/>
                    <a:pt x="3" y="13"/>
                    <a:pt x="3" y="13"/>
                  </a:cubicBezTo>
                  <a:lnTo>
                    <a:pt x="3" y="13"/>
                  </a:lnTo>
                  <a:close/>
                  <a:moveTo>
                    <a:pt x="3" y="13"/>
                  </a:moveTo>
                  <a:lnTo>
                    <a:pt x="3" y="13"/>
                  </a:lnTo>
                  <a:close/>
                </a:path>
              </a:pathLst>
            </a:custGeom>
            <a:solidFill>
              <a:schemeClr val="accent5"/>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 name="Freeform 7"/>
            <p:cNvSpPr>
              <a:spLocks noEditPoints="1"/>
            </p:cNvSpPr>
            <p:nvPr/>
          </p:nvSpPr>
          <p:spPr bwMode="auto">
            <a:xfrm>
              <a:off x="5943600" y="1785938"/>
              <a:ext cx="314325" cy="309563"/>
            </a:xfrm>
            <a:custGeom>
              <a:avLst/>
              <a:gdLst>
                <a:gd name="T0" fmla="*/ 33 w 33"/>
                <a:gd name="T1" fmla="*/ 16 h 33"/>
                <a:gd name="T2" fmla="*/ 33 w 33"/>
                <a:gd name="T3" fmla="*/ 16 h 33"/>
                <a:gd name="T4" fmla="*/ 16 w 33"/>
                <a:gd name="T5" fmla="*/ 33 h 33"/>
                <a:gd name="T6" fmla="*/ 0 w 33"/>
                <a:gd name="T7" fmla="*/ 16 h 33"/>
                <a:gd name="T8" fmla="*/ 16 w 33"/>
                <a:gd name="T9" fmla="*/ 0 h 33"/>
                <a:gd name="T10" fmla="*/ 33 w 33"/>
                <a:gd name="T11" fmla="*/ 16 h 33"/>
                <a:gd name="T12" fmla="*/ 33 w 33"/>
                <a:gd name="T13" fmla="*/ 16 h 33"/>
                <a:gd name="T14" fmla="*/ 33 w 33"/>
                <a:gd name="T15" fmla="*/ 16 h 33"/>
                <a:gd name="T16" fmla="*/ 33 w 33"/>
                <a:gd name="T17"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33" y="16"/>
                  </a:moveTo>
                  <a:lnTo>
                    <a:pt x="33" y="16"/>
                  </a:lnTo>
                  <a:cubicBezTo>
                    <a:pt x="33" y="25"/>
                    <a:pt x="25" y="33"/>
                    <a:pt x="16" y="33"/>
                  </a:cubicBezTo>
                  <a:cubicBezTo>
                    <a:pt x="7" y="33"/>
                    <a:pt x="0" y="25"/>
                    <a:pt x="0" y="16"/>
                  </a:cubicBezTo>
                  <a:cubicBezTo>
                    <a:pt x="0" y="7"/>
                    <a:pt x="7" y="0"/>
                    <a:pt x="16" y="0"/>
                  </a:cubicBezTo>
                  <a:cubicBezTo>
                    <a:pt x="25" y="0"/>
                    <a:pt x="33" y="7"/>
                    <a:pt x="33" y="16"/>
                  </a:cubicBezTo>
                  <a:lnTo>
                    <a:pt x="33" y="16"/>
                  </a:lnTo>
                  <a:close/>
                  <a:moveTo>
                    <a:pt x="33" y="16"/>
                  </a:moveTo>
                  <a:lnTo>
                    <a:pt x="33" y="16"/>
                  </a:lnTo>
                  <a:close/>
                </a:path>
              </a:pathLst>
            </a:custGeom>
            <a:solidFill>
              <a:schemeClr val="accent4"/>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 name="Freeform 8"/>
            <p:cNvSpPr>
              <a:spLocks noEditPoints="1"/>
            </p:cNvSpPr>
            <p:nvPr/>
          </p:nvSpPr>
          <p:spPr bwMode="auto">
            <a:xfrm>
              <a:off x="5715000" y="2143125"/>
              <a:ext cx="754063" cy="1419225"/>
            </a:xfrm>
            <a:custGeom>
              <a:avLst/>
              <a:gdLst>
                <a:gd name="T0" fmla="*/ 56 w 79"/>
                <a:gd name="T1" fmla="*/ 0 h 151"/>
                <a:gd name="T2" fmla="*/ 56 w 79"/>
                <a:gd name="T3" fmla="*/ 0 h 151"/>
                <a:gd name="T4" fmla="*/ 23 w 79"/>
                <a:gd name="T5" fmla="*/ 0 h 151"/>
                <a:gd name="T6" fmla="*/ 0 w 79"/>
                <a:gd name="T7" fmla="*/ 18 h 151"/>
                <a:gd name="T8" fmla="*/ 0 w 79"/>
                <a:gd name="T9" fmla="*/ 59 h 151"/>
                <a:gd name="T10" fmla="*/ 0 w 79"/>
                <a:gd name="T11" fmla="*/ 59 h 151"/>
                <a:gd name="T12" fmla="*/ 0 w 79"/>
                <a:gd name="T13" fmla="*/ 60 h 151"/>
                <a:gd name="T14" fmla="*/ 7 w 79"/>
                <a:gd name="T15" fmla="*/ 67 h 151"/>
                <a:gd name="T16" fmla="*/ 14 w 79"/>
                <a:gd name="T17" fmla="*/ 60 h 151"/>
                <a:gd name="T18" fmla="*/ 14 w 79"/>
                <a:gd name="T19" fmla="*/ 21 h 151"/>
                <a:gd name="T20" fmla="*/ 18 w 79"/>
                <a:gd name="T21" fmla="*/ 21 h 151"/>
                <a:gd name="T22" fmla="*/ 18 w 79"/>
                <a:gd name="T23" fmla="*/ 141 h 151"/>
                <a:gd name="T24" fmla="*/ 28 w 79"/>
                <a:gd name="T25" fmla="*/ 151 h 151"/>
                <a:gd name="T26" fmla="*/ 37 w 79"/>
                <a:gd name="T27" fmla="*/ 141 h 151"/>
                <a:gd name="T28" fmla="*/ 37 w 79"/>
                <a:gd name="T29" fmla="*/ 64 h 151"/>
                <a:gd name="T30" fmla="*/ 41 w 79"/>
                <a:gd name="T31" fmla="*/ 64 h 151"/>
                <a:gd name="T32" fmla="*/ 41 w 79"/>
                <a:gd name="T33" fmla="*/ 141 h 151"/>
                <a:gd name="T34" fmla="*/ 41 w 79"/>
                <a:gd name="T35" fmla="*/ 141 h 151"/>
                <a:gd name="T36" fmla="*/ 51 w 79"/>
                <a:gd name="T37" fmla="*/ 151 h 151"/>
                <a:gd name="T38" fmla="*/ 60 w 79"/>
                <a:gd name="T39" fmla="*/ 141 h 151"/>
                <a:gd name="T40" fmla="*/ 60 w 79"/>
                <a:gd name="T41" fmla="*/ 21 h 151"/>
                <a:gd name="T42" fmla="*/ 65 w 79"/>
                <a:gd name="T43" fmla="*/ 21 h 151"/>
                <a:gd name="T44" fmla="*/ 65 w 79"/>
                <a:gd name="T45" fmla="*/ 60 h 151"/>
                <a:gd name="T46" fmla="*/ 72 w 79"/>
                <a:gd name="T47" fmla="*/ 67 h 151"/>
                <a:gd name="T48" fmla="*/ 79 w 79"/>
                <a:gd name="T49" fmla="*/ 60 h 151"/>
                <a:gd name="T50" fmla="*/ 79 w 79"/>
                <a:gd name="T51" fmla="*/ 18 h 151"/>
                <a:gd name="T52" fmla="*/ 56 w 79"/>
                <a:gd name="T53" fmla="*/ 0 h 151"/>
                <a:gd name="T54" fmla="*/ 56 w 79"/>
                <a:gd name="T55" fmla="*/ 0 h 151"/>
                <a:gd name="T56" fmla="*/ 56 w 79"/>
                <a:gd name="T57" fmla="*/ 0 h 151"/>
                <a:gd name="T58" fmla="*/ 56 w 79"/>
                <a:gd name="T5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151">
                  <a:moveTo>
                    <a:pt x="56" y="0"/>
                  </a:moveTo>
                  <a:lnTo>
                    <a:pt x="56" y="0"/>
                  </a:lnTo>
                  <a:lnTo>
                    <a:pt x="23" y="0"/>
                  </a:lnTo>
                  <a:cubicBezTo>
                    <a:pt x="0" y="1"/>
                    <a:pt x="0" y="18"/>
                    <a:pt x="0" y="18"/>
                  </a:cubicBezTo>
                  <a:lnTo>
                    <a:pt x="0" y="59"/>
                  </a:lnTo>
                  <a:lnTo>
                    <a:pt x="0" y="59"/>
                  </a:lnTo>
                  <a:cubicBezTo>
                    <a:pt x="0" y="60"/>
                    <a:pt x="0" y="60"/>
                    <a:pt x="0" y="60"/>
                  </a:cubicBezTo>
                  <a:cubicBezTo>
                    <a:pt x="0" y="64"/>
                    <a:pt x="3" y="67"/>
                    <a:pt x="7" y="67"/>
                  </a:cubicBezTo>
                  <a:cubicBezTo>
                    <a:pt x="10" y="67"/>
                    <a:pt x="14" y="64"/>
                    <a:pt x="14" y="60"/>
                  </a:cubicBezTo>
                  <a:lnTo>
                    <a:pt x="14" y="21"/>
                  </a:lnTo>
                  <a:lnTo>
                    <a:pt x="18" y="21"/>
                  </a:lnTo>
                  <a:lnTo>
                    <a:pt x="18" y="141"/>
                  </a:lnTo>
                  <a:cubicBezTo>
                    <a:pt x="18" y="146"/>
                    <a:pt x="22" y="151"/>
                    <a:pt x="28" y="151"/>
                  </a:cubicBezTo>
                  <a:cubicBezTo>
                    <a:pt x="33" y="151"/>
                    <a:pt x="37" y="146"/>
                    <a:pt x="37" y="141"/>
                  </a:cubicBezTo>
                  <a:lnTo>
                    <a:pt x="37" y="64"/>
                  </a:lnTo>
                  <a:lnTo>
                    <a:pt x="41" y="64"/>
                  </a:lnTo>
                  <a:lnTo>
                    <a:pt x="41" y="141"/>
                  </a:lnTo>
                  <a:lnTo>
                    <a:pt x="41" y="141"/>
                  </a:lnTo>
                  <a:cubicBezTo>
                    <a:pt x="41" y="147"/>
                    <a:pt x="46" y="151"/>
                    <a:pt x="51" y="151"/>
                  </a:cubicBezTo>
                  <a:cubicBezTo>
                    <a:pt x="56" y="151"/>
                    <a:pt x="60" y="147"/>
                    <a:pt x="60" y="141"/>
                  </a:cubicBezTo>
                  <a:lnTo>
                    <a:pt x="60" y="21"/>
                  </a:lnTo>
                  <a:lnTo>
                    <a:pt x="65" y="21"/>
                  </a:lnTo>
                  <a:lnTo>
                    <a:pt x="65" y="60"/>
                  </a:lnTo>
                  <a:cubicBezTo>
                    <a:pt x="65" y="63"/>
                    <a:pt x="68" y="67"/>
                    <a:pt x="72" y="67"/>
                  </a:cubicBezTo>
                  <a:cubicBezTo>
                    <a:pt x="76" y="67"/>
                    <a:pt x="79" y="63"/>
                    <a:pt x="79" y="60"/>
                  </a:cubicBezTo>
                  <a:lnTo>
                    <a:pt x="79" y="18"/>
                  </a:lnTo>
                  <a:cubicBezTo>
                    <a:pt x="77" y="0"/>
                    <a:pt x="56" y="0"/>
                    <a:pt x="56" y="0"/>
                  </a:cubicBezTo>
                  <a:lnTo>
                    <a:pt x="56" y="0"/>
                  </a:lnTo>
                  <a:close/>
                  <a:moveTo>
                    <a:pt x="56" y="0"/>
                  </a:moveTo>
                  <a:lnTo>
                    <a:pt x="56" y="0"/>
                  </a:lnTo>
                  <a:close/>
                </a:path>
              </a:pathLst>
            </a:custGeom>
            <a:solidFill>
              <a:schemeClr val="accent4"/>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 name="Freeform 9"/>
            <p:cNvSpPr>
              <a:spLocks noEditPoints="1"/>
            </p:cNvSpPr>
            <p:nvPr/>
          </p:nvSpPr>
          <p:spPr bwMode="auto">
            <a:xfrm>
              <a:off x="7554913" y="1879600"/>
              <a:ext cx="314325" cy="309563"/>
            </a:xfrm>
            <a:custGeom>
              <a:avLst/>
              <a:gdLst>
                <a:gd name="T0" fmla="*/ 33 w 33"/>
                <a:gd name="T1" fmla="*/ 16 h 33"/>
                <a:gd name="T2" fmla="*/ 33 w 33"/>
                <a:gd name="T3" fmla="*/ 16 h 33"/>
                <a:gd name="T4" fmla="*/ 16 w 33"/>
                <a:gd name="T5" fmla="*/ 33 h 33"/>
                <a:gd name="T6" fmla="*/ 0 w 33"/>
                <a:gd name="T7" fmla="*/ 16 h 33"/>
                <a:gd name="T8" fmla="*/ 16 w 33"/>
                <a:gd name="T9" fmla="*/ 0 h 33"/>
                <a:gd name="T10" fmla="*/ 33 w 33"/>
                <a:gd name="T11" fmla="*/ 16 h 33"/>
                <a:gd name="T12" fmla="*/ 33 w 33"/>
                <a:gd name="T13" fmla="*/ 16 h 33"/>
                <a:gd name="T14" fmla="*/ 33 w 33"/>
                <a:gd name="T15" fmla="*/ 16 h 33"/>
                <a:gd name="T16" fmla="*/ 33 w 33"/>
                <a:gd name="T17"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33" y="16"/>
                  </a:moveTo>
                  <a:lnTo>
                    <a:pt x="33" y="16"/>
                  </a:lnTo>
                  <a:cubicBezTo>
                    <a:pt x="33" y="26"/>
                    <a:pt x="26" y="33"/>
                    <a:pt x="16" y="33"/>
                  </a:cubicBezTo>
                  <a:cubicBezTo>
                    <a:pt x="7" y="33"/>
                    <a:pt x="0" y="26"/>
                    <a:pt x="0" y="16"/>
                  </a:cubicBezTo>
                  <a:cubicBezTo>
                    <a:pt x="0" y="7"/>
                    <a:pt x="7" y="0"/>
                    <a:pt x="16" y="0"/>
                  </a:cubicBezTo>
                  <a:cubicBezTo>
                    <a:pt x="26" y="0"/>
                    <a:pt x="33" y="7"/>
                    <a:pt x="33" y="16"/>
                  </a:cubicBezTo>
                  <a:lnTo>
                    <a:pt x="33" y="16"/>
                  </a:lnTo>
                  <a:close/>
                  <a:moveTo>
                    <a:pt x="33" y="16"/>
                  </a:moveTo>
                  <a:lnTo>
                    <a:pt x="33" y="16"/>
                  </a:lnTo>
                  <a:close/>
                </a:path>
              </a:pathLst>
            </a:custGeom>
            <a:solidFill>
              <a:schemeClr val="accent6"/>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 name="Freeform 10"/>
            <p:cNvSpPr>
              <a:spLocks noEditPoints="1"/>
            </p:cNvSpPr>
            <p:nvPr/>
          </p:nvSpPr>
          <p:spPr bwMode="auto">
            <a:xfrm>
              <a:off x="7316788" y="2236788"/>
              <a:ext cx="763588" cy="1420813"/>
            </a:xfrm>
            <a:custGeom>
              <a:avLst/>
              <a:gdLst>
                <a:gd name="T0" fmla="*/ 57 w 80"/>
                <a:gd name="T1" fmla="*/ 1 h 151"/>
                <a:gd name="T2" fmla="*/ 57 w 80"/>
                <a:gd name="T3" fmla="*/ 1 h 151"/>
                <a:gd name="T4" fmla="*/ 24 w 80"/>
                <a:gd name="T5" fmla="*/ 1 h 151"/>
                <a:gd name="T6" fmla="*/ 1 w 80"/>
                <a:gd name="T7" fmla="*/ 19 h 151"/>
                <a:gd name="T8" fmla="*/ 1 w 80"/>
                <a:gd name="T9" fmla="*/ 60 h 151"/>
                <a:gd name="T10" fmla="*/ 1 w 80"/>
                <a:gd name="T11" fmla="*/ 60 h 151"/>
                <a:gd name="T12" fmla="*/ 1 w 80"/>
                <a:gd name="T13" fmla="*/ 60 h 151"/>
                <a:gd name="T14" fmla="*/ 8 w 80"/>
                <a:gd name="T15" fmla="*/ 67 h 151"/>
                <a:gd name="T16" fmla="*/ 15 w 80"/>
                <a:gd name="T17" fmla="*/ 60 h 151"/>
                <a:gd name="T18" fmla="*/ 15 w 80"/>
                <a:gd name="T19" fmla="*/ 60 h 151"/>
                <a:gd name="T20" fmla="*/ 15 w 80"/>
                <a:gd name="T21" fmla="*/ 22 h 151"/>
                <a:gd name="T22" fmla="*/ 19 w 80"/>
                <a:gd name="T23" fmla="*/ 22 h 151"/>
                <a:gd name="T24" fmla="*/ 19 w 80"/>
                <a:gd name="T25" fmla="*/ 141 h 151"/>
                <a:gd name="T26" fmla="*/ 29 w 80"/>
                <a:gd name="T27" fmla="*/ 151 h 151"/>
                <a:gd name="T28" fmla="*/ 38 w 80"/>
                <a:gd name="T29" fmla="*/ 141 h 151"/>
                <a:gd name="T30" fmla="*/ 38 w 80"/>
                <a:gd name="T31" fmla="*/ 64 h 151"/>
                <a:gd name="T32" fmla="*/ 43 w 80"/>
                <a:gd name="T33" fmla="*/ 64 h 151"/>
                <a:gd name="T34" fmla="*/ 43 w 80"/>
                <a:gd name="T35" fmla="*/ 141 h 151"/>
                <a:gd name="T36" fmla="*/ 43 w 80"/>
                <a:gd name="T37" fmla="*/ 142 h 151"/>
                <a:gd name="T38" fmla="*/ 52 w 80"/>
                <a:gd name="T39" fmla="*/ 151 h 151"/>
                <a:gd name="T40" fmla="*/ 62 w 80"/>
                <a:gd name="T41" fmla="*/ 141 h 151"/>
                <a:gd name="T42" fmla="*/ 61 w 80"/>
                <a:gd name="T43" fmla="*/ 21 h 151"/>
                <a:gd name="T44" fmla="*/ 66 w 80"/>
                <a:gd name="T45" fmla="*/ 21 h 151"/>
                <a:gd name="T46" fmla="*/ 66 w 80"/>
                <a:gd name="T47" fmla="*/ 60 h 151"/>
                <a:gd name="T48" fmla="*/ 73 w 80"/>
                <a:gd name="T49" fmla="*/ 67 h 151"/>
                <a:gd name="T50" fmla="*/ 80 w 80"/>
                <a:gd name="T51" fmla="*/ 60 h 151"/>
                <a:gd name="T52" fmla="*/ 80 w 80"/>
                <a:gd name="T53" fmla="*/ 19 h 151"/>
                <a:gd name="T54" fmla="*/ 57 w 80"/>
                <a:gd name="T55" fmla="*/ 1 h 151"/>
                <a:gd name="T56" fmla="*/ 57 w 80"/>
                <a:gd name="T57" fmla="*/ 1 h 151"/>
                <a:gd name="T58" fmla="*/ 57 w 80"/>
                <a:gd name="T59" fmla="*/ 1 h 151"/>
                <a:gd name="T60" fmla="*/ 57 w 80"/>
                <a:gd name="T61" fmla="*/ 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151">
                  <a:moveTo>
                    <a:pt x="57" y="1"/>
                  </a:moveTo>
                  <a:lnTo>
                    <a:pt x="57" y="1"/>
                  </a:lnTo>
                  <a:lnTo>
                    <a:pt x="24" y="1"/>
                  </a:lnTo>
                  <a:cubicBezTo>
                    <a:pt x="0" y="1"/>
                    <a:pt x="1" y="19"/>
                    <a:pt x="1" y="19"/>
                  </a:cubicBezTo>
                  <a:lnTo>
                    <a:pt x="1" y="60"/>
                  </a:lnTo>
                  <a:lnTo>
                    <a:pt x="1" y="60"/>
                  </a:lnTo>
                  <a:cubicBezTo>
                    <a:pt x="1" y="60"/>
                    <a:pt x="1" y="60"/>
                    <a:pt x="1" y="60"/>
                  </a:cubicBezTo>
                  <a:cubicBezTo>
                    <a:pt x="1" y="64"/>
                    <a:pt x="4" y="67"/>
                    <a:pt x="8" y="67"/>
                  </a:cubicBezTo>
                  <a:cubicBezTo>
                    <a:pt x="12" y="67"/>
                    <a:pt x="15" y="64"/>
                    <a:pt x="15" y="60"/>
                  </a:cubicBezTo>
                  <a:cubicBezTo>
                    <a:pt x="15" y="60"/>
                    <a:pt x="15" y="60"/>
                    <a:pt x="15" y="60"/>
                  </a:cubicBezTo>
                  <a:lnTo>
                    <a:pt x="15" y="22"/>
                  </a:lnTo>
                  <a:lnTo>
                    <a:pt x="19" y="22"/>
                  </a:lnTo>
                  <a:lnTo>
                    <a:pt x="19" y="141"/>
                  </a:lnTo>
                  <a:cubicBezTo>
                    <a:pt x="19" y="147"/>
                    <a:pt x="23" y="151"/>
                    <a:pt x="29" y="151"/>
                  </a:cubicBezTo>
                  <a:cubicBezTo>
                    <a:pt x="34" y="151"/>
                    <a:pt x="38" y="147"/>
                    <a:pt x="38" y="141"/>
                  </a:cubicBezTo>
                  <a:lnTo>
                    <a:pt x="38" y="64"/>
                  </a:lnTo>
                  <a:lnTo>
                    <a:pt x="43" y="64"/>
                  </a:lnTo>
                  <a:lnTo>
                    <a:pt x="43" y="141"/>
                  </a:lnTo>
                  <a:lnTo>
                    <a:pt x="43" y="142"/>
                  </a:lnTo>
                  <a:cubicBezTo>
                    <a:pt x="43" y="147"/>
                    <a:pt x="47" y="151"/>
                    <a:pt x="52" y="151"/>
                  </a:cubicBezTo>
                  <a:cubicBezTo>
                    <a:pt x="57" y="151"/>
                    <a:pt x="62" y="147"/>
                    <a:pt x="62" y="141"/>
                  </a:cubicBezTo>
                  <a:lnTo>
                    <a:pt x="61" y="21"/>
                  </a:lnTo>
                  <a:lnTo>
                    <a:pt x="66" y="21"/>
                  </a:lnTo>
                  <a:lnTo>
                    <a:pt x="66" y="60"/>
                  </a:lnTo>
                  <a:cubicBezTo>
                    <a:pt x="66" y="64"/>
                    <a:pt x="69" y="67"/>
                    <a:pt x="73" y="67"/>
                  </a:cubicBezTo>
                  <a:cubicBezTo>
                    <a:pt x="77" y="67"/>
                    <a:pt x="80" y="64"/>
                    <a:pt x="80" y="60"/>
                  </a:cubicBezTo>
                  <a:lnTo>
                    <a:pt x="80" y="19"/>
                  </a:lnTo>
                  <a:cubicBezTo>
                    <a:pt x="79" y="0"/>
                    <a:pt x="57" y="1"/>
                    <a:pt x="57" y="1"/>
                  </a:cubicBezTo>
                  <a:lnTo>
                    <a:pt x="57" y="1"/>
                  </a:lnTo>
                  <a:close/>
                  <a:moveTo>
                    <a:pt x="57" y="1"/>
                  </a:moveTo>
                  <a:lnTo>
                    <a:pt x="57" y="1"/>
                  </a:lnTo>
                  <a:close/>
                </a:path>
              </a:pathLst>
            </a:custGeom>
            <a:solidFill>
              <a:schemeClr val="accent6"/>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8" name="Freeform 11"/>
            <p:cNvSpPr>
              <a:spLocks noEditPoints="1"/>
            </p:cNvSpPr>
            <p:nvPr/>
          </p:nvSpPr>
          <p:spPr bwMode="auto">
            <a:xfrm>
              <a:off x="6611938" y="3214688"/>
              <a:ext cx="609600" cy="977900"/>
            </a:xfrm>
            <a:custGeom>
              <a:avLst/>
              <a:gdLst>
                <a:gd name="T0" fmla="*/ 0 w 64"/>
                <a:gd name="T1" fmla="*/ 104 h 104"/>
                <a:gd name="T2" fmla="*/ 0 w 64"/>
                <a:gd name="T3" fmla="*/ 104 h 104"/>
                <a:gd name="T4" fmla="*/ 64 w 64"/>
                <a:gd name="T5" fmla="*/ 104 h 104"/>
                <a:gd name="T6" fmla="*/ 64 w 64"/>
                <a:gd name="T7" fmla="*/ 0 h 104"/>
                <a:gd name="T8" fmla="*/ 0 w 64"/>
                <a:gd name="T9" fmla="*/ 0 h 104"/>
                <a:gd name="T10" fmla="*/ 0 w 64"/>
                <a:gd name="T11" fmla="*/ 104 h 104"/>
                <a:gd name="T12" fmla="*/ 31 w 64"/>
                <a:gd name="T13" fmla="*/ 43 h 104"/>
                <a:gd name="T14" fmla="*/ 31 w 64"/>
                <a:gd name="T15" fmla="*/ 43 h 104"/>
                <a:gd name="T16" fmla="*/ 35 w 64"/>
                <a:gd name="T17" fmla="*/ 43 h 104"/>
                <a:gd name="T18" fmla="*/ 35 w 64"/>
                <a:gd name="T19" fmla="*/ 74 h 104"/>
                <a:gd name="T20" fmla="*/ 30 w 64"/>
                <a:gd name="T21" fmla="*/ 74 h 104"/>
                <a:gd name="T22" fmla="*/ 30 w 64"/>
                <a:gd name="T23" fmla="*/ 47 h 104"/>
                <a:gd name="T24" fmla="*/ 30 w 64"/>
                <a:gd name="T25" fmla="*/ 47 h 104"/>
                <a:gd name="T26" fmla="*/ 25 w 64"/>
                <a:gd name="T27" fmla="*/ 50 h 104"/>
                <a:gd name="T28" fmla="*/ 24 w 64"/>
                <a:gd name="T29" fmla="*/ 46 h 104"/>
                <a:gd name="T30" fmla="*/ 31 w 64"/>
                <a:gd name="T31" fmla="*/ 43 h 104"/>
                <a:gd name="T32" fmla="*/ 31 w 64"/>
                <a:gd name="T33" fmla="*/ 43 h 104"/>
                <a:gd name="T34" fmla="*/ 31 w 64"/>
                <a:gd name="T35"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104">
                  <a:moveTo>
                    <a:pt x="0" y="104"/>
                  </a:moveTo>
                  <a:lnTo>
                    <a:pt x="0" y="104"/>
                  </a:lnTo>
                  <a:lnTo>
                    <a:pt x="64" y="104"/>
                  </a:lnTo>
                  <a:lnTo>
                    <a:pt x="64" y="0"/>
                  </a:lnTo>
                  <a:lnTo>
                    <a:pt x="0" y="0"/>
                  </a:lnTo>
                  <a:lnTo>
                    <a:pt x="0" y="104"/>
                  </a:lnTo>
                  <a:close/>
                  <a:moveTo>
                    <a:pt x="31" y="43"/>
                  </a:moveTo>
                  <a:lnTo>
                    <a:pt x="31" y="43"/>
                  </a:lnTo>
                  <a:lnTo>
                    <a:pt x="35" y="43"/>
                  </a:lnTo>
                  <a:lnTo>
                    <a:pt x="35" y="74"/>
                  </a:lnTo>
                  <a:lnTo>
                    <a:pt x="30" y="74"/>
                  </a:lnTo>
                  <a:lnTo>
                    <a:pt x="30" y="47"/>
                  </a:lnTo>
                  <a:lnTo>
                    <a:pt x="30" y="47"/>
                  </a:lnTo>
                  <a:lnTo>
                    <a:pt x="25" y="50"/>
                  </a:lnTo>
                  <a:lnTo>
                    <a:pt x="24" y="46"/>
                  </a:lnTo>
                  <a:lnTo>
                    <a:pt x="31" y="43"/>
                  </a:lnTo>
                  <a:close/>
                  <a:moveTo>
                    <a:pt x="31" y="43"/>
                  </a:moveTo>
                  <a:lnTo>
                    <a:pt x="31" y="43"/>
                  </a:lnTo>
                  <a:close/>
                </a:path>
              </a:pathLst>
            </a:custGeom>
            <a:solidFill>
              <a:schemeClr val="accent5"/>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 name="Freeform 12"/>
            <p:cNvSpPr>
              <a:spLocks noEditPoints="1"/>
            </p:cNvSpPr>
            <p:nvPr/>
          </p:nvSpPr>
          <p:spPr bwMode="auto">
            <a:xfrm>
              <a:off x="7402513" y="3703638"/>
              <a:ext cx="601663" cy="488950"/>
            </a:xfrm>
            <a:custGeom>
              <a:avLst/>
              <a:gdLst>
                <a:gd name="T0" fmla="*/ 0 w 63"/>
                <a:gd name="T1" fmla="*/ 52 h 52"/>
                <a:gd name="T2" fmla="*/ 0 w 63"/>
                <a:gd name="T3" fmla="*/ 52 h 52"/>
                <a:gd name="T4" fmla="*/ 63 w 63"/>
                <a:gd name="T5" fmla="*/ 52 h 52"/>
                <a:gd name="T6" fmla="*/ 63 w 63"/>
                <a:gd name="T7" fmla="*/ 0 h 52"/>
                <a:gd name="T8" fmla="*/ 0 w 63"/>
                <a:gd name="T9" fmla="*/ 0 h 52"/>
                <a:gd name="T10" fmla="*/ 0 w 63"/>
                <a:gd name="T11" fmla="*/ 52 h 52"/>
                <a:gd name="T12" fmla="*/ 24 w 63"/>
                <a:gd name="T13" fmla="*/ 39 h 52"/>
                <a:gd name="T14" fmla="*/ 24 w 63"/>
                <a:gd name="T15" fmla="*/ 39 h 52"/>
                <a:gd name="T16" fmla="*/ 31 w 63"/>
                <a:gd name="T17" fmla="*/ 41 h 52"/>
                <a:gd name="T18" fmla="*/ 38 w 63"/>
                <a:gd name="T19" fmla="*/ 35 h 52"/>
                <a:gd name="T20" fmla="*/ 30 w 63"/>
                <a:gd name="T21" fmla="*/ 28 h 52"/>
                <a:gd name="T22" fmla="*/ 28 w 63"/>
                <a:gd name="T23" fmla="*/ 28 h 52"/>
                <a:gd name="T24" fmla="*/ 28 w 63"/>
                <a:gd name="T25" fmla="*/ 25 h 52"/>
                <a:gd name="T26" fmla="*/ 30 w 63"/>
                <a:gd name="T27" fmla="*/ 25 h 52"/>
                <a:gd name="T28" fmla="*/ 37 w 63"/>
                <a:gd name="T29" fmla="*/ 20 h 52"/>
                <a:gd name="T30" fmla="*/ 32 w 63"/>
                <a:gd name="T31" fmla="*/ 15 h 52"/>
                <a:gd name="T32" fmla="*/ 25 w 63"/>
                <a:gd name="T33" fmla="*/ 17 h 52"/>
                <a:gd name="T34" fmla="*/ 24 w 63"/>
                <a:gd name="T35" fmla="*/ 14 h 52"/>
                <a:gd name="T36" fmla="*/ 32 w 63"/>
                <a:gd name="T37" fmla="*/ 12 h 52"/>
                <a:gd name="T38" fmla="*/ 41 w 63"/>
                <a:gd name="T39" fmla="*/ 19 h 52"/>
                <a:gd name="T40" fmla="*/ 36 w 63"/>
                <a:gd name="T41" fmla="*/ 27 h 52"/>
                <a:gd name="T42" fmla="*/ 36 w 63"/>
                <a:gd name="T43" fmla="*/ 27 h 52"/>
                <a:gd name="T44" fmla="*/ 42 w 63"/>
                <a:gd name="T45" fmla="*/ 35 h 52"/>
                <a:gd name="T46" fmla="*/ 31 w 63"/>
                <a:gd name="T47" fmla="*/ 44 h 52"/>
                <a:gd name="T48" fmla="*/ 23 w 63"/>
                <a:gd name="T49" fmla="*/ 42 h 52"/>
                <a:gd name="T50" fmla="*/ 24 w 63"/>
                <a:gd name="T51" fmla="*/ 39 h 52"/>
                <a:gd name="T52" fmla="*/ 24 w 63"/>
                <a:gd name="T53" fmla="*/ 39 h 52"/>
                <a:gd name="T54" fmla="*/ 24 w 63"/>
                <a:gd name="T55"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52">
                  <a:moveTo>
                    <a:pt x="0" y="52"/>
                  </a:moveTo>
                  <a:lnTo>
                    <a:pt x="0" y="52"/>
                  </a:lnTo>
                  <a:lnTo>
                    <a:pt x="63" y="52"/>
                  </a:lnTo>
                  <a:lnTo>
                    <a:pt x="63" y="0"/>
                  </a:lnTo>
                  <a:lnTo>
                    <a:pt x="0" y="0"/>
                  </a:lnTo>
                  <a:lnTo>
                    <a:pt x="0" y="52"/>
                  </a:lnTo>
                  <a:close/>
                  <a:moveTo>
                    <a:pt x="24" y="39"/>
                  </a:moveTo>
                  <a:lnTo>
                    <a:pt x="24" y="39"/>
                  </a:lnTo>
                  <a:cubicBezTo>
                    <a:pt x="25" y="39"/>
                    <a:pt x="28" y="41"/>
                    <a:pt x="31" y="41"/>
                  </a:cubicBezTo>
                  <a:cubicBezTo>
                    <a:pt x="36" y="41"/>
                    <a:pt x="38" y="37"/>
                    <a:pt x="38" y="35"/>
                  </a:cubicBezTo>
                  <a:cubicBezTo>
                    <a:pt x="38" y="30"/>
                    <a:pt x="34" y="28"/>
                    <a:pt x="30" y="28"/>
                  </a:cubicBezTo>
                  <a:lnTo>
                    <a:pt x="28" y="28"/>
                  </a:lnTo>
                  <a:lnTo>
                    <a:pt x="28" y="25"/>
                  </a:lnTo>
                  <a:lnTo>
                    <a:pt x="30" y="25"/>
                  </a:lnTo>
                  <a:cubicBezTo>
                    <a:pt x="33" y="25"/>
                    <a:pt x="37" y="24"/>
                    <a:pt x="37" y="20"/>
                  </a:cubicBezTo>
                  <a:cubicBezTo>
                    <a:pt x="37" y="17"/>
                    <a:pt x="35" y="15"/>
                    <a:pt x="32" y="15"/>
                  </a:cubicBezTo>
                  <a:cubicBezTo>
                    <a:pt x="29" y="15"/>
                    <a:pt x="27" y="16"/>
                    <a:pt x="25" y="17"/>
                  </a:cubicBezTo>
                  <a:lnTo>
                    <a:pt x="24" y="14"/>
                  </a:lnTo>
                  <a:cubicBezTo>
                    <a:pt x="26" y="13"/>
                    <a:pt x="29" y="12"/>
                    <a:pt x="32" y="12"/>
                  </a:cubicBezTo>
                  <a:cubicBezTo>
                    <a:pt x="38" y="12"/>
                    <a:pt x="41" y="16"/>
                    <a:pt x="41" y="19"/>
                  </a:cubicBezTo>
                  <a:cubicBezTo>
                    <a:pt x="41" y="22"/>
                    <a:pt x="39" y="25"/>
                    <a:pt x="36" y="27"/>
                  </a:cubicBezTo>
                  <a:lnTo>
                    <a:pt x="36" y="27"/>
                  </a:lnTo>
                  <a:cubicBezTo>
                    <a:pt x="39" y="27"/>
                    <a:pt x="42" y="30"/>
                    <a:pt x="42" y="35"/>
                  </a:cubicBezTo>
                  <a:cubicBezTo>
                    <a:pt x="42" y="40"/>
                    <a:pt x="39" y="44"/>
                    <a:pt x="31" y="44"/>
                  </a:cubicBezTo>
                  <a:cubicBezTo>
                    <a:pt x="28" y="44"/>
                    <a:pt x="25" y="43"/>
                    <a:pt x="23" y="42"/>
                  </a:cubicBezTo>
                  <a:lnTo>
                    <a:pt x="24" y="39"/>
                  </a:lnTo>
                  <a:close/>
                  <a:moveTo>
                    <a:pt x="24" y="39"/>
                  </a:moveTo>
                  <a:lnTo>
                    <a:pt x="24" y="39"/>
                  </a:lnTo>
                  <a:close/>
                </a:path>
              </a:pathLst>
            </a:custGeom>
            <a:solidFill>
              <a:schemeClr val="accent6"/>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0" name="Freeform 13"/>
            <p:cNvSpPr>
              <a:spLocks noEditPoints="1"/>
            </p:cNvSpPr>
            <p:nvPr/>
          </p:nvSpPr>
          <p:spPr bwMode="auto">
            <a:xfrm>
              <a:off x="5781675" y="3590925"/>
              <a:ext cx="609600" cy="601663"/>
            </a:xfrm>
            <a:custGeom>
              <a:avLst/>
              <a:gdLst>
                <a:gd name="T0" fmla="*/ 0 w 64"/>
                <a:gd name="T1" fmla="*/ 64 h 64"/>
                <a:gd name="T2" fmla="*/ 0 w 64"/>
                <a:gd name="T3" fmla="*/ 64 h 64"/>
                <a:gd name="T4" fmla="*/ 64 w 64"/>
                <a:gd name="T5" fmla="*/ 64 h 64"/>
                <a:gd name="T6" fmla="*/ 64 w 64"/>
                <a:gd name="T7" fmla="*/ 0 h 64"/>
                <a:gd name="T8" fmla="*/ 0 w 64"/>
                <a:gd name="T9" fmla="*/ 0 h 64"/>
                <a:gd name="T10" fmla="*/ 0 w 64"/>
                <a:gd name="T11" fmla="*/ 64 h 64"/>
                <a:gd name="T12" fmla="*/ 22 w 64"/>
                <a:gd name="T13" fmla="*/ 47 h 64"/>
                <a:gd name="T14" fmla="*/ 22 w 64"/>
                <a:gd name="T15" fmla="*/ 47 h 64"/>
                <a:gd name="T16" fmla="*/ 26 w 64"/>
                <a:gd name="T17" fmla="*/ 44 h 64"/>
                <a:gd name="T18" fmla="*/ 37 w 64"/>
                <a:gd name="T19" fmla="*/ 28 h 64"/>
                <a:gd name="T20" fmla="*/ 31 w 64"/>
                <a:gd name="T21" fmla="*/ 22 h 64"/>
                <a:gd name="T22" fmla="*/ 24 w 64"/>
                <a:gd name="T23" fmla="*/ 24 h 64"/>
                <a:gd name="T24" fmla="*/ 23 w 64"/>
                <a:gd name="T25" fmla="*/ 21 h 64"/>
                <a:gd name="T26" fmla="*/ 32 w 64"/>
                <a:gd name="T27" fmla="*/ 18 h 64"/>
                <a:gd name="T28" fmla="*/ 41 w 64"/>
                <a:gd name="T29" fmla="*/ 27 h 64"/>
                <a:gd name="T30" fmla="*/ 31 w 64"/>
                <a:gd name="T31" fmla="*/ 44 h 64"/>
                <a:gd name="T32" fmla="*/ 28 w 64"/>
                <a:gd name="T33" fmla="*/ 46 h 64"/>
                <a:gd name="T34" fmla="*/ 28 w 64"/>
                <a:gd name="T35" fmla="*/ 46 h 64"/>
                <a:gd name="T36" fmla="*/ 42 w 64"/>
                <a:gd name="T37" fmla="*/ 46 h 64"/>
                <a:gd name="T38" fmla="*/ 42 w 64"/>
                <a:gd name="T39" fmla="*/ 50 h 64"/>
                <a:gd name="T40" fmla="*/ 22 w 64"/>
                <a:gd name="T41" fmla="*/ 50 h 64"/>
                <a:gd name="T42" fmla="*/ 22 w 64"/>
                <a:gd name="T43" fmla="*/ 47 h 64"/>
                <a:gd name="T44" fmla="*/ 22 w 64"/>
                <a:gd name="T45" fmla="*/ 47 h 64"/>
                <a:gd name="T46" fmla="*/ 22 w 64"/>
                <a:gd name="T4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0" y="64"/>
                  </a:moveTo>
                  <a:lnTo>
                    <a:pt x="0" y="64"/>
                  </a:lnTo>
                  <a:lnTo>
                    <a:pt x="64" y="64"/>
                  </a:lnTo>
                  <a:lnTo>
                    <a:pt x="64" y="0"/>
                  </a:lnTo>
                  <a:lnTo>
                    <a:pt x="0" y="0"/>
                  </a:lnTo>
                  <a:lnTo>
                    <a:pt x="0" y="64"/>
                  </a:lnTo>
                  <a:close/>
                  <a:moveTo>
                    <a:pt x="22" y="47"/>
                  </a:moveTo>
                  <a:lnTo>
                    <a:pt x="22" y="47"/>
                  </a:lnTo>
                  <a:lnTo>
                    <a:pt x="26" y="44"/>
                  </a:lnTo>
                  <a:cubicBezTo>
                    <a:pt x="34" y="36"/>
                    <a:pt x="37" y="32"/>
                    <a:pt x="37" y="28"/>
                  </a:cubicBezTo>
                  <a:cubicBezTo>
                    <a:pt x="37" y="25"/>
                    <a:pt x="36" y="22"/>
                    <a:pt x="31" y="22"/>
                  </a:cubicBezTo>
                  <a:cubicBezTo>
                    <a:pt x="28" y="22"/>
                    <a:pt x="26" y="23"/>
                    <a:pt x="24" y="24"/>
                  </a:cubicBezTo>
                  <a:lnTo>
                    <a:pt x="23" y="21"/>
                  </a:lnTo>
                  <a:cubicBezTo>
                    <a:pt x="25" y="19"/>
                    <a:pt x="28" y="18"/>
                    <a:pt x="32" y="18"/>
                  </a:cubicBezTo>
                  <a:cubicBezTo>
                    <a:pt x="38" y="18"/>
                    <a:pt x="41" y="23"/>
                    <a:pt x="41" y="27"/>
                  </a:cubicBezTo>
                  <a:cubicBezTo>
                    <a:pt x="41" y="33"/>
                    <a:pt x="37" y="38"/>
                    <a:pt x="31" y="44"/>
                  </a:cubicBezTo>
                  <a:lnTo>
                    <a:pt x="28" y="46"/>
                  </a:lnTo>
                  <a:lnTo>
                    <a:pt x="28" y="46"/>
                  </a:lnTo>
                  <a:lnTo>
                    <a:pt x="42" y="46"/>
                  </a:lnTo>
                  <a:lnTo>
                    <a:pt x="42" y="50"/>
                  </a:lnTo>
                  <a:lnTo>
                    <a:pt x="22" y="50"/>
                  </a:lnTo>
                  <a:lnTo>
                    <a:pt x="22" y="47"/>
                  </a:lnTo>
                  <a:close/>
                  <a:moveTo>
                    <a:pt x="22" y="47"/>
                  </a:moveTo>
                  <a:lnTo>
                    <a:pt x="22" y="47"/>
                  </a:lnTo>
                  <a:close/>
                </a:path>
              </a:pathLst>
            </a:custGeom>
            <a:solidFill>
              <a:schemeClr val="accent4"/>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66</a:t>
            </a:fld>
            <a:endParaRPr lang="en-US"/>
          </a:p>
        </p:txBody>
      </p:sp>
    </p:spTree>
    <p:extLst>
      <p:ext uri="{BB962C8B-B14F-4D97-AF65-F5344CB8AC3E}">
        <p14:creationId xmlns:p14="http://schemas.microsoft.com/office/powerpoint/2010/main" val="82415526"/>
      </p:ext>
    </p:extLst>
  </p:cSld>
  <p:clrMapOvr>
    <a:masterClrMapping/>
  </p:clrMapOvr>
  <mc:AlternateContent xmlns:mc="http://schemas.openxmlformats.org/markup-compatibility/2006" xmlns:p14="http://schemas.microsoft.com/office/powerpoint/2010/main">
    <mc:Choice Requires="p14">
      <p:transition spd="slow" p14:dur="1300" advClick="0" advTm="3000">
        <p14:pan dir="r"/>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p:cTn id="7" dur="750" fill="hold"/>
                                        <p:tgtEl>
                                          <p:spTgt spid="9">
                                            <p:txEl>
                                              <p:pRg st="1" end="1"/>
                                            </p:txEl>
                                          </p:spTgt>
                                        </p:tgtEl>
                                        <p:attrNameLst>
                                          <p:attrName>ppt_w</p:attrName>
                                        </p:attrNameLst>
                                      </p:cBhvr>
                                      <p:tavLst>
                                        <p:tav tm="0">
                                          <p:val>
                                            <p:fltVal val="0"/>
                                          </p:val>
                                        </p:tav>
                                        <p:tav tm="100000">
                                          <p:val>
                                            <p:strVal val="#ppt_w"/>
                                          </p:val>
                                        </p:tav>
                                      </p:tavLst>
                                    </p:anim>
                                    <p:anim calcmode="lin" valueType="num">
                                      <p:cBhvr>
                                        <p:cTn id="8" dur="750" fill="hold"/>
                                        <p:tgtEl>
                                          <p:spTgt spid="9">
                                            <p:txEl>
                                              <p:pRg st="1" end="1"/>
                                            </p:txEl>
                                          </p:spTgt>
                                        </p:tgtEl>
                                        <p:attrNameLst>
                                          <p:attrName>ppt_h</p:attrName>
                                        </p:attrNameLst>
                                      </p:cBhvr>
                                      <p:tavLst>
                                        <p:tav tm="0">
                                          <p:val>
                                            <p:fltVal val="0"/>
                                          </p:val>
                                        </p:tav>
                                        <p:tav tm="100000">
                                          <p:val>
                                            <p:strVal val="#ppt_h"/>
                                          </p:val>
                                        </p:tav>
                                      </p:tavLst>
                                    </p:anim>
                                    <p:animEffect transition="in" filter="fade">
                                      <p:cBhvr>
                                        <p:cTn id="9" dur="750"/>
                                        <p:tgtEl>
                                          <p:spTgt spid="9">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 calcmode="lin" valueType="num">
                                      <p:cBhvr>
                                        <p:cTn id="12" dur="750" fill="hold"/>
                                        <p:tgtEl>
                                          <p:spTgt spid="9">
                                            <p:txEl>
                                              <p:pRg st="2" end="2"/>
                                            </p:txEl>
                                          </p:spTgt>
                                        </p:tgtEl>
                                        <p:attrNameLst>
                                          <p:attrName>ppt_w</p:attrName>
                                        </p:attrNameLst>
                                      </p:cBhvr>
                                      <p:tavLst>
                                        <p:tav tm="0">
                                          <p:val>
                                            <p:fltVal val="0"/>
                                          </p:val>
                                        </p:tav>
                                        <p:tav tm="100000">
                                          <p:val>
                                            <p:strVal val="#ppt_w"/>
                                          </p:val>
                                        </p:tav>
                                      </p:tavLst>
                                    </p:anim>
                                    <p:anim calcmode="lin" valueType="num">
                                      <p:cBhvr>
                                        <p:cTn id="13" dur="75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14" dur="750"/>
                                        <p:tgtEl>
                                          <p:spTgt spid="9">
                                            <p:txEl>
                                              <p:pRg st="2" end="2"/>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 calcmode="lin" valueType="num">
                                      <p:cBhvr>
                                        <p:cTn id="17" dur="750" fill="hold"/>
                                        <p:tgtEl>
                                          <p:spTgt spid="9">
                                            <p:txEl>
                                              <p:pRg st="3" end="3"/>
                                            </p:txEl>
                                          </p:spTgt>
                                        </p:tgtEl>
                                        <p:attrNameLst>
                                          <p:attrName>ppt_w</p:attrName>
                                        </p:attrNameLst>
                                      </p:cBhvr>
                                      <p:tavLst>
                                        <p:tav tm="0">
                                          <p:val>
                                            <p:fltVal val="0"/>
                                          </p:val>
                                        </p:tav>
                                        <p:tav tm="100000">
                                          <p:val>
                                            <p:strVal val="#ppt_w"/>
                                          </p:val>
                                        </p:tav>
                                      </p:tavLst>
                                    </p:anim>
                                    <p:anim calcmode="lin" valueType="num">
                                      <p:cBhvr>
                                        <p:cTn id="18" dur="750" fill="hold"/>
                                        <p:tgtEl>
                                          <p:spTgt spid="9">
                                            <p:txEl>
                                              <p:pRg st="3" end="3"/>
                                            </p:txEl>
                                          </p:spTgt>
                                        </p:tgtEl>
                                        <p:attrNameLst>
                                          <p:attrName>ppt_h</p:attrName>
                                        </p:attrNameLst>
                                      </p:cBhvr>
                                      <p:tavLst>
                                        <p:tav tm="0">
                                          <p:val>
                                            <p:fltVal val="0"/>
                                          </p:val>
                                        </p:tav>
                                        <p:tav tm="100000">
                                          <p:val>
                                            <p:strVal val="#ppt_h"/>
                                          </p:val>
                                        </p:tav>
                                      </p:tavLst>
                                    </p:anim>
                                    <p:animEffect transition="in" filter="fade">
                                      <p:cBhvr>
                                        <p:cTn id="19" dur="750"/>
                                        <p:tgtEl>
                                          <p:spTgt spid="9">
                                            <p:txEl>
                                              <p:pRg st="3" end="3"/>
                                            </p:txEl>
                                          </p:spTgt>
                                        </p:tgtEl>
                                      </p:cBhvr>
                                    </p:animEffect>
                                  </p:childTnLst>
                                </p:cTn>
                              </p:par>
                            </p:childTnLst>
                          </p:cTn>
                        </p:par>
                        <p:par>
                          <p:cTn id="20" fill="hold">
                            <p:stCondLst>
                              <p:cond delay="750"/>
                            </p:stCondLst>
                            <p:childTnLst>
                              <p:par>
                                <p:cTn id="21" presetID="22" presetClass="entr" presetSubtype="4"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700"/>
                                        <p:tgtEl>
                                          <p:spTgt spid="21"/>
                                        </p:tgtEl>
                                      </p:cBhvr>
                                    </p:animEffect>
                                  </p:childTnLst>
                                </p:cTn>
                              </p:par>
                            </p:childTnLst>
                          </p:cTn>
                        </p:par>
                        <p:par>
                          <p:cTn id="24" fill="hold">
                            <p:stCondLst>
                              <p:cond delay="1450"/>
                            </p:stCondLst>
                            <p:childTnLst>
                              <p:par>
                                <p:cTn id="25" presetID="47" presetClass="entr" presetSubtype="0" fill="hold" grpId="0" nodeType="afterEffect">
                                  <p:stCondLst>
                                    <p:cond delay="0"/>
                                  </p:stCondLst>
                                  <p:childTnLst>
                                    <p:set>
                                      <p:cBhvr>
                                        <p:cTn id="26" dur="1" fill="hold">
                                          <p:stCondLst>
                                            <p:cond delay="0"/>
                                          </p:stCondLst>
                                        </p:cTn>
                                        <p:tgtEl>
                                          <p:spTgt spid="14">
                                            <p:bg/>
                                          </p:spTgt>
                                        </p:tgtEl>
                                        <p:attrNameLst>
                                          <p:attrName>style.visibility</p:attrName>
                                        </p:attrNameLst>
                                      </p:cBhvr>
                                      <p:to>
                                        <p:strVal val="visible"/>
                                      </p:to>
                                    </p:set>
                                    <p:animEffect transition="in" filter="fade">
                                      <p:cBhvr>
                                        <p:cTn id="27" dur="500"/>
                                        <p:tgtEl>
                                          <p:spTgt spid="14">
                                            <p:bg/>
                                          </p:spTgt>
                                        </p:tgtEl>
                                      </p:cBhvr>
                                    </p:animEffect>
                                    <p:anim calcmode="lin" valueType="num">
                                      <p:cBhvr>
                                        <p:cTn id="28" dur="500" fill="hold"/>
                                        <p:tgtEl>
                                          <p:spTgt spid="14">
                                            <p:bg/>
                                          </p:spTgt>
                                        </p:tgtEl>
                                        <p:attrNameLst>
                                          <p:attrName>ppt_x</p:attrName>
                                        </p:attrNameLst>
                                      </p:cBhvr>
                                      <p:tavLst>
                                        <p:tav tm="0">
                                          <p:val>
                                            <p:strVal val="#ppt_x"/>
                                          </p:val>
                                        </p:tav>
                                        <p:tav tm="100000">
                                          <p:val>
                                            <p:strVal val="#ppt_x"/>
                                          </p:val>
                                        </p:tav>
                                      </p:tavLst>
                                    </p:anim>
                                    <p:anim calcmode="lin" valueType="num">
                                      <p:cBhvr>
                                        <p:cTn id="29" dur="500" fill="hold"/>
                                        <p:tgtEl>
                                          <p:spTgt spid="14">
                                            <p:bg/>
                                          </p:spTgt>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500"/>
                                        <p:tgtEl>
                                          <p:spTgt spid="14">
                                            <p:txEl>
                                              <p:pRg st="0" end="0"/>
                                            </p:txEl>
                                          </p:spTgt>
                                        </p:tgtEl>
                                      </p:cBhvr>
                                    </p:animEffect>
                                    <p:anim calcmode="lin" valueType="num">
                                      <p:cBhvr>
                                        <p:cTn id="3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35" fill="hold">
                            <p:stCondLst>
                              <p:cond delay="1950"/>
                            </p:stCondLst>
                            <p:childTnLst>
                              <p:par>
                                <p:cTn id="36" presetID="47" presetClass="entr" presetSubtype="0" fill="hold" grpId="0" nodeType="afterEffect">
                                  <p:stCondLst>
                                    <p:cond delay="0"/>
                                  </p:stCondLst>
                                  <p:childTnLst>
                                    <p:set>
                                      <p:cBhvr>
                                        <p:cTn id="37" dur="1" fill="hold">
                                          <p:stCondLst>
                                            <p:cond delay="0"/>
                                          </p:stCondLst>
                                        </p:cTn>
                                        <p:tgtEl>
                                          <p:spTgt spid="12">
                                            <p:bg/>
                                          </p:spTgt>
                                        </p:tgtEl>
                                        <p:attrNameLst>
                                          <p:attrName>style.visibility</p:attrName>
                                        </p:attrNameLst>
                                      </p:cBhvr>
                                      <p:to>
                                        <p:strVal val="visible"/>
                                      </p:to>
                                    </p:set>
                                    <p:animEffect transition="in" filter="fade">
                                      <p:cBhvr>
                                        <p:cTn id="38" dur="500"/>
                                        <p:tgtEl>
                                          <p:spTgt spid="12">
                                            <p:bg/>
                                          </p:spTgt>
                                        </p:tgtEl>
                                      </p:cBhvr>
                                    </p:animEffect>
                                    <p:anim calcmode="lin" valueType="num">
                                      <p:cBhvr>
                                        <p:cTn id="39" dur="500" fill="hold"/>
                                        <p:tgtEl>
                                          <p:spTgt spid="12">
                                            <p:bg/>
                                          </p:spTgt>
                                        </p:tgtEl>
                                        <p:attrNameLst>
                                          <p:attrName>ppt_x</p:attrName>
                                        </p:attrNameLst>
                                      </p:cBhvr>
                                      <p:tavLst>
                                        <p:tav tm="0">
                                          <p:val>
                                            <p:strVal val="#ppt_x"/>
                                          </p:val>
                                        </p:tav>
                                        <p:tav tm="100000">
                                          <p:val>
                                            <p:strVal val="#ppt_x"/>
                                          </p:val>
                                        </p:tav>
                                      </p:tavLst>
                                    </p:anim>
                                    <p:anim calcmode="lin" valueType="num">
                                      <p:cBhvr>
                                        <p:cTn id="40" dur="500" fill="hold"/>
                                        <p:tgtEl>
                                          <p:spTgt spid="12">
                                            <p:bg/>
                                          </p:spTgt>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fade">
                                      <p:cBhvr>
                                        <p:cTn id="43" dur="500"/>
                                        <p:tgtEl>
                                          <p:spTgt spid="12">
                                            <p:txEl>
                                              <p:pRg st="0" end="0"/>
                                            </p:txEl>
                                          </p:spTgt>
                                        </p:tgtEl>
                                      </p:cBhvr>
                                    </p:animEffect>
                                    <p:anim calcmode="lin" valueType="num">
                                      <p:cBhvr>
                                        <p:cTn id="4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5"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2450"/>
                            </p:stCondLst>
                            <p:childTnLst>
                              <p:par>
                                <p:cTn id="47" presetID="47" presetClass="entr" presetSubtype="0" fill="hold" grpId="0" nodeType="afterEffect">
                                  <p:stCondLst>
                                    <p:cond delay="0"/>
                                  </p:stCondLst>
                                  <p:childTnLst>
                                    <p:set>
                                      <p:cBhvr>
                                        <p:cTn id="48" dur="1" fill="hold">
                                          <p:stCondLst>
                                            <p:cond delay="0"/>
                                          </p:stCondLst>
                                        </p:cTn>
                                        <p:tgtEl>
                                          <p:spTgt spid="15">
                                            <p:bg/>
                                          </p:spTgt>
                                        </p:tgtEl>
                                        <p:attrNameLst>
                                          <p:attrName>style.visibility</p:attrName>
                                        </p:attrNameLst>
                                      </p:cBhvr>
                                      <p:to>
                                        <p:strVal val="visible"/>
                                      </p:to>
                                    </p:set>
                                    <p:animEffect transition="in" filter="fade">
                                      <p:cBhvr>
                                        <p:cTn id="49" dur="500"/>
                                        <p:tgtEl>
                                          <p:spTgt spid="15">
                                            <p:bg/>
                                          </p:spTgt>
                                        </p:tgtEl>
                                      </p:cBhvr>
                                    </p:animEffect>
                                    <p:anim calcmode="lin" valueType="num">
                                      <p:cBhvr>
                                        <p:cTn id="50" dur="500" fill="hold"/>
                                        <p:tgtEl>
                                          <p:spTgt spid="15">
                                            <p:bg/>
                                          </p:spTgt>
                                        </p:tgtEl>
                                        <p:attrNameLst>
                                          <p:attrName>ppt_x</p:attrName>
                                        </p:attrNameLst>
                                      </p:cBhvr>
                                      <p:tavLst>
                                        <p:tav tm="0">
                                          <p:val>
                                            <p:strVal val="#ppt_x"/>
                                          </p:val>
                                        </p:tav>
                                        <p:tav tm="100000">
                                          <p:val>
                                            <p:strVal val="#ppt_x"/>
                                          </p:val>
                                        </p:tav>
                                      </p:tavLst>
                                    </p:anim>
                                    <p:anim calcmode="lin" valueType="num">
                                      <p:cBhvr>
                                        <p:cTn id="51" dur="500" fill="hold"/>
                                        <p:tgtEl>
                                          <p:spTgt spid="15">
                                            <p:bg/>
                                          </p:spTgt>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15">
                                            <p:txEl>
                                              <p:pRg st="0" end="0"/>
                                            </p:txEl>
                                          </p:spTgt>
                                        </p:tgtEl>
                                        <p:attrNameLst>
                                          <p:attrName>style.visibility</p:attrName>
                                        </p:attrNameLst>
                                      </p:cBhvr>
                                      <p:to>
                                        <p:strVal val="visible"/>
                                      </p:to>
                                    </p:set>
                                    <p:animEffect transition="in" filter="fade">
                                      <p:cBhvr>
                                        <p:cTn id="54" dur="500"/>
                                        <p:tgtEl>
                                          <p:spTgt spid="15">
                                            <p:txEl>
                                              <p:pRg st="0" end="0"/>
                                            </p:txEl>
                                          </p:spTgt>
                                        </p:tgtEl>
                                      </p:cBhvr>
                                    </p:animEffect>
                                    <p:anim calcmode="lin" valueType="num">
                                      <p:cBhvr>
                                        <p:cTn id="5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animBg="1"/>
      <p:bldP spid="14" grpId="0" build="allAtOnce" animBg="1"/>
      <p:bldP spid="15" grpId="0" build="allAtOnce" animBg="1"/>
      <p:bldP spid="9"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marL="285599" indent="-285599">
              <a:buFont typeface="+mj-lt"/>
              <a:buAutoNum type="romanUcPeriod"/>
            </a:pPr>
            <a:r>
              <a:rPr lang="en-US"/>
              <a:t>Pellentesque habitant morbi tristique senectus et netus et malesuada fames ac turpis egestas. </a:t>
            </a:r>
          </a:p>
          <a:p>
            <a:pPr marL="285599" indent="-285599">
              <a:buFont typeface="+mj-lt"/>
              <a:buAutoNum type="romanUcPeriod"/>
            </a:pPr>
            <a:r>
              <a:rPr lang="en-US"/>
              <a:t>Nullam&amp; cursus lacinia erat. Quisque ut nisi. Fusce ac felis sit amet ligula pharetra condimentum. Quisque libero metus, condimentum nec, tempor a, commodo mollis, magna.</a:t>
            </a:r>
          </a:p>
          <a:p>
            <a:pPr marL="285599" indent="-285599">
              <a:buFont typeface="+mj-lt"/>
              <a:buAutoNum type="romanUcPeriod"/>
            </a:pPr>
            <a:r>
              <a:rPr lang="en-US"/>
              <a:t>Class aptent taciti sociosqu ad litora torquent per conubia nostra, per inceptos hymenaeos. Quisque malesuada placerat nisl. In turpis. Praesent nonummy mi in odio. Cras varius.</a:t>
            </a:r>
            <a:endParaRPr lang="en-US" dirty="0"/>
          </a:p>
          <a:p>
            <a:pPr marL="285599" indent="-285599">
              <a:buFont typeface="+mj-lt"/>
              <a:buAutoNum type="romanUcPeriod"/>
            </a:pPr>
            <a:endParaRPr lang="en-US"/>
          </a:p>
        </p:txBody>
      </p:sp>
      <p:sp>
        <p:nvSpPr>
          <p:cNvPr id="5" name="Content Placeholder 4"/>
          <p:cNvSpPr>
            <a:spLocks noGrp="1"/>
          </p:cNvSpPr>
          <p:nvPr>
            <p:ph sz="quarter" idx="19"/>
          </p:nvPr>
        </p:nvSpPr>
        <p:spPr/>
        <p:txBody>
          <a:bodyPr/>
          <a:lstStyle/>
          <a:p>
            <a:pPr marL="228476" indent="-228476">
              <a:buFont typeface="+mj-lt"/>
              <a:buAutoNum type="alphaUcPeriod"/>
            </a:pPr>
            <a:r>
              <a:rPr lang="en-US"/>
              <a:t>Pellentesque habitant morbi tristique senectus et netus et malesuada fames ac turpis egestas. </a:t>
            </a:r>
          </a:p>
          <a:p>
            <a:pPr marL="228476" indent="-228476">
              <a:buFont typeface="+mj-lt"/>
              <a:buAutoNum type="alphaUcPeriod"/>
            </a:pPr>
            <a:r>
              <a:rPr lang="en-US"/>
              <a:t>Nullam&amp; cursus lacinia erat. Quisque ut nisi. Fusce ac felis sit amet ligula pharetra condimentum. Quisque libero metus, condimentum nec, tempor a, commodo mollis, magna.</a:t>
            </a:r>
          </a:p>
          <a:p>
            <a:pPr marL="228476" indent="-228476">
              <a:buFont typeface="+mj-lt"/>
              <a:buAutoNum type="alphaUcPeriod"/>
            </a:pPr>
            <a:r>
              <a:rPr lang="en-US"/>
              <a:t>Class aptent taciti sociosqu ad litora torquent per conubia nostra, per inceptos hymenaeos. Quisque malesuada placerat nisl. In turpis. Praesent nonummy mi in odio. Cras varius.</a:t>
            </a:r>
            <a:endParaRPr lang="en-US" dirty="0"/>
          </a:p>
          <a:p>
            <a:endParaRPr lang="en-US"/>
          </a:p>
        </p:txBody>
      </p:sp>
      <p:graphicFrame>
        <p:nvGraphicFramePr>
          <p:cNvPr id="13" name="Content Placeholder 12"/>
          <p:cNvGraphicFramePr>
            <a:graphicFrameLocks noGrp="1"/>
          </p:cNvGraphicFramePr>
          <p:nvPr>
            <p:ph sz="quarter" idx="20"/>
            <p:extLst>
              <p:ext uri="{D42A27DB-BD31-4B8C-83A1-F6EECF244321}">
                <p14:modId xmlns:p14="http://schemas.microsoft.com/office/powerpoint/2010/main" val="2568396568"/>
              </p:ext>
            </p:extLst>
          </p:nvPr>
        </p:nvGraphicFramePr>
        <p:xfrm>
          <a:off x="3249671" y="1733550"/>
          <a:ext cx="2673349"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a:solidFill>
                  <a:schemeClr val="accent1"/>
                </a:solidFill>
              </a:rPr>
              <a:t>Funnel Graphic</a:t>
            </a:r>
          </a:p>
        </p:txBody>
      </p:sp>
      <p:sp>
        <p:nvSpPr>
          <p:cNvPr id="7" name="Footer Placeholder 6"/>
          <p:cNvSpPr>
            <a:spLocks noGrp="1"/>
          </p:cNvSpPr>
          <p:nvPr>
            <p:ph type="ftr" sz="quarter" idx="21"/>
          </p:nvPr>
        </p:nvSpPr>
        <p:spPr/>
        <p:txBody>
          <a:bodyPr/>
          <a:lstStyle/>
          <a:p>
            <a:r>
              <a:rPr lang="en-US" dirty="0"/>
              <a:t>www.graphicriver.net/goashape</a:t>
            </a:r>
          </a:p>
        </p:txBody>
      </p:sp>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67</a:t>
            </a:fld>
            <a:endParaRPr lang="en-US"/>
          </a:p>
        </p:txBody>
      </p:sp>
    </p:spTree>
    <p:extLst>
      <p:ext uri="{BB962C8B-B14F-4D97-AF65-F5344CB8AC3E}">
        <p14:creationId xmlns:p14="http://schemas.microsoft.com/office/powerpoint/2010/main" val="429654036"/>
      </p:ext>
    </p:extLst>
  </p:cSld>
  <p:clrMapOvr>
    <a:masterClrMapping/>
  </p:clrMapOvr>
  <mc:AlternateContent xmlns:mc="http://schemas.openxmlformats.org/markup-compatibility/2006" xmlns:p14="http://schemas.microsoft.com/office/powerpoint/2010/main">
    <mc:Choice Requires="p14">
      <p:transition spd="slow" p14:dur="800" advClick="0" advTm="3000">
        <p14:flythrough/>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graphicEl>
                                              <a:dgm id="{FB038667-CF91-CA46-A549-B61B4722DAD1}"/>
                                            </p:graphicEl>
                                          </p:spTgt>
                                        </p:tgtEl>
                                        <p:attrNameLst>
                                          <p:attrName>style.visibility</p:attrName>
                                        </p:attrNameLst>
                                      </p:cBhvr>
                                      <p:to>
                                        <p:strVal val="visible"/>
                                      </p:to>
                                    </p:set>
                                    <p:animEffect transition="in" filter="fade">
                                      <p:cBhvr>
                                        <p:cTn id="7" dur="500"/>
                                        <p:tgtEl>
                                          <p:spTgt spid="13">
                                            <p:graphicEl>
                                              <a:dgm id="{FB038667-CF91-CA46-A549-B61B4722DAD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graphicEl>
                                              <a:dgm id="{AC548B16-9829-1848-8698-619184D1FACD}"/>
                                            </p:graphicEl>
                                          </p:spTgt>
                                        </p:tgtEl>
                                        <p:attrNameLst>
                                          <p:attrName>style.visibility</p:attrName>
                                        </p:attrNameLst>
                                      </p:cBhvr>
                                      <p:to>
                                        <p:strVal val="visible"/>
                                      </p:to>
                                    </p:set>
                                    <p:animEffect transition="in" filter="fade">
                                      <p:cBhvr>
                                        <p:cTn id="10" dur="500"/>
                                        <p:tgtEl>
                                          <p:spTgt spid="13">
                                            <p:graphicEl>
                                              <a:dgm id="{AC548B16-9829-1848-8698-619184D1FACD}"/>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graphicEl>
                                              <a:dgm id="{8C74EA9F-0EC6-2B4F-8323-171FB7B1D754}"/>
                                            </p:graphicEl>
                                          </p:spTgt>
                                        </p:tgtEl>
                                        <p:attrNameLst>
                                          <p:attrName>style.visibility</p:attrName>
                                        </p:attrNameLst>
                                      </p:cBhvr>
                                      <p:to>
                                        <p:strVal val="visible"/>
                                      </p:to>
                                    </p:set>
                                    <p:animEffect transition="in" filter="fade">
                                      <p:cBhvr>
                                        <p:cTn id="13" dur="500"/>
                                        <p:tgtEl>
                                          <p:spTgt spid="13">
                                            <p:graphicEl>
                                              <a:dgm id="{8C74EA9F-0EC6-2B4F-8323-171FB7B1D754}"/>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graphicEl>
                                              <a:dgm id="{59F69FDF-E87E-A444-A3A1-0B4CAB6FBBDB}"/>
                                            </p:graphicEl>
                                          </p:spTgt>
                                        </p:tgtEl>
                                        <p:attrNameLst>
                                          <p:attrName>style.visibility</p:attrName>
                                        </p:attrNameLst>
                                      </p:cBhvr>
                                      <p:to>
                                        <p:strVal val="visible"/>
                                      </p:to>
                                    </p:set>
                                    <p:animEffect transition="in" filter="fade">
                                      <p:cBhvr>
                                        <p:cTn id="16" dur="500"/>
                                        <p:tgtEl>
                                          <p:spTgt spid="13">
                                            <p:graphicEl>
                                              <a:dgm id="{59F69FDF-E87E-A444-A3A1-0B4CAB6FBBDB}"/>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graphicEl>
                                              <a:dgm id="{1EA01576-B1DF-8A40-AF16-B0D4E738E121}"/>
                                            </p:graphicEl>
                                          </p:spTgt>
                                        </p:tgtEl>
                                        <p:attrNameLst>
                                          <p:attrName>style.visibility</p:attrName>
                                        </p:attrNameLst>
                                      </p:cBhvr>
                                      <p:to>
                                        <p:strVal val="visible"/>
                                      </p:to>
                                    </p:set>
                                    <p:animEffect transition="in" filter="fade">
                                      <p:cBhvr>
                                        <p:cTn id="19" dur="500"/>
                                        <p:tgtEl>
                                          <p:spTgt spid="13">
                                            <p:graphicEl>
                                              <a:dgm id="{1EA01576-B1DF-8A40-AF16-B0D4E738E121}"/>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graphicEl>
                                              <a:dgm id="{EBD1CA0A-3BCC-EA40-9A93-E4ADD3461AE6}"/>
                                            </p:graphicEl>
                                          </p:spTgt>
                                        </p:tgtEl>
                                        <p:attrNameLst>
                                          <p:attrName>style.visibility</p:attrName>
                                        </p:attrNameLst>
                                      </p:cBhvr>
                                      <p:to>
                                        <p:strVal val="visible"/>
                                      </p:to>
                                    </p:set>
                                    <p:animEffect transition="in" filter="fade">
                                      <p:cBhvr>
                                        <p:cTn id="22" dur="500"/>
                                        <p:tgtEl>
                                          <p:spTgt spid="13">
                                            <p:graphicEl>
                                              <a:dgm id="{EBD1CA0A-3BCC-EA40-9A93-E4ADD3461AE6}"/>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graphicEl>
                                              <a:dgm id="{C139635D-AE10-5641-BA90-F49A9FC92114}"/>
                                            </p:graphicEl>
                                          </p:spTgt>
                                        </p:tgtEl>
                                        <p:attrNameLst>
                                          <p:attrName>style.visibility</p:attrName>
                                        </p:attrNameLst>
                                      </p:cBhvr>
                                      <p:to>
                                        <p:strVal val="visible"/>
                                      </p:to>
                                    </p:set>
                                    <p:animEffect transition="in" filter="fade">
                                      <p:cBhvr>
                                        <p:cTn id="25" dur="500"/>
                                        <p:tgtEl>
                                          <p:spTgt spid="13">
                                            <p:graphicEl>
                                              <a:dgm id="{C139635D-AE10-5641-BA90-F49A9FC92114}"/>
                                            </p:graphicEl>
                                          </p:spTgt>
                                        </p:tgtEl>
                                      </p:cBhvr>
                                    </p:animEffect>
                                  </p:childTnLst>
                                </p:cTn>
                              </p:par>
                            </p:childTnLst>
                          </p:cTn>
                        </p:par>
                        <p:par>
                          <p:cTn id="26" fill="hold">
                            <p:stCondLst>
                              <p:cond delay="500"/>
                            </p:stCondLst>
                            <p:childTnLst>
                              <p:par>
                                <p:cTn id="27" presetID="12" presetClass="entr" presetSubtype="8" fill="hold" grpId="0" nodeType="after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 calcmode="lin" valueType="num">
                                      <p:cBhvr additive="base">
                                        <p:cTn id="29" dur="400"/>
                                        <p:tgtEl>
                                          <p:spTgt spid="5">
                                            <p:txEl>
                                              <p:pRg st="0" end="0"/>
                                            </p:txEl>
                                          </p:spTgt>
                                        </p:tgtEl>
                                        <p:attrNameLst>
                                          <p:attrName>ppt_x</p:attrName>
                                        </p:attrNameLst>
                                      </p:cBhvr>
                                      <p:tavLst>
                                        <p:tav tm="0">
                                          <p:val>
                                            <p:strVal val="#ppt_x-#ppt_w*1.125000"/>
                                          </p:val>
                                        </p:tav>
                                        <p:tav tm="100000">
                                          <p:val>
                                            <p:strVal val="#ppt_x"/>
                                          </p:val>
                                        </p:tav>
                                      </p:tavLst>
                                    </p:anim>
                                    <p:animEffect transition="in" filter="wipe(right)">
                                      <p:cBhvr>
                                        <p:cTn id="30" dur="400"/>
                                        <p:tgtEl>
                                          <p:spTgt spid="5">
                                            <p:txEl>
                                              <p:pRg st="0" end="0"/>
                                            </p:txEl>
                                          </p:spTgt>
                                        </p:tgtEl>
                                      </p:cBhvr>
                                    </p:animEffect>
                                  </p:childTnLst>
                                </p:cTn>
                              </p:par>
                            </p:childTnLst>
                          </p:cTn>
                        </p:par>
                        <p:par>
                          <p:cTn id="31" fill="hold">
                            <p:stCondLst>
                              <p:cond delay="900"/>
                            </p:stCondLst>
                            <p:childTnLst>
                              <p:par>
                                <p:cTn id="32" presetID="12" presetClass="entr" presetSubtype="8" fill="hold" grpId="0" nodeType="after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anim calcmode="lin" valueType="num">
                                      <p:cBhvr additive="base">
                                        <p:cTn id="34" dur="400"/>
                                        <p:tgtEl>
                                          <p:spTgt spid="5">
                                            <p:txEl>
                                              <p:pRg st="1" end="1"/>
                                            </p:txEl>
                                          </p:spTgt>
                                        </p:tgtEl>
                                        <p:attrNameLst>
                                          <p:attrName>ppt_x</p:attrName>
                                        </p:attrNameLst>
                                      </p:cBhvr>
                                      <p:tavLst>
                                        <p:tav tm="0">
                                          <p:val>
                                            <p:strVal val="#ppt_x-#ppt_w*1.125000"/>
                                          </p:val>
                                        </p:tav>
                                        <p:tav tm="100000">
                                          <p:val>
                                            <p:strVal val="#ppt_x"/>
                                          </p:val>
                                        </p:tav>
                                      </p:tavLst>
                                    </p:anim>
                                    <p:animEffect transition="in" filter="wipe(right)">
                                      <p:cBhvr>
                                        <p:cTn id="35" dur="400"/>
                                        <p:tgtEl>
                                          <p:spTgt spid="5">
                                            <p:txEl>
                                              <p:pRg st="1" end="1"/>
                                            </p:txEl>
                                          </p:spTgt>
                                        </p:tgtEl>
                                      </p:cBhvr>
                                    </p:animEffect>
                                  </p:childTnLst>
                                </p:cTn>
                              </p:par>
                            </p:childTnLst>
                          </p:cTn>
                        </p:par>
                        <p:par>
                          <p:cTn id="36" fill="hold">
                            <p:stCondLst>
                              <p:cond delay="1300"/>
                            </p:stCondLst>
                            <p:childTnLst>
                              <p:par>
                                <p:cTn id="37" presetID="12" presetClass="entr" presetSubtype="8" fill="hold" grpId="0" nodeType="after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anim calcmode="lin" valueType="num">
                                      <p:cBhvr additive="base">
                                        <p:cTn id="39" dur="400"/>
                                        <p:tgtEl>
                                          <p:spTgt spid="5">
                                            <p:txEl>
                                              <p:pRg st="2" end="2"/>
                                            </p:txEl>
                                          </p:spTgt>
                                        </p:tgtEl>
                                        <p:attrNameLst>
                                          <p:attrName>ppt_x</p:attrName>
                                        </p:attrNameLst>
                                      </p:cBhvr>
                                      <p:tavLst>
                                        <p:tav tm="0">
                                          <p:val>
                                            <p:strVal val="#ppt_x-#ppt_w*1.125000"/>
                                          </p:val>
                                        </p:tav>
                                        <p:tav tm="100000">
                                          <p:val>
                                            <p:strVal val="#ppt_x"/>
                                          </p:val>
                                        </p:tav>
                                      </p:tavLst>
                                    </p:anim>
                                    <p:animEffect transition="in" filter="wipe(right)">
                                      <p:cBhvr>
                                        <p:cTn id="40" dur="400"/>
                                        <p:tgtEl>
                                          <p:spTgt spid="5">
                                            <p:txEl>
                                              <p:pRg st="2" end="2"/>
                                            </p:txEl>
                                          </p:spTgt>
                                        </p:tgtEl>
                                      </p:cBhvr>
                                    </p:animEffect>
                                  </p:childTnLst>
                                </p:cTn>
                              </p:par>
                            </p:childTnLst>
                          </p:cTn>
                        </p:par>
                        <p:par>
                          <p:cTn id="41" fill="hold">
                            <p:stCondLst>
                              <p:cond delay="1700"/>
                            </p:stCondLst>
                            <p:childTnLst>
                              <p:par>
                                <p:cTn id="42" presetID="12" presetClass="entr" presetSubtype="2" fill="hold" grpId="0" nodeType="afterEffect">
                                  <p:stCondLst>
                                    <p:cond delay="0"/>
                                  </p:stCondLst>
                                  <p:childTnLst>
                                    <p:set>
                                      <p:cBhvr>
                                        <p:cTn id="43" dur="1" fill="hold">
                                          <p:stCondLst>
                                            <p:cond delay="0"/>
                                          </p:stCondLst>
                                        </p:cTn>
                                        <p:tgtEl>
                                          <p:spTgt spid="2">
                                            <p:txEl>
                                              <p:pRg st="0" end="0"/>
                                            </p:txEl>
                                          </p:spTgt>
                                        </p:tgtEl>
                                        <p:attrNameLst>
                                          <p:attrName>style.visibility</p:attrName>
                                        </p:attrNameLst>
                                      </p:cBhvr>
                                      <p:to>
                                        <p:strVal val="visible"/>
                                      </p:to>
                                    </p:set>
                                    <p:anim calcmode="lin" valueType="num">
                                      <p:cBhvr additive="base">
                                        <p:cTn id="44" dur="40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45" dur="400"/>
                                        <p:tgtEl>
                                          <p:spTgt spid="2">
                                            <p:txEl>
                                              <p:pRg st="0" end="0"/>
                                            </p:txEl>
                                          </p:spTgt>
                                        </p:tgtEl>
                                      </p:cBhvr>
                                    </p:animEffect>
                                  </p:childTnLst>
                                </p:cTn>
                              </p:par>
                            </p:childTnLst>
                          </p:cTn>
                        </p:par>
                        <p:par>
                          <p:cTn id="46" fill="hold">
                            <p:stCondLst>
                              <p:cond delay="2100"/>
                            </p:stCondLst>
                            <p:childTnLst>
                              <p:par>
                                <p:cTn id="47" presetID="12" presetClass="entr" presetSubtype="2" fill="hold" grpId="0" nodeType="afterEffect">
                                  <p:stCondLst>
                                    <p:cond delay="0"/>
                                  </p:stCondLst>
                                  <p:childTnLst>
                                    <p:set>
                                      <p:cBhvr>
                                        <p:cTn id="48" dur="1" fill="hold">
                                          <p:stCondLst>
                                            <p:cond delay="0"/>
                                          </p:stCondLst>
                                        </p:cTn>
                                        <p:tgtEl>
                                          <p:spTgt spid="2">
                                            <p:txEl>
                                              <p:pRg st="1" end="1"/>
                                            </p:txEl>
                                          </p:spTgt>
                                        </p:tgtEl>
                                        <p:attrNameLst>
                                          <p:attrName>style.visibility</p:attrName>
                                        </p:attrNameLst>
                                      </p:cBhvr>
                                      <p:to>
                                        <p:strVal val="visible"/>
                                      </p:to>
                                    </p:set>
                                    <p:anim calcmode="lin" valueType="num">
                                      <p:cBhvr additive="base">
                                        <p:cTn id="49" dur="400"/>
                                        <p:tgtEl>
                                          <p:spTgt spid="2">
                                            <p:txEl>
                                              <p:pRg st="1" end="1"/>
                                            </p:txEl>
                                          </p:spTgt>
                                        </p:tgtEl>
                                        <p:attrNameLst>
                                          <p:attrName>ppt_x</p:attrName>
                                        </p:attrNameLst>
                                      </p:cBhvr>
                                      <p:tavLst>
                                        <p:tav tm="0">
                                          <p:val>
                                            <p:strVal val="#ppt_x+#ppt_w*1.125000"/>
                                          </p:val>
                                        </p:tav>
                                        <p:tav tm="100000">
                                          <p:val>
                                            <p:strVal val="#ppt_x"/>
                                          </p:val>
                                        </p:tav>
                                      </p:tavLst>
                                    </p:anim>
                                    <p:animEffect transition="in" filter="wipe(left)">
                                      <p:cBhvr>
                                        <p:cTn id="50" dur="400"/>
                                        <p:tgtEl>
                                          <p:spTgt spid="2">
                                            <p:txEl>
                                              <p:pRg st="1" end="1"/>
                                            </p:txEl>
                                          </p:spTgt>
                                        </p:tgtEl>
                                      </p:cBhvr>
                                    </p:animEffect>
                                  </p:childTnLst>
                                </p:cTn>
                              </p:par>
                            </p:childTnLst>
                          </p:cTn>
                        </p:par>
                        <p:par>
                          <p:cTn id="51" fill="hold">
                            <p:stCondLst>
                              <p:cond delay="2500"/>
                            </p:stCondLst>
                            <p:childTnLst>
                              <p:par>
                                <p:cTn id="52" presetID="12" presetClass="entr" presetSubtype="2" fill="hold" grpId="0" nodeType="afterEffect">
                                  <p:stCondLst>
                                    <p:cond delay="0"/>
                                  </p:stCondLst>
                                  <p:childTnLst>
                                    <p:set>
                                      <p:cBhvr>
                                        <p:cTn id="53" dur="1" fill="hold">
                                          <p:stCondLst>
                                            <p:cond delay="0"/>
                                          </p:stCondLst>
                                        </p:cTn>
                                        <p:tgtEl>
                                          <p:spTgt spid="2">
                                            <p:txEl>
                                              <p:pRg st="2" end="2"/>
                                            </p:txEl>
                                          </p:spTgt>
                                        </p:tgtEl>
                                        <p:attrNameLst>
                                          <p:attrName>style.visibility</p:attrName>
                                        </p:attrNameLst>
                                      </p:cBhvr>
                                      <p:to>
                                        <p:strVal val="visible"/>
                                      </p:to>
                                    </p:set>
                                    <p:anim calcmode="lin" valueType="num">
                                      <p:cBhvr additive="base">
                                        <p:cTn id="54" dur="400"/>
                                        <p:tgtEl>
                                          <p:spTgt spid="2">
                                            <p:txEl>
                                              <p:pRg st="2" end="2"/>
                                            </p:txEl>
                                          </p:spTgt>
                                        </p:tgtEl>
                                        <p:attrNameLst>
                                          <p:attrName>ppt_x</p:attrName>
                                        </p:attrNameLst>
                                      </p:cBhvr>
                                      <p:tavLst>
                                        <p:tav tm="0">
                                          <p:val>
                                            <p:strVal val="#ppt_x+#ppt_w*1.125000"/>
                                          </p:val>
                                        </p:tav>
                                        <p:tav tm="100000">
                                          <p:val>
                                            <p:strVal val="#ppt_x"/>
                                          </p:val>
                                        </p:tav>
                                      </p:tavLst>
                                    </p:anim>
                                    <p:animEffect transition="in" filter="wipe(left)">
                                      <p:cBhvr>
                                        <p:cTn id="55" dur="4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Graphic spid="13" grpId="0" uiExpand="1">
        <p:bldSub>
          <a:bldDgm bld="one"/>
        </p:bldSub>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marL="285599" indent="-285599">
              <a:buFont typeface="+mj-lt"/>
              <a:buAutoNum type="romanUcPeriod"/>
            </a:pPr>
            <a:r>
              <a:rPr lang="en-US"/>
              <a:t>Pellentesque habitant morbi tristique senectus et netus et malesuada fames ac turpis egestas. </a:t>
            </a:r>
          </a:p>
          <a:p>
            <a:pPr marL="285599" indent="-285599">
              <a:buFont typeface="+mj-lt"/>
              <a:buAutoNum type="romanUcPeriod"/>
            </a:pPr>
            <a:r>
              <a:rPr lang="en-US"/>
              <a:t>Nullam&amp; cursus lacinia erat. Quisque ut nisi. Fusce ac felis sit amet ligula pharetra condimentum. Quisque libero metus, condimentum nec, tempor a, commodo mollis, magna.</a:t>
            </a:r>
          </a:p>
          <a:p>
            <a:pPr marL="285599" indent="-285599">
              <a:buFont typeface="+mj-lt"/>
              <a:buAutoNum type="romanUcPeriod"/>
            </a:pPr>
            <a:r>
              <a:rPr lang="en-US"/>
              <a:t>Class aptent taciti sociosqu ad litora torquent per conubia nostra, per inceptos hymenaeos. Quisque malesuada placerat nisl. In turpis. Praesent nonummy mi in odio. Cras varius.</a:t>
            </a:r>
            <a:endParaRPr lang="en-US" dirty="0"/>
          </a:p>
          <a:p>
            <a:pPr marL="285599" indent="-285599">
              <a:buFont typeface="+mj-lt"/>
              <a:buAutoNum type="romanUcPeriod"/>
            </a:pPr>
            <a:endParaRPr lang="en-US"/>
          </a:p>
        </p:txBody>
      </p:sp>
      <p:sp>
        <p:nvSpPr>
          <p:cNvPr id="4" name="Title 3"/>
          <p:cNvSpPr>
            <a:spLocks noGrp="1"/>
          </p:cNvSpPr>
          <p:nvPr>
            <p:ph type="title"/>
          </p:nvPr>
        </p:nvSpPr>
        <p:spPr/>
        <p:txBody>
          <a:bodyPr/>
          <a:lstStyle/>
          <a:p>
            <a:r>
              <a:rPr lang="en-US"/>
              <a:t>Building Graphic</a:t>
            </a:r>
          </a:p>
        </p:txBody>
      </p:sp>
      <p:sp>
        <p:nvSpPr>
          <p:cNvPr id="7" name="Footer Placeholder 6"/>
          <p:cNvSpPr>
            <a:spLocks noGrp="1"/>
          </p:cNvSpPr>
          <p:nvPr>
            <p:ph type="ftr" sz="quarter" idx="21"/>
          </p:nvPr>
        </p:nvSpPr>
        <p:spPr/>
        <p:txBody>
          <a:bodyPr/>
          <a:lstStyle/>
          <a:p>
            <a:r>
              <a:rPr lang="en-US" dirty="0"/>
              <a:t>www.graphicriver.net/goashape</a:t>
            </a:r>
          </a:p>
        </p:txBody>
      </p:sp>
      <p:graphicFrame>
        <p:nvGraphicFramePr>
          <p:cNvPr id="14" name="Content Placeholder 9"/>
          <p:cNvGraphicFramePr>
            <a:graphicFrameLocks noGrp="1"/>
          </p:cNvGraphicFramePr>
          <p:nvPr>
            <p:ph sz="quarter" idx="20"/>
            <p:extLst>
              <p:ext uri="{D42A27DB-BD31-4B8C-83A1-F6EECF244321}">
                <p14:modId xmlns:p14="http://schemas.microsoft.com/office/powerpoint/2010/main" val="2059526163"/>
              </p:ext>
            </p:extLst>
          </p:nvPr>
        </p:nvGraphicFramePr>
        <p:xfrm>
          <a:off x="3249671" y="1320816"/>
          <a:ext cx="2673349" cy="3055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9" name="Skupina 18"/>
          <p:cNvGrpSpPr/>
          <p:nvPr/>
        </p:nvGrpSpPr>
        <p:grpSpPr>
          <a:xfrm>
            <a:off x="400088" y="1325576"/>
            <a:ext cx="2493963" cy="3030539"/>
            <a:chOff x="400050" y="1325563"/>
            <a:chExt cx="2493963" cy="3030538"/>
          </a:xfrm>
          <a:solidFill>
            <a:schemeClr val="accent4"/>
          </a:solidFill>
        </p:grpSpPr>
        <p:sp>
          <p:nvSpPr>
            <p:cNvPr id="6" name="Freeform 5"/>
            <p:cNvSpPr>
              <a:spLocks/>
            </p:cNvSpPr>
            <p:nvPr/>
          </p:nvSpPr>
          <p:spPr bwMode="auto">
            <a:xfrm>
              <a:off x="1893888" y="2944813"/>
              <a:ext cx="317500" cy="627063"/>
            </a:xfrm>
            <a:custGeom>
              <a:avLst/>
              <a:gdLst>
                <a:gd name="T0" fmla="*/ 0 w 64"/>
                <a:gd name="T1" fmla="*/ 0 h 128"/>
                <a:gd name="T2" fmla="*/ 0 w 64"/>
                <a:gd name="T3" fmla="*/ 0 h 128"/>
                <a:gd name="T4" fmla="*/ 64 w 64"/>
                <a:gd name="T5" fmla="*/ 0 h 128"/>
                <a:gd name="T6" fmla="*/ 64 w 64"/>
                <a:gd name="T7" fmla="*/ 128 h 128"/>
                <a:gd name="T8" fmla="*/ 0 w 64"/>
                <a:gd name="T9" fmla="*/ 128 h 128"/>
                <a:gd name="T10" fmla="*/ 0 w 64"/>
                <a:gd name="T11" fmla="*/ 0 h 128"/>
              </a:gdLst>
              <a:ahLst/>
              <a:cxnLst>
                <a:cxn ang="0">
                  <a:pos x="T0" y="T1"/>
                </a:cxn>
                <a:cxn ang="0">
                  <a:pos x="T2" y="T3"/>
                </a:cxn>
                <a:cxn ang="0">
                  <a:pos x="T4" y="T5"/>
                </a:cxn>
                <a:cxn ang="0">
                  <a:pos x="T6" y="T7"/>
                </a:cxn>
                <a:cxn ang="0">
                  <a:pos x="T8" y="T9"/>
                </a:cxn>
                <a:cxn ang="0">
                  <a:pos x="T10" y="T11"/>
                </a:cxn>
              </a:cxnLst>
              <a:rect l="0" t="0" r="r" b="b"/>
              <a:pathLst>
                <a:path w="64" h="128">
                  <a:moveTo>
                    <a:pt x="0" y="0"/>
                  </a:moveTo>
                  <a:lnTo>
                    <a:pt x="0" y="0"/>
                  </a:lnTo>
                  <a:lnTo>
                    <a:pt x="64" y="0"/>
                  </a:lnTo>
                  <a:lnTo>
                    <a:pt x="64" y="128"/>
                  </a:lnTo>
                  <a:lnTo>
                    <a:pt x="0" y="128"/>
                  </a:lnTo>
                  <a:lnTo>
                    <a:pt x="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 name="Freeform 6"/>
            <p:cNvSpPr>
              <a:spLocks/>
            </p:cNvSpPr>
            <p:nvPr/>
          </p:nvSpPr>
          <p:spPr bwMode="auto">
            <a:xfrm>
              <a:off x="1893888" y="2630488"/>
              <a:ext cx="317500" cy="53975"/>
            </a:xfrm>
            <a:custGeom>
              <a:avLst/>
              <a:gdLst>
                <a:gd name="T0" fmla="*/ 0 w 64"/>
                <a:gd name="T1" fmla="*/ 0 h 11"/>
                <a:gd name="T2" fmla="*/ 0 w 64"/>
                <a:gd name="T3" fmla="*/ 0 h 11"/>
                <a:gd name="T4" fmla="*/ 64 w 64"/>
                <a:gd name="T5" fmla="*/ 0 h 11"/>
                <a:gd name="T6" fmla="*/ 64 w 64"/>
                <a:gd name="T7" fmla="*/ 11 h 11"/>
                <a:gd name="T8" fmla="*/ 0 w 64"/>
                <a:gd name="T9" fmla="*/ 11 h 11"/>
                <a:gd name="T10" fmla="*/ 0 w 64"/>
                <a:gd name="T11" fmla="*/ 0 h 11"/>
              </a:gdLst>
              <a:ahLst/>
              <a:cxnLst>
                <a:cxn ang="0">
                  <a:pos x="T0" y="T1"/>
                </a:cxn>
                <a:cxn ang="0">
                  <a:pos x="T2" y="T3"/>
                </a:cxn>
                <a:cxn ang="0">
                  <a:pos x="T4" y="T5"/>
                </a:cxn>
                <a:cxn ang="0">
                  <a:pos x="T6" y="T7"/>
                </a:cxn>
                <a:cxn ang="0">
                  <a:pos x="T8" y="T9"/>
                </a:cxn>
                <a:cxn ang="0">
                  <a:pos x="T10" y="T11"/>
                </a:cxn>
              </a:cxnLst>
              <a:rect l="0" t="0" r="r" b="b"/>
              <a:pathLst>
                <a:path w="64" h="11">
                  <a:moveTo>
                    <a:pt x="0" y="0"/>
                  </a:moveTo>
                  <a:lnTo>
                    <a:pt x="0" y="0"/>
                  </a:lnTo>
                  <a:lnTo>
                    <a:pt x="64" y="0"/>
                  </a:lnTo>
                  <a:lnTo>
                    <a:pt x="64" y="11"/>
                  </a:lnTo>
                  <a:lnTo>
                    <a:pt x="0" y="11"/>
                  </a:lnTo>
                  <a:lnTo>
                    <a:pt x="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 name="Freeform 7"/>
            <p:cNvSpPr>
              <a:spLocks noEditPoints="1"/>
            </p:cNvSpPr>
            <p:nvPr/>
          </p:nvSpPr>
          <p:spPr bwMode="auto">
            <a:xfrm>
              <a:off x="1893888" y="2001838"/>
              <a:ext cx="579438" cy="574675"/>
            </a:xfrm>
            <a:custGeom>
              <a:avLst/>
              <a:gdLst>
                <a:gd name="T0" fmla="*/ 96 w 117"/>
                <a:gd name="T1" fmla="*/ 117 h 117"/>
                <a:gd name="T2" fmla="*/ 96 w 117"/>
                <a:gd name="T3" fmla="*/ 117 h 117"/>
                <a:gd name="T4" fmla="*/ 117 w 117"/>
                <a:gd name="T5" fmla="*/ 117 h 117"/>
                <a:gd name="T6" fmla="*/ 117 w 117"/>
                <a:gd name="T7" fmla="*/ 22 h 117"/>
                <a:gd name="T8" fmla="*/ 96 w 117"/>
                <a:gd name="T9" fmla="*/ 22 h 117"/>
                <a:gd name="T10" fmla="*/ 96 w 117"/>
                <a:gd name="T11" fmla="*/ 0 h 117"/>
                <a:gd name="T12" fmla="*/ 0 w 117"/>
                <a:gd name="T13" fmla="*/ 0 h 117"/>
                <a:gd name="T14" fmla="*/ 0 w 117"/>
                <a:gd name="T15" fmla="*/ 43 h 117"/>
                <a:gd name="T16" fmla="*/ 96 w 117"/>
                <a:gd name="T17" fmla="*/ 43 h 117"/>
                <a:gd name="T18" fmla="*/ 96 w 117"/>
                <a:gd name="T19" fmla="*/ 64 h 117"/>
                <a:gd name="T20" fmla="*/ 0 w 117"/>
                <a:gd name="T21" fmla="*/ 64 h 117"/>
                <a:gd name="T22" fmla="*/ 0 w 117"/>
                <a:gd name="T23" fmla="*/ 75 h 117"/>
                <a:gd name="T24" fmla="*/ 96 w 117"/>
                <a:gd name="T25" fmla="*/ 75 h 117"/>
                <a:gd name="T26" fmla="*/ 96 w 117"/>
                <a:gd name="T27" fmla="*/ 96 h 117"/>
                <a:gd name="T28" fmla="*/ 0 w 117"/>
                <a:gd name="T29" fmla="*/ 96 h 117"/>
                <a:gd name="T30" fmla="*/ 0 w 117"/>
                <a:gd name="T31" fmla="*/ 107 h 117"/>
                <a:gd name="T32" fmla="*/ 96 w 117"/>
                <a:gd name="T33" fmla="*/ 107 h 117"/>
                <a:gd name="T34" fmla="*/ 96 w 117"/>
                <a:gd name="T35" fmla="*/ 117 h 117"/>
                <a:gd name="T36" fmla="*/ 96 w 117"/>
                <a:gd name="T37" fmla="*/ 117 h 117"/>
                <a:gd name="T38" fmla="*/ 96 w 117"/>
                <a:gd name="T39"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7" h="117">
                  <a:moveTo>
                    <a:pt x="96" y="117"/>
                  </a:moveTo>
                  <a:lnTo>
                    <a:pt x="96" y="117"/>
                  </a:lnTo>
                  <a:lnTo>
                    <a:pt x="117" y="117"/>
                  </a:lnTo>
                  <a:lnTo>
                    <a:pt x="117" y="22"/>
                  </a:lnTo>
                  <a:lnTo>
                    <a:pt x="96" y="22"/>
                  </a:lnTo>
                  <a:lnTo>
                    <a:pt x="96" y="0"/>
                  </a:lnTo>
                  <a:lnTo>
                    <a:pt x="0" y="0"/>
                  </a:lnTo>
                  <a:lnTo>
                    <a:pt x="0" y="43"/>
                  </a:lnTo>
                  <a:lnTo>
                    <a:pt x="96" y="43"/>
                  </a:lnTo>
                  <a:lnTo>
                    <a:pt x="96" y="64"/>
                  </a:lnTo>
                  <a:lnTo>
                    <a:pt x="0" y="64"/>
                  </a:lnTo>
                  <a:lnTo>
                    <a:pt x="0" y="75"/>
                  </a:lnTo>
                  <a:lnTo>
                    <a:pt x="96" y="75"/>
                  </a:lnTo>
                  <a:lnTo>
                    <a:pt x="96" y="96"/>
                  </a:lnTo>
                  <a:lnTo>
                    <a:pt x="0" y="96"/>
                  </a:lnTo>
                  <a:lnTo>
                    <a:pt x="0" y="107"/>
                  </a:lnTo>
                  <a:lnTo>
                    <a:pt x="96" y="107"/>
                  </a:lnTo>
                  <a:lnTo>
                    <a:pt x="96" y="117"/>
                  </a:lnTo>
                  <a:close/>
                  <a:moveTo>
                    <a:pt x="96" y="117"/>
                  </a:moveTo>
                  <a:lnTo>
                    <a:pt x="96" y="117"/>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 name="Freeform 8"/>
            <p:cNvSpPr>
              <a:spLocks/>
            </p:cNvSpPr>
            <p:nvPr/>
          </p:nvSpPr>
          <p:spPr bwMode="auto">
            <a:xfrm>
              <a:off x="1893888" y="2787650"/>
              <a:ext cx="317500" cy="53975"/>
            </a:xfrm>
            <a:custGeom>
              <a:avLst/>
              <a:gdLst>
                <a:gd name="T0" fmla="*/ 0 w 64"/>
                <a:gd name="T1" fmla="*/ 0 h 11"/>
                <a:gd name="T2" fmla="*/ 0 w 64"/>
                <a:gd name="T3" fmla="*/ 0 h 11"/>
                <a:gd name="T4" fmla="*/ 64 w 64"/>
                <a:gd name="T5" fmla="*/ 0 h 11"/>
                <a:gd name="T6" fmla="*/ 64 w 64"/>
                <a:gd name="T7" fmla="*/ 11 h 11"/>
                <a:gd name="T8" fmla="*/ 0 w 64"/>
                <a:gd name="T9" fmla="*/ 11 h 11"/>
                <a:gd name="T10" fmla="*/ 0 w 64"/>
                <a:gd name="T11" fmla="*/ 0 h 11"/>
              </a:gdLst>
              <a:ahLst/>
              <a:cxnLst>
                <a:cxn ang="0">
                  <a:pos x="T0" y="T1"/>
                </a:cxn>
                <a:cxn ang="0">
                  <a:pos x="T2" y="T3"/>
                </a:cxn>
                <a:cxn ang="0">
                  <a:pos x="T4" y="T5"/>
                </a:cxn>
                <a:cxn ang="0">
                  <a:pos x="T6" y="T7"/>
                </a:cxn>
                <a:cxn ang="0">
                  <a:pos x="T8" y="T9"/>
                </a:cxn>
                <a:cxn ang="0">
                  <a:pos x="T10" y="T11"/>
                </a:cxn>
              </a:cxnLst>
              <a:rect l="0" t="0" r="r" b="b"/>
              <a:pathLst>
                <a:path w="64" h="11">
                  <a:moveTo>
                    <a:pt x="0" y="0"/>
                  </a:moveTo>
                  <a:lnTo>
                    <a:pt x="0" y="0"/>
                  </a:lnTo>
                  <a:lnTo>
                    <a:pt x="64" y="0"/>
                  </a:lnTo>
                  <a:lnTo>
                    <a:pt x="64" y="11"/>
                  </a:lnTo>
                  <a:lnTo>
                    <a:pt x="0" y="11"/>
                  </a:lnTo>
                  <a:lnTo>
                    <a:pt x="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 name="Freeform 9"/>
            <p:cNvSpPr>
              <a:spLocks noEditPoints="1"/>
            </p:cNvSpPr>
            <p:nvPr/>
          </p:nvSpPr>
          <p:spPr bwMode="auto">
            <a:xfrm>
              <a:off x="449263" y="1325563"/>
              <a:ext cx="1390650" cy="3030538"/>
            </a:xfrm>
            <a:custGeom>
              <a:avLst/>
              <a:gdLst>
                <a:gd name="T0" fmla="*/ 11 w 281"/>
                <a:gd name="T1" fmla="*/ 566 h 618"/>
                <a:gd name="T2" fmla="*/ 103 w 281"/>
                <a:gd name="T3" fmla="*/ 559 h 618"/>
                <a:gd name="T4" fmla="*/ 153 w 281"/>
                <a:gd name="T5" fmla="*/ 569 h 618"/>
                <a:gd name="T6" fmla="*/ 185 w 281"/>
                <a:gd name="T7" fmla="*/ 618 h 618"/>
                <a:gd name="T8" fmla="*/ 217 w 281"/>
                <a:gd name="T9" fmla="*/ 501 h 618"/>
                <a:gd name="T10" fmla="*/ 174 w 281"/>
                <a:gd name="T11" fmla="*/ 480 h 618"/>
                <a:gd name="T12" fmla="*/ 217 w 281"/>
                <a:gd name="T13" fmla="*/ 469 h 618"/>
                <a:gd name="T14" fmla="*/ 174 w 281"/>
                <a:gd name="T15" fmla="*/ 448 h 618"/>
                <a:gd name="T16" fmla="*/ 260 w 281"/>
                <a:gd name="T17" fmla="*/ 458 h 618"/>
                <a:gd name="T18" fmla="*/ 281 w 281"/>
                <a:gd name="T19" fmla="*/ 106 h 618"/>
                <a:gd name="T20" fmla="*/ 260 w 281"/>
                <a:gd name="T21" fmla="*/ 85 h 618"/>
                <a:gd name="T22" fmla="*/ 238 w 281"/>
                <a:gd name="T23" fmla="*/ 64 h 618"/>
                <a:gd name="T24" fmla="*/ 228 w 281"/>
                <a:gd name="T25" fmla="*/ 0 h 618"/>
                <a:gd name="T26" fmla="*/ 206 w 281"/>
                <a:gd name="T27" fmla="*/ 64 h 618"/>
                <a:gd name="T28" fmla="*/ 196 w 281"/>
                <a:gd name="T29" fmla="*/ 85 h 618"/>
                <a:gd name="T30" fmla="*/ 174 w 281"/>
                <a:gd name="T31" fmla="*/ 106 h 618"/>
                <a:gd name="T32" fmla="*/ 153 w 281"/>
                <a:gd name="T33" fmla="*/ 488 h 618"/>
                <a:gd name="T34" fmla="*/ 57 w 281"/>
                <a:gd name="T35" fmla="*/ 518 h 618"/>
                <a:gd name="T36" fmla="*/ 6 w 281"/>
                <a:gd name="T37" fmla="*/ 568 h 618"/>
                <a:gd name="T38" fmla="*/ 11 w 281"/>
                <a:gd name="T39" fmla="*/ 566 h 618"/>
                <a:gd name="T40" fmla="*/ 174 w 281"/>
                <a:gd name="T41" fmla="*/ 128 h 618"/>
                <a:gd name="T42" fmla="*/ 260 w 281"/>
                <a:gd name="T43" fmla="*/ 149 h 618"/>
                <a:gd name="T44" fmla="*/ 174 w 281"/>
                <a:gd name="T45" fmla="*/ 128 h 618"/>
                <a:gd name="T46" fmla="*/ 174 w 281"/>
                <a:gd name="T47" fmla="*/ 160 h 618"/>
                <a:gd name="T48" fmla="*/ 260 w 281"/>
                <a:gd name="T49" fmla="*/ 181 h 618"/>
                <a:gd name="T50" fmla="*/ 174 w 281"/>
                <a:gd name="T51" fmla="*/ 160 h 618"/>
                <a:gd name="T52" fmla="*/ 174 w 281"/>
                <a:gd name="T53" fmla="*/ 191 h 618"/>
                <a:gd name="T54" fmla="*/ 260 w 281"/>
                <a:gd name="T55" fmla="*/ 213 h 618"/>
                <a:gd name="T56" fmla="*/ 174 w 281"/>
                <a:gd name="T57" fmla="*/ 191 h 618"/>
                <a:gd name="T58" fmla="*/ 174 w 281"/>
                <a:gd name="T59" fmla="*/ 224 h 618"/>
                <a:gd name="T60" fmla="*/ 260 w 281"/>
                <a:gd name="T61" fmla="*/ 245 h 618"/>
                <a:gd name="T62" fmla="*/ 174 w 281"/>
                <a:gd name="T63" fmla="*/ 224 h 618"/>
                <a:gd name="T64" fmla="*/ 174 w 281"/>
                <a:gd name="T65" fmla="*/ 255 h 618"/>
                <a:gd name="T66" fmla="*/ 260 w 281"/>
                <a:gd name="T67" fmla="*/ 277 h 618"/>
                <a:gd name="T68" fmla="*/ 174 w 281"/>
                <a:gd name="T69" fmla="*/ 255 h 618"/>
                <a:gd name="T70" fmla="*/ 174 w 281"/>
                <a:gd name="T71" fmla="*/ 288 h 618"/>
                <a:gd name="T72" fmla="*/ 260 w 281"/>
                <a:gd name="T73" fmla="*/ 309 h 618"/>
                <a:gd name="T74" fmla="*/ 174 w 281"/>
                <a:gd name="T75" fmla="*/ 288 h 618"/>
                <a:gd name="T76" fmla="*/ 174 w 281"/>
                <a:gd name="T77" fmla="*/ 320 h 618"/>
                <a:gd name="T78" fmla="*/ 260 w 281"/>
                <a:gd name="T79" fmla="*/ 341 h 618"/>
                <a:gd name="T80" fmla="*/ 174 w 281"/>
                <a:gd name="T81" fmla="*/ 320 h 618"/>
                <a:gd name="T82" fmla="*/ 174 w 281"/>
                <a:gd name="T83" fmla="*/ 351 h 618"/>
                <a:gd name="T84" fmla="*/ 260 w 281"/>
                <a:gd name="T85" fmla="*/ 373 h 618"/>
                <a:gd name="T86" fmla="*/ 174 w 281"/>
                <a:gd name="T87" fmla="*/ 351 h 618"/>
                <a:gd name="T88" fmla="*/ 174 w 281"/>
                <a:gd name="T89" fmla="*/ 384 h 618"/>
                <a:gd name="T90" fmla="*/ 260 w 281"/>
                <a:gd name="T91" fmla="*/ 405 h 618"/>
                <a:gd name="T92" fmla="*/ 174 w 281"/>
                <a:gd name="T93" fmla="*/ 384 h 618"/>
                <a:gd name="T94" fmla="*/ 174 w 281"/>
                <a:gd name="T95" fmla="*/ 415 h 618"/>
                <a:gd name="T96" fmla="*/ 260 w 281"/>
                <a:gd name="T97" fmla="*/ 437 h 618"/>
                <a:gd name="T98" fmla="*/ 174 w 281"/>
                <a:gd name="T99" fmla="*/ 415 h 618"/>
                <a:gd name="T100" fmla="*/ 174 w 281"/>
                <a:gd name="T101" fmla="*/ 415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1" h="618">
                  <a:moveTo>
                    <a:pt x="11" y="566"/>
                  </a:moveTo>
                  <a:lnTo>
                    <a:pt x="11" y="566"/>
                  </a:lnTo>
                  <a:cubicBezTo>
                    <a:pt x="14" y="542"/>
                    <a:pt x="37" y="529"/>
                    <a:pt x="57" y="529"/>
                  </a:cubicBezTo>
                  <a:cubicBezTo>
                    <a:pt x="78" y="529"/>
                    <a:pt x="95" y="541"/>
                    <a:pt x="103" y="559"/>
                  </a:cubicBezTo>
                  <a:cubicBezTo>
                    <a:pt x="109" y="544"/>
                    <a:pt x="113" y="507"/>
                    <a:pt x="153" y="498"/>
                  </a:cubicBezTo>
                  <a:lnTo>
                    <a:pt x="153" y="569"/>
                  </a:lnTo>
                  <a:cubicBezTo>
                    <a:pt x="168" y="577"/>
                    <a:pt x="180" y="590"/>
                    <a:pt x="184" y="607"/>
                  </a:cubicBezTo>
                  <a:cubicBezTo>
                    <a:pt x="184" y="611"/>
                    <a:pt x="185" y="615"/>
                    <a:pt x="185" y="618"/>
                  </a:cubicBezTo>
                  <a:lnTo>
                    <a:pt x="217" y="618"/>
                  </a:lnTo>
                  <a:lnTo>
                    <a:pt x="217" y="501"/>
                  </a:lnTo>
                  <a:lnTo>
                    <a:pt x="174" y="501"/>
                  </a:lnTo>
                  <a:lnTo>
                    <a:pt x="174" y="480"/>
                  </a:lnTo>
                  <a:lnTo>
                    <a:pt x="217" y="480"/>
                  </a:lnTo>
                  <a:lnTo>
                    <a:pt x="217" y="469"/>
                  </a:lnTo>
                  <a:lnTo>
                    <a:pt x="174" y="469"/>
                  </a:lnTo>
                  <a:lnTo>
                    <a:pt x="174" y="448"/>
                  </a:lnTo>
                  <a:lnTo>
                    <a:pt x="260" y="448"/>
                  </a:lnTo>
                  <a:lnTo>
                    <a:pt x="260" y="458"/>
                  </a:lnTo>
                  <a:lnTo>
                    <a:pt x="281" y="458"/>
                  </a:lnTo>
                  <a:lnTo>
                    <a:pt x="281" y="106"/>
                  </a:lnTo>
                  <a:lnTo>
                    <a:pt x="260" y="106"/>
                  </a:lnTo>
                  <a:lnTo>
                    <a:pt x="260" y="85"/>
                  </a:lnTo>
                  <a:lnTo>
                    <a:pt x="238" y="85"/>
                  </a:lnTo>
                  <a:lnTo>
                    <a:pt x="238" y="64"/>
                  </a:lnTo>
                  <a:lnTo>
                    <a:pt x="228" y="64"/>
                  </a:lnTo>
                  <a:lnTo>
                    <a:pt x="228" y="0"/>
                  </a:lnTo>
                  <a:lnTo>
                    <a:pt x="206" y="0"/>
                  </a:lnTo>
                  <a:lnTo>
                    <a:pt x="206" y="64"/>
                  </a:lnTo>
                  <a:lnTo>
                    <a:pt x="196" y="64"/>
                  </a:lnTo>
                  <a:lnTo>
                    <a:pt x="196" y="85"/>
                  </a:lnTo>
                  <a:lnTo>
                    <a:pt x="174" y="85"/>
                  </a:lnTo>
                  <a:lnTo>
                    <a:pt x="174" y="106"/>
                  </a:lnTo>
                  <a:lnTo>
                    <a:pt x="153" y="106"/>
                  </a:lnTo>
                  <a:lnTo>
                    <a:pt x="153" y="488"/>
                  </a:lnTo>
                  <a:cubicBezTo>
                    <a:pt x="119" y="494"/>
                    <a:pt x="106" y="518"/>
                    <a:pt x="100" y="536"/>
                  </a:cubicBezTo>
                  <a:cubicBezTo>
                    <a:pt x="88" y="525"/>
                    <a:pt x="73" y="518"/>
                    <a:pt x="57" y="518"/>
                  </a:cubicBezTo>
                  <a:cubicBezTo>
                    <a:pt x="30" y="518"/>
                    <a:pt x="0" y="539"/>
                    <a:pt x="0" y="571"/>
                  </a:cubicBezTo>
                  <a:cubicBezTo>
                    <a:pt x="2" y="570"/>
                    <a:pt x="4" y="569"/>
                    <a:pt x="6" y="568"/>
                  </a:cubicBezTo>
                  <a:cubicBezTo>
                    <a:pt x="8" y="567"/>
                    <a:pt x="9" y="566"/>
                    <a:pt x="11" y="566"/>
                  </a:cubicBezTo>
                  <a:lnTo>
                    <a:pt x="11" y="566"/>
                  </a:lnTo>
                  <a:close/>
                  <a:moveTo>
                    <a:pt x="174" y="128"/>
                  </a:moveTo>
                  <a:lnTo>
                    <a:pt x="174" y="128"/>
                  </a:lnTo>
                  <a:lnTo>
                    <a:pt x="260" y="128"/>
                  </a:lnTo>
                  <a:lnTo>
                    <a:pt x="260" y="149"/>
                  </a:lnTo>
                  <a:lnTo>
                    <a:pt x="174" y="149"/>
                  </a:lnTo>
                  <a:lnTo>
                    <a:pt x="174" y="128"/>
                  </a:lnTo>
                  <a:close/>
                  <a:moveTo>
                    <a:pt x="174" y="160"/>
                  </a:moveTo>
                  <a:lnTo>
                    <a:pt x="174" y="160"/>
                  </a:lnTo>
                  <a:lnTo>
                    <a:pt x="260" y="160"/>
                  </a:lnTo>
                  <a:lnTo>
                    <a:pt x="260" y="181"/>
                  </a:lnTo>
                  <a:lnTo>
                    <a:pt x="174" y="181"/>
                  </a:lnTo>
                  <a:lnTo>
                    <a:pt x="174" y="160"/>
                  </a:lnTo>
                  <a:close/>
                  <a:moveTo>
                    <a:pt x="174" y="191"/>
                  </a:moveTo>
                  <a:lnTo>
                    <a:pt x="174" y="191"/>
                  </a:lnTo>
                  <a:lnTo>
                    <a:pt x="260" y="191"/>
                  </a:lnTo>
                  <a:lnTo>
                    <a:pt x="260" y="213"/>
                  </a:lnTo>
                  <a:lnTo>
                    <a:pt x="174" y="213"/>
                  </a:lnTo>
                  <a:lnTo>
                    <a:pt x="174" y="191"/>
                  </a:lnTo>
                  <a:close/>
                  <a:moveTo>
                    <a:pt x="174" y="224"/>
                  </a:moveTo>
                  <a:lnTo>
                    <a:pt x="174" y="224"/>
                  </a:lnTo>
                  <a:lnTo>
                    <a:pt x="260" y="224"/>
                  </a:lnTo>
                  <a:lnTo>
                    <a:pt x="260" y="245"/>
                  </a:lnTo>
                  <a:lnTo>
                    <a:pt x="174" y="245"/>
                  </a:lnTo>
                  <a:lnTo>
                    <a:pt x="174" y="224"/>
                  </a:lnTo>
                  <a:close/>
                  <a:moveTo>
                    <a:pt x="174" y="255"/>
                  </a:moveTo>
                  <a:lnTo>
                    <a:pt x="174" y="255"/>
                  </a:lnTo>
                  <a:lnTo>
                    <a:pt x="260" y="255"/>
                  </a:lnTo>
                  <a:lnTo>
                    <a:pt x="260" y="277"/>
                  </a:lnTo>
                  <a:lnTo>
                    <a:pt x="174" y="277"/>
                  </a:lnTo>
                  <a:lnTo>
                    <a:pt x="174" y="255"/>
                  </a:lnTo>
                  <a:close/>
                  <a:moveTo>
                    <a:pt x="174" y="288"/>
                  </a:moveTo>
                  <a:lnTo>
                    <a:pt x="174" y="288"/>
                  </a:lnTo>
                  <a:lnTo>
                    <a:pt x="260" y="288"/>
                  </a:lnTo>
                  <a:lnTo>
                    <a:pt x="260" y="309"/>
                  </a:lnTo>
                  <a:lnTo>
                    <a:pt x="174" y="309"/>
                  </a:lnTo>
                  <a:lnTo>
                    <a:pt x="174" y="288"/>
                  </a:lnTo>
                  <a:close/>
                  <a:moveTo>
                    <a:pt x="174" y="320"/>
                  </a:moveTo>
                  <a:lnTo>
                    <a:pt x="174" y="320"/>
                  </a:lnTo>
                  <a:lnTo>
                    <a:pt x="260" y="320"/>
                  </a:lnTo>
                  <a:lnTo>
                    <a:pt x="260" y="341"/>
                  </a:lnTo>
                  <a:lnTo>
                    <a:pt x="174" y="341"/>
                  </a:lnTo>
                  <a:lnTo>
                    <a:pt x="174" y="320"/>
                  </a:lnTo>
                  <a:close/>
                  <a:moveTo>
                    <a:pt x="174" y="351"/>
                  </a:moveTo>
                  <a:lnTo>
                    <a:pt x="174" y="351"/>
                  </a:lnTo>
                  <a:lnTo>
                    <a:pt x="260" y="351"/>
                  </a:lnTo>
                  <a:lnTo>
                    <a:pt x="260" y="373"/>
                  </a:lnTo>
                  <a:lnTo>
                    <a:pt x="174" y="373"/>
                  </a:lnTo>
                  <a:lnTo>
                    <a:pt x="174" y="351"/>
                  </a:lnTo>
                  <a:close/>
                  <a:moveTo>
                    <a:pt x="174" y="384"/>
                  </a:moveTo>
                  <a:lnTo>
                    <a:pt x="174" y="384"/>
                  </a:lnTo>
                  <a:lnTo>
                    <a:pt x="260" y="384"/>
                  </a:lnTo>
                  <a:lnTo>
                    <a:pt x="260" y="405"/>
                  </a:lnTo>
                  <a:lnTo>
                    <a:pt x="174" y="405"/>
                  </a:lnTo>
                  <a:lnTo>
                    <a:pt x="174" y="384"/>
                  </a:lnTo>
                  <a:close/>
                  <a:moveTo>
                    <a:pt x="174" y="415"/>
                  </a:moveTo>
                  <a:lnTo>
                    <a:pt x="174" y="415"/>
                  </a:lnTo>
                  <a:lnTo>
                    <a:pt x="260" y="415"/>
                  </a:lnTo>
                  <a:lnTo>
                    <a:pt x="260" y="437"/>
                  </a:lnTo>
                  <a:lnTo>
                    <a:pt x="174" y="437"/>
                  </a:lnTo>
                  <a:lnTo>
                    <a:pt x="174" y="415"/>
                  </a:lnTo>
                  <a:close/>
                  <a:moveTo>
                    <a:pt x="174" y="415"/>
                  </a:moveTo>
                  <a:lnTo>
                    <a:pt x="174" y="41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 name="Freeform 10"/>
            <p:cNvSpPr>
              <a:spLocks noEditPoints="1"/>
            </p:cNvSpPr>
            <p:nvPr/>
          </p:nvSpPr>
          <p:spPr bwMode="auto">
            <a:xfrm>
              <a:off x="2260600" y="2630488"/>
              <a:ext cx="633413" cy="1725613"/>
            </a:xfrm>
            <a:custGeom>
              <a:avLst/>
              <a:gdLst>
                <a:gd name="T0" fmla="*/ 22 w 128"/>
                <a:gd name="T1" fmla="*/ 0 h 352"/>
                <a:gd name="T2" fmla="*/ 0 w 128"/>
                <a:gd name="T3" fmla="*/ 192 h 352"/>
                <a:gd name="T4" fmla="*/ 96 w 128"/>
                <a:gd name="T5" fmla="*/ 352 h 352"/>
                <a:gd name="T6" fmla="*/ 128 w 128"/>
                <a:gd name="T7" fmla="*/ 0 h 352"/>
                <a:gd name="T8" fmla="*/ 22 w 128"/>
                <a:gd name="T9" fmla="*/ 22 h 352"/>
                <a:gd name="T10" fmla="*/ 43 w 128"/>
                <a:gd name="T11" fmla="*/ 22 h 352"/>
                <a:gd name="T12" fmla="*/ 22 w 128"/>
                <a:gd name="T13" fmla="*/ 43 h 352"/>
                <a:gd name="T14" fmla="*/ 22 w 128"/>
                <a:gd name="T15" fmla="*/ 85 h 352"/>
                <a:gd name="T16" fmla="*/ 43 w 128"/>
                <a:gd name="T17" fmla="*/ 85 h 352"/>
                <a:gd name="T18" fmla="*/ 22 w 128"/>
                <a:gd name="T19" fmla="*/ 107 h 352"/>
                <a:gd name="T20" fmla="*/ 54 w 128"/>
                <a:gd name="T21" fmla="*/ 85 h 352"/>
                <a:gd name="T22" fmla="*/ 75 w 128"/>
                <a:gd name="T23" fmla="*/ 85 h 352"/>
                <a:gd name="T24" fmla="*/ 54 w 128"/>
                <a:gd name="T25" fmla="*/ 107 h 352"/>
                <a:gd name="T26" fmla="*/ 22 w 128"/>
                <a:gd name="T27" fmla="*/ 118 h 352"/>
                <a:gd name="T28" fmla="*/ 43 w 128"/>
                <a:gd name="T29" fmla="*/ 118 h 352"/>
                <a:gd name="T30" fmla="*/ 22 w 128"/>
                <a:gd name="T31" fmla="*/ 139 h 352"/>
                <a:gd name="T32" fmla="*/ 54 w 128"/>
                <a:gd name="T33" fmla="*/ 118 h 352"/>
                <a:gd name="T34" fmla="*/ 75 w 128"/>
                <a:gd name="T35" fmla="*/ 118 h 352"/>
                <a:gd name="T36" fmla="*/ 54 w 128"/>
                <a:gd name="T37" fmla="*/ 139 h 352"/>
                <a:gd name="T38" fmla="*/ 86 w 128"/>
                <a:gd name="T39" fmla="*/ 118 h 352"/>
                <a:gd name="T40" fmla="*/ 107 w 128"/>
                <a:gd name="T41" fmla="*/ 118 h 352"/>
                <a:gd name="T42" fmla="*/ 86 w 128"/>
                <a:gd name="T43" fmla="*/ 139 h 352"/>
                <a:gd name="T44" fmla="*/ 86 w 128"/>
                <a:gd name="T45" fmla="*/ 85 h 352"/>
                <a:gd name="T46" fmla="*/ 107 w 128"/>
                <a:gd name="T47" fmla="*/ 85 h 352"/>
                <a:gd name="T48" fmla="*/ 86 w 128"/>
                <a:gd name="T49" fmla="*/ 107 h 352"/>
                <a:gd name="T50" fmla="*/ 86 w 128"/>
                <a:gd name="T51" fmla="*/ 54 h 352"/>
                <a:gd name="T52" fmla="*/ 107 w 128"/>
                <a:gd name="T53" fmla="*/ 54 h 352"/>
                <a:gd name="T54" fmla="*/ 86 w 128"/>
                <a:gd name="T55" fmla="*/ 75 h 352"/>
                <a:gd name="T56" fmla="*/ 54 w 128"/>
                <a:gd name="T57" fmla="*/ 54 h 352"/>
                <a:gd name="T58" fmla="*/ 75 w 128"/>
                <a:gd name="T59" fmla="*/ 54 h 352"/>
                <a:gd name="T60" fmla="*/ 54 w 128"/>
                <a:gd name="T61" fmla="*/ 75 h 352"/>
                <a:gd name="T62" fmla="*/ 22 w 128"/>
                <a:gd name="T63" fmla="*/ 54 h 352"/>
                <a:gd name="T64" fmla="*/ 43 w 128"/>
                <a:gd name="T65" fmla="*/ 54 h 352"/>
                <a:gd name="T66" fmla="*/ 22 w 128"/>
                <a:gd name="T67" fmla="*/ 75 h 352"/>
                <a:gd name="T68" fmla="*/ 22 w 128"/>
                <a:gd name="T69" fmla="*/ 149 h 352"/>
                <a:gd name="T70" fmla="*/ 43 w 128"/>
                <a:gd name="T71" fmla="*/ 149 h 352"/>
                <a:gd name="T72" fmla="*/ 22 w 128"/>
                <a:gd name="T73" fmla="*/ 171 h 352"/>
                <a:gd name="T74" fmla="*/ 54 w 128"/>
                <a:gd name="T75" fmla="*/ 149 h 352"/>
                <a:gd name="T76" fmla="*/ 75 w 128"/>
                <a:gd name="T77" fmla="*/ 149 h 352"/>
                <a:gd name="T78" fmla="*/ 54 w 128"/>
                <a:gd name="T79" fmla="*/ 171 h 352"/>
                <a:gd name="T80" fmla="*/ 86 w 128"/>
                <a:gd name="T81" fmla="*/ 149 h 352"/>
                <a:gd name="T82" fmla="*/ 107 w 128"/>
                <a:gd name="T83" fmla="*/ 149 h 352"/>
                <a:gd name="T84" fmla="*/ 86 w 128"/>
                <a:gd name="T85" fmla="*/ 171 h 352"/>
                <a:gd name="T86" fmla="*/ 86 w 128"/>
                <a:gd name="T87" fmla="*/ 22 h 352"/>
                <a:gd name="T88" fmla="*/ 107 w 128"/>
                <a:gd name="T89" fmla="*/ 22 h 352"/>
                <a:gd name="T90" fmla="*/ 86 w 128"/>
                <a:gd name="T91" fmla="*/ 43 h 352"/>
                <a:gd name="T92" fmla="*/ 54 w 128"/>
                <a:gd name="T93" fmla="*/ 22 h 352"/>
                <a:gd name="T94" fmla="*/ 75 w 128"/>
                <a:gd name="T95" fmla="*/ 22 h 352"/>
                <a:gd name="T96" fmla="*/ 54 w 128"/>
                <a:gd name="T97" fmla="*/ 43 h 352"/>
                <a:gd name="T98" fmla="*/ 75 w 128"/>
                <a:gd name="T99" fmla="*/ 4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352">
                  <a:moveTo>
                    <a:pt x="22" y="0"/>
                  </a:moveTo>
                  <a:lnTo>
                    <a:pt x="22" y="0"/>
                  </a:lnTo>
                  <a:lnTo>
                    <a:pt x="0" y="0"/>
                  </a:lnTo>
                  <a:lnTo>
                    <a:pt x="0" y="192"/>
                  </a:lnTo>
                  <a:lnTo>
                    <a:pt x="96" y="192"/>
                  </a:lnTo>
                  <a:lnTo>
                    <a:pt x="96" y="352"/>
                  </a:lnTo>
                  <a:lnTo>
                    <a:pt x="128" y="352"/>
                  </a:lnTo>
                  <a:lnTo>
                    <a:pt x="128" y="0"/>
                  </a:lnTo>
                  <a:lnTo>
                    <a:pt x="22" y="0"/>
                  </a:lnTo>
                  <a:close/>
                  <a:moveTo>
                    <a:pt x="22" y="22"/>
                  </a:moveTo>
                  <a:lnTo>
                    <a:pt x="22" y="22"/>
                  </a:lnTo>
                  <a:lnTo>
                    <a:pt x="43" y="22"/>
                  </a:lnTo>
                  <a:lnTo>
                    <a:pt x="43" y="43"/>
                  </a:lnTo>
                  <a:lnTo>
                    <a:pt x="22" y="43"/>
                  </a:lnTo>
                  <a:lnTo>
                    <a:pt x="22" y="22"/>
                  </a:lnTo>
                  <a:close/>
                  <a:moveTo>
                    <a:pt x="22" y="85"/>
                  </a:moveTo>
                  <a:lnTo>
                    <a:pt x="22" y="85"/>
                  </a:lnTo>
                  <a:lnTo>
                    <a:pt x="43" y="85"/>
                  </a:lnTo>
                  <a:lnTo>
                    <a:pt x="43" y="107"/>
                  </a:lnTo>
                  <a:lnTo>
                    <a:pt x="22" y="107"/>
                  </a:lnTo>
                  <a:lnTo>
                    <a:pt x="22" y="85"/>
                  </a:lnTo>
                  <a:close/>
                  <a:moveTo>
                    <a:pt x="54" y="85"/>
                  </a:moveTo>
                  <a:lnTo>
                    <a:pt x="54" y="85"/>
                  </a:lnTo>
                  <a:lnTo>
                    <a:pt x="75" y="85"/>
                  </a:lnTo>
                  <a:lnTo>
                    <a:pt x="75" y="107"/>
                  </a:lnTo>
                  <a:lnTo>
                    <a:pt x="54" y="107"/>
                  </a:lnTo>
                  <a:lnTo>
                    <a:pt x="54" y="85"/>
                  </a:lnTo>
                  <a:close/>
                  <a:moveTo>
                    <a:pt x="22" y="118"/>
                  </a:moveTo>
                  <a:lnTo>
                    <a:pt x="22" y="118"/>
                  </a:lnTo>
                  <a:lnTo>
                    <a:pt x="43" y="118"/>
                  </a:lnTo>
                  <a:lnTo>
                    <a:pt x="43" y="139"/>
                  </a:lnTo>
                  <a:lnTo>
                    <a:pt x="22" y="139"/>
                  </a:lnTo>
                  <a:lnTo>
                    <a:pt x="22" y="118"/>
                  </a:lnTo>
                  <a:close/>
                  <a:moveTo>
                    <a:pt x="54" y="118"/>
                  </a:moveTo>
                  <a:lnTo>
                    <a:pt x="54" y="118"/>
                  </a:lnTo>
                  <a:lnTo>
                    <a:pt x="75" y="118"/>
                  </a:lnTo>
                  <a:lnTo>
                    <a:pt x="75" y="139"/>
                  </a:lnTo>
                  <a:lnTo>
                    <a:pt x="54" y="139"/>
                  </a:lnTo>
                  <a:lnTo>
                    <a:pt x="54" y="118"/>
                  </a:lnTo>
                  <a:close/>
                  <a:moveTo>
                    <a:pt x="86" y="118"/>
                  </a:moveTo>
                  <a:lnTo>
                    <a:pt x="86" y="118"/>
                  </a:lnTo>
                  <a:lnTo>
                    <a:pt x="107" y="118"/>
                  </a:lnTo>
                  <a:lnTo>
                    <a:pt x="107" y="139"/>
                  </a:lnTo>
                  <a:lnTo>
                    <a:pt x="86" y="139"/>
                  </a:lnTo>
                  <a:lnTo>
                    <a:pt x="86" y="118"/>
                  </a:lnTo>
                  <a:close/>
                  <a:moveTo>
                    <a:pt x="86" y="85"/>
                  </a:moveTo>
                  <a:lnTo>
                    <a:pt x="86" y="85"/>
                  </a:lnTo>
                  <a:lnTo>
                    <a:pt x="107" y="85"/>
                  </a:lnTo>
                  <a:lnTo>
                    <a:pt x="107" y="107"/>
                  </a:lnTo>
                  <a:lnTo>
                    <a:pt x="86" y="107"/>
                  </a:lnTo>
                  <a:lnTo>
                    <a:pt x="86" y="85"/>
                  </a:lnTo>
                  <a:close/>
                  <a:moveTo>
                    <a:pt x="86" y="54"/>
                  </a:moveTo>
                  <a:lnTo>
                    <a:pt x="86" y="54"/>
                  </a:lnTo>
                  <a:lnTo>
                    <a:pt x="107" y="54"/>
                  </a:lnTo>
                  <a:lnTo>
                    <a:pt x="107" y="75"/>
                  </a:lnTo>
                  <a:lnTo>
                    <a:pt x="86" y="75"/>
                  </a:lnTo>
                  <a:lnTo>
                    <a:pt x="86" y="54"/>
                  </a:lnTo>
                  <a:close/>
                  <a:moveTo>
                    <a:pt x="54" y="54"/>
                  </a:moveTo>
                  <a:lnTo>
                    <a:pt x="54" y="54"/>
                  </a:lnTo>
                  <a:lnTo>
                    <a:pt x="75" y="54"/>
                  </a:lnTo>
                  <a:lnTo>
                    <a:pt x="75" y="75"/>
                  </a:lnTo>
                  <a:lnTo>
                    <a:pt x="54" y="75"/>
                  </a:lnTo>
                  <a:lnTo>
                    <a:pt x="54" y="54"/>
                  </a:lnTo>
                  <a:close/>
                  <a:moveTo>
                    <a:pt x="22" y="54"/>
                  </a:moveTo>
                  <a:lnTo>
                    <a:pt x="22" y="54"/>
                  </a:lnTo>
                  <a:lnTo>
                    <a:pt x="43" y="54"/>
                  </a:lnTo>
                  <a:lnTo>
                    <a:pt x="43" y="75"/>
                  </a:lnTo>
                  <a:lnTo>
                    <a:pt x="22" y="75"/>
                  </a:lnTo>
                  <a:lnTo>
                    <a:pt x="22" y="54"/>
                  </a:lnTo>
                  <a:close/>
                  <a:moveTo>
                    <a:pt x="22" y="149"/>
                  </a:moveTo>
                  <a:lnTo>
                    <a:pt x="22" y="149"/>
                  </a:lnTo>
                  <a:lnTo>
                    <a:pt x="43" y="149"/>
                  </a:lnTo>
                  <a:lnTo>
                    <a:pt x="43" y="171"/>
                  </a:lnTo>
                  <a:lnTo>
                    <a:pt x="22" y="171"/>
                  </a:lnTo>
                  <a:lnTo>
                    <a:pt x="22" y="149"/>
                  </a:lnTo>
                  <a:close/>
                  <a:moveTo>
                    <a:pt x="54" y="149"/>
                  </a:moveTo>
                  <a:lnTo>
                    <a:pt x="54" y="149"/>
                  </a:lnTo>
                  <a:lnTo>
                    <a:pt x="75" y="149"/>
                  </a:lnTo>
                  <a:lnTo>
                    <a:pt x="75" y="171"/>
                  </a:lnTo>
                  <a:lnTo>
                    <a:pt x="54" y="171"/>
                  </a:lnTo>
                  <a:lnTo>
                    <a:pt x="54" y="149"/>
                  </a:lnTo>
                  <a:close/>
                  <a:moveTo>
                    <a:pt x="86" y="149"/>
                  </a:moveTo>
                  <a:lnTo>
                    <a:pt x="86" y="149"/>
                  </a:lnTo>
                  <a:lnTo>
                    <a:pt x="107" y="149"/>
                  </a:lnTo>
                  <a:lnTo>
                    <a:pt x="107" y="171"/>
                  </a:lnTo>
                  <a:lnTo>
                    <a:pt x="86" y="171"/>
                  </a:lnTo>
                  <a:lnTo>
                    <a:pt x="86" y="149"/>
                  </a:lnTo>
                  <a:close/>
                  <a:moveTo>
                    <a:pt x="86" y="22"/>
                  </a:moveTo>
                  <a:lnTo>
                    <a:pt x="86" y="22"/>
                  </a:lnTo>
                  <a:lnTo>
                    <a:pt x="107" y="22"/>
                  </a:lnTo>
                  <a:lnTo>
                    <a:pt x="107" y="43"/>
                  </a:lnTo>
                  <a:lnTo>
                    <a:pt x="86" y="43"/>
                  </a:lnTo>
                  <a:lnTo>
                    <a:pt x="86" y="22"/>
                  </a:lnTo>
                  <a:close/>
                  <a:moveTo>
                    <a:pt x="54" y="22"/>
                  </a:moveTo>
                  <a:lnTo>
                    <a:pt x="54" y="22"/>
                  </a:lnTo>
                  <a:lnTo>
                    <a:pt x="75" y="22"/>
                  </a:lnTo>
                  <a:lnTo>
                    <a:pt x="75" y="43"/>
                  </a:lnTo>
                  <a:lnTo>
                    <a:pt x="54" y="43"/>
                  </a:lnTo>
                  <a:lnTo>
                    <a:pt x="54" y="22"/>
                  </a:lnTo>
                  <a:close/>
                  <a:moveTo>
                    <a:pt x="75" y="43"/>
                  </a:moveTo>
                  <a:lnTo>
                    <a:pt x="75" y="43"/>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 name="Freeform 11"/>
            <p:cNvSpPr>
              <a:spLocks noEditPoints="1"/>
            </p:cNvSpPr>
            <p:nvPr/>
          </p:nvSpPr>
          <p:spPr bwMode="auto">
            <a:xfrm>
              <a:off x="400050" y="4130675"/>
              <a:ext cx="915988" cy="225425"/>
            </a:xfrm>
            <a:custGeom>
              <a:avLst/>
              <a:gdLst>
                <a:gd name="T0" fmla="*/ 185 w 185"/>
                <a:gd name="T1" fmla="*/ 46 h 46"/>
                <a:gd name="T2" fmla="*/ 185 w 185"/>
                <a:gd name="T3" fmla="*/ 46 h 46"/>
                <a:gd name="T4" fmla="*/ 182 w 185"/>
                <a:gd name="T5" fmla="*/ 36 h 46"/>
                <a:gd name="T6" fmla="*/ 163 w 185"/>
                <a:gd name="T7" fmla="*/ 10 h 46"/>
                <a:gd name="T8" fmla="*/ 136 w 185"/>
                <a:gd name="T9" fmla="*/ 0 h 46"/>
                <a:gd name="T10" fmla="*/ 91 w 185"/>
                <a:gd name="T11" fmla="*/ 31 h 46"/>
                <a:gd name="T12" fmla="*/ 45 w 185"/>
                <a:gd name="T13" fmla="*/ 0 h 46"/>
                <a:gd name="T14" fmla="*/ 21 w 185"/>
                <a:gd name="T15" fmla="*/ 5 h 46"/>
                <a:gd name="T16" fmla="*/ 16 w 185"/>
                <a:gd name="T17" fmla="*/ 8 h 46"/>
                <a:gd name="T18" fmla="*/ 10 w 185"/>
                <a:gd name="T19" fmla="*/ 12 h 46"/>
                <a:gd name="T20" fmla="*/ 0 w 185"/>
                <a:gd name="T21" fmla="*/ 38 h 46"/>
                <a:gd name="T22" fmla="*/ 0 w 185"/>
                <a:gd name="T23" fmla="*/ 46 h 46"/>
                <a:gd name="T24" fmla="*/ 185 w 185"/>
                <a:gd name="T25" fmla="*/ 46 h 46"/>
                <a:gd name="T26" fmla="*/ 185 w 185"/>
                <a:gd name="T27" fmla="*/ 46 h 46"/>
                <a:gd name="T28" fmla="*/ 185 w 185"/>
                <a:gd name="T2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46">
                  <a:moveTo>
                    <a:pt x="185" y="46"/>
                  </a:moveTo>
                  <a:lnTo>
                    <a:pt x="185" y="46"/>
                  </a:lnTo>
                  <a:cubicBezTo>
                    <a:pt x="184" y="43"/>
                    <a:pt x="184" y="39"/>
                    <a:pt x="182" y="36"/>
                  </a:cubicBezTo>
                  <a:cubicBezTo>
                    <a:pt x="179" y="26"/>
                    <a:pt x="172" y="16"/>
                    <a:pt x="163" y="10"/>
                  </a:cubicBezTo>
                  <a:cubicBezTo>
                    <a:pt x="155" y="4"/>
                    <a:pt x="146" y="0"/>
                    <a:pt x="136" y="0"/>
                  </a:cubicBezTo>
                  <a:cubicBezTo>
                    <a:pt x="116" y="0"/>
                    <a:pt x="99" y="13"/>
                    <a:pt x="91" y="31"/>
                  </a:cubicBezTo>
                  <a:cubicBezTo>
                    <a:pt x="84" y="13"/>
                    <a:pt x="66" y="0"/>
                    <a:pt x="45" y="0"/>
                  </a:cubicBezTo>
                  <a:cubicBezTo>
                    <a:pt x="37" y="0"/>
                    <a:pt x="29" y="2"/>
                    <a:pt x="21" y="5"/>
                  </a:cubicBezTo>
                  <a:cubicBezTo>
                    <a:pt x="19" y="6"/>
                    <a:pt x="17" y="7"/>
                    <a:pt x="16" y="8"/>
                  </a:cubicBezTo>
                  <a:cubicBezTo>
                    <a:pt x="14" y="9"/>
                    <a:pt x="12" y="11"/>
                    <a:pt x="10" y="12"/>
                  </a:cubicBezTo>
                  <a:cubicBezTo>
                    <a:pt x="4" y="19"/>
                    <a:pt x="0" y="27"/>
                    <a:pt x="0" y="38"/>
                  </a:cubicBezTo>
                  <a:cubicBezTo>
                    <a:pt x="0" y="41"/>
                    <a:pt x="0" y="46"/>
                    <a:pt x="0" y="46"/>
                  </a:cubicBezTo>
                  <a:lnTo>
                    <a:pt x="185" y="46"/>
                  </a:lnTo>
                  <a:close/>
                  <a:moveTo>
                    <a:pt x="185" y="46"/>
                  </a:moveTo>
                  <a:lnTo>
                    <a:pt x="185" y="46"/>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 name="Freeform 12"/>
            <p:cNvSpPr>
              <a:spLocks noEditPoints="1"/>
            </p:cNvSpPr>
            <p:nvPr/>
          </p:nvSpPr>
          <p:spPr bwMode="auto">
            <a:xfrm>
              <a:off x="1577975" y="3625850"/>
              <a:ext cx="1108075" cy="730250"/>
            </a:xfrm>
            <a:custGeom>
              <a:avLst/>
              <a:gdLst>
                <a:gd name="T0" fmla="*/ 138 w 224"/>
                <a:gd name="T1" fmla="*/ 0 h 149"/>
                <a:gd name="T2" fmla="*/ 138 w 224"/>
                <a:gd name="T3" fmla="*/ 0 h 149"/>
                <a:gd name="T4" fmla="*/ 0 w 224"/>
                <a:gd name="T5" fmla="*/ 0 h 149"/>
                <a:gd name="T6" fmla="*/ 0 w 224"/>
                <a:gd name="T7" fmla="*/ 149 h 149"/>
                <a:gd name="T8" fmla="*/ 21 w 224"/>
                <a:gd name="T9" fmla="*/ 149 h 149"/>
                <a:gd name="T10" fmla="*/ 21 w 224"/>
                <a:gd name="T11" fmla="*/ 42 h 149"/>
                <a:gd name="T12" fmla="*/ 202 w 224"/>
                <a:gd name="T13" fmla="*/ 42 h 149"/>
                <a:gd name="T14" fmla="*/ 202 w 224"/>
                <a:gd name="T15" fmla="*/ 149 h 149"/>
                <a:gd name="T16" fmla="*/ 224 w 224"/>
                <a:gd name="T17" fmla="*/ 149 h 149"/>
                <a:gd name="T18" fmla="*/ 224 w 224"/>
                <a:gd name="T19" fmla="*/ 0 h 149"/>
                <a:gd name="T20" fmla="*/ 181 w 224"/>
                <a:gd name="T21" fmla="*/ 0 h 149"/>
                <a:gd name="T22" fmla="*/ 138 w 224"/>
                <a:gd name="T23" fmla="*/ 0 h 149"/>
                <a:gd name="T24" fmla="*/ 138 w 224"/>
                <a:gd name="T25" fmla="*/ 0 h 149"/>
                <a:gd name="T26" fmla="*/ 138 w 224"/>
                <a:gd name="T2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4" h="149">
                  <a:moveTo>
                    <a:pt x="138" y="0"/>
                  </a:moveTo>
                  <a:lnTo>
                    <a:pt x="138" y="0"/>
                  </a:lnTo>
                  <a:lnTo>
                    <a:pt x="0" y="0"/>
                  </a:lnTo>
                  <a:lnTo>
                    <a:pt x="0" y="149"/>
                  </a:lnTo>
                  <a:lnTo>
                    <a:pt x="21" y="149"/>
                  </a:lnTo>
                  <a:lnTo>
                    <a:pt x="21" y="42"/>
                  </a:lnTo>
                  <a:lnTo>
                    <a:pt x="202" y="42"/>
                  </a:lnTo>
                  <a:lnTo>
                    <a:pt x="202" y="149"/>
                  </a:lnTo>
                  <a:lnTo>
                    <a:pt x="224" y="149"/>
                  </a:lnTo>
                  <a:lnTo>
                    <a:pt x="224" y="0"/>
                  </a:lnTo>
                  <a:lnTo>
                    <a:pt x="181" y="0"/>
                  </a:lnTo>
                  <a:lnTo>
                    <a:pt x="138" y="0"/>
                  </a:lnTo>
                  <a:close/>
                  <a:moveTo>
                    <a:pt x="138" y="0"/>
                  </a:moveTo>
                  <a:lnTo>
                    <a:pt x="138"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8" name="Freeform 13"/>
            <p:cNvSpPr>
              <a:spLocks noEditPoints="1"/>
            </p:cNvSpPr>
            <p:nvPr/>
          </p:nvSpPr>
          <p:spPr bwMode="auto">
            <a:xfrm>
              <a:off x="1735138" y="3886200"/>
              <a:ext cx="792163" cy="469900"/>
            </a:xfrm>
            <a:custGeom>
              <a:avLst/>
              <a:gdLst>
                <a:gd name="T0" fmla="*/ 149 w 160"/>
                <a:gd name="T1" fmla="*/ 96 h 96"/>
                <a:gd name="T2" fmla="*/ 149 w 160"/>
                <a:gd name="T3" fmla="*/ 96 h 96"/>
                <a:gd name="T4" fmla="*/ 160 w 160"/>
                <a:gd name="T5" fmla="*/ 96 h 96"/>
                <a:gd name="T6" fmla="*/ 160 w 160"/>
                <a:gd name="T7" fmla="*/ 0 h 96"/>
                <a:gd name="T8" fmla="*/ 0 w 160"/>
                <a:gd name="T9" fmla="*/ 0 h 96"/>
                <a:gd name="T10" fmla="*/ 0 w 160"/>
                <a:gd name="T11" fmla="*/ 96 h 96"/>
                <a:gd name="T12" fmla="*/ 21 w 160"/>
                <a:gd name="T13" fmla="*/ 96 h 96"/>
                <a:gd name="T14" fmla="*/ 21 w 160"/>
                <a:gd name="T15" fmla="*/ 43 h 96"/>
                <a:gd name="T16" fmla="*/ 74 w 160"/>
                <a:gd name="T17" fmla="*/ 43 h 96"/>
                <a:gd name="T18" fmla="*/ 74 w 160"/>
                <a:gd name="T19" fmla="*/ 96 h 96"/>
                <a:gd name="T20" fmla="*/ 85 w 160"/>
                <a:gd name="T21" fmla="*/ 96 h 96"/>
                <a:gd name="T22" fmla="*/ 85 w 160"/>
                <a:gd name="T23" fmla="*/ 43 h 96"/>
                <a:gd name="T24" fmla="*/ 138 w 160"/>
                <a:gd name="T25" fmla="*/ 43 h 96"/>
                <a:gd name="T26" fmla="*/ 138 w 160"/>
                <a:gd name="T27" fmla="*/ 96 h 96"/>
                <a:gd name="T28" fmla="*/ 149 w 160"/>
                <a:gd name="T29" fmla="*/ 96 h 96"/>
                <a:gd name="T30" fmla="*/ 149 w 160"/>
                <a:gd name="T31" fmla="*/ 96 h 96"/>
                <a:gd name="T32" fmla="*/ 149 w 160"/>
                <a:gd name="T3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96">
                  <a:moveTo>
                    <a:pt x="149" y="96"/>
                  </a:moveTo>
                  <a:lnTo>
                    <a:pt x="149" y="96"/>
                  </a:lnTo>
                  <a:lnTo>
                    <a:pt x="160" y="96"/>
                  </a:lnTo>
                  <a:lnTo>
                    <a:pt x="160" y="0"/>
                  </a:lnTo>
                  <a:lnTo>
                    <a:pt x="0" y="0"/>
                  </a:lnTo>
                  <a:lnTo>
                    <a:pt x="0" y="96"/>
                  </a:lnTo>
                  <a:lnTo>
                    <a:pt x="21" y="96"/>
                  </a:lnTo>
                  <a:lnTo>
                    <a:pt x="21" y="43"/>
                  </a:lnTo>
                  <a:lnTo>
                    <a:pt x="74" y="43"/>
                  </a:lnTo>
                  <a:lnTo>
                    <a:pt x="74" y="96"/>
                  </a:lnTo>
                  <a:lnTo>
                    <a:pt x="85" y="96"/>
                  </a:lnTo>
                  <a:lnTo>
                    <a:pt x="85" y="43"/>
                  </a:lnTo>
                  <a:lnTo>
                    <a:pt x="138" y="43"/>
                  </a:lnTo>
                  <a:lnTo>
                    <a:pt x="138" y="96"/>
                  </a:lnTo>
                  <a:lnTo>
                    <a:pt x="149" y="96"/>
                  </a:lnTo>
                  <a:close/>
                  <a:moveTo>
                    <a:pt x="149" y="96"/>
                  </a:moveTo>
                  <a:lnTo>
                    <a:pt x="149" y="96"/>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68</a:t>
            </a:fld>
            <a:endParaRPr lang="en-US"/>
          </a:p>
        </p:txBody>
      </p:sp>
    </p:spTree>
    <p:extLst>
      <p:ext uri="{BB962C8B-B14F-4D97-AF65-F5344CB8AC3E}">
        <p14:creationId xmlns:p14="http://schemas.microsoft.com/office/powerpoint/2010/main" val="3798162004"/>
      </p:ext>
    </p:extLst>
  </p:cSld>
  <p:clrMapOvr>
    <a:masterClrMapping/>
  </p:clrMapOvr>
  <mc:AlternateContent xmlns:mc="http://schemas.openxmlformats.org/markup-compatibility/2006" xmlns:p14="http://schemas.microsoft.com/office/powerpoint/2010/main">
    <mc:Choice Requires="p14">
      <p:transition spd="slow" p14:dur="1600" advClick="0" advTm="3000">
        <p14:prism isInverted="1"/>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400"/>
                                        <p:tgtEl>
                                          <p:spTgt spid="19"/>
                                        </p:tgtEl>
                                      </p:cBhvr>
                                    </p:animEffect>
                                  </p:childTnLst>
                                </p:cTn>
                              </p:par>
                            </p:childTnLst>
                          </p:cTn>
                        </p:par>
                        <p:par>
                          <p:cTn id="8" fill="hold">
                            <p:stCondLst>
                              <p:cond delay="400"/>
                            </p:stCondLst>
                            <p:childTnLst>
                              <p:par>
                                <p:cTn id="9" presetID="23" presetClass="entr" presetSubtype="16" fill="hold" grpId="0" nodeType="afterEffect">
                                  <p:stCondLst>
                                    <p:cond delay="0"/>
                                  </p:stCondLst>
                                  <p:childTnLst>
                                    <p:set>
                                      <p:cBhvr>
                                        <p:cTn id="10" dur="1" fill="hold">
                                          <p:stCondLst>
                                            <p:cond delay="0"/>
                                          </p:stCondLst>
                                        </p:cTn>
                                        <p:tgtEl>
                                          <p:spTgt spid="14">
                                            <p:graphicEl>
                                              <a:dgm id="{BB7815E2-F357-E84D-BF47-CE99A3BDDC0F}"/>
                                            </p:graphicEl>
                                          </p:spTgt>
                                        </p:tgtEl>
                                        <p:attrNameLst>
                                          <p:attrName>style.visibility</p:attrName>
                                        </p:attrNameLst>
                                      </p:cBhvr>
                                      <p:to>
                                        <p:strVal val="visible"/>
                                      </p:to>
                                    </p:set>
                                    <p:anim calcmode="lin" valueType="num">
                                      <p:cBhvr>
                                        <p:cTn id="11" dur="500" fill="hold"/>
                                        <p:tgtEl>
                                          <p:spTgt spid="14">
                                            <p:graphicEl>
                                              <a:dgm id="{BB7815E2-F357-E84D-BF47-CE99A3BDDC0F}"/>
                                            </p:graphicEl>
                                          </p:spTgt>
                                        </p:tgtEl>
                                        <p:attrNameLst>
                                          <p:attrName>ppt_w</p:attrName>
                                        </p:attrNameLst>
                                      </p:cBhvr>
                                      <p:tavLst>
                                        <p:tav tm="0">
                                          <p:val>
                                            <p:fltVal val="0"/>
                                          </p:val>
                                        </p:tav>
                                        <p:tav tm="100000">
                                          <p:val>
                                            <p:strVal val="#ppt_w"/>
                                          </p:val>
                                        </p:tav>
                                      </p:tavLst>
                                    </p:anim>
                                    <p:anim calcmode="lin" valueType="num">
                                      <p:cBhvr>
                                        <p:cTn id="12" dur="500" fill="hold"/>
                                        <p:tgtEl>
                                          <p:spTgt spid="14">
                                            <p:graphicEl>
                                              <a:dgm id="{BB7815E2-F357-E84D-BF47-CE99A3BDDC0F}"/>
                                            </p:graphicEl>
                                          </p:spTgt>
                                        </p:tgtEl>
                                        <p:attrNameLst>
                                          <p:attrName>ppt_h</p:attrName>
                                        </p:attrNameLst>
                                      </p:cBhvr>
                                      <p:tavLst>
                                        <p:tav tm="0">
                                          <p:val>
                                            <p:fltVal val="0"/>
                                          </p:val>
                                        </p:tav>
                                        <p:tav tm="100000">
                                          <p:val>
                                            <p:strVal val="#ppt_h"/>
                                          </p:val>
                                        </p:tav>
                                      </p:tavLst>
                                    </p:anim>
                                  </p:childTnLst>
                                </p:cTn>
                              </p:par>
                            </p:childTnLst>
                          </p:cTn>
                        </p:par>
                        <p:par>
                          <p:cTn id="13" fill="hold">
                            <p:stCondLst>
                              <p:cond delay="900"/>
                            </p:stCondLst>
                            <p:childTnLst>
                              <p:par>
                                <p:cTn id="14" presetID="23" presetClass="entr" presetSubtype="16" fill="hold" grpId="0" nodeType="afterEffect">
                                  <p:stCondLst>
                                    <p:cond delay="0"/>
                                  </p:stCondLst>
                                  <p:childTnLst>
                                    <p:set>
                                      <p:cBhvr>
                                        <p:cTn id="15" dur="1" fill="hold">
                                          <p:stCondLst>
                                            <p:cond delay="0"/>
                                          </p:stCondLst>
                                        </p:cTn>
                                        <p:tgtEl>
                                          <p:spTgt spid="14">
                                            <p:graphicEl>
                                              <a:dgm id="{DC2F7393-7E34-EC45-8C7C-41096B721070}"/>
                                            </p:graphicEl>
                                          </p:spTgt>
                                        </p:tgtEl>
                                        <p:attrNameLst>
                                          <p:attrName>style.visibility</p:attrName>
                                        </p:attrNameLst>
                                      </p:cBhvr>
                                      <p:to>
                                        <p:strVal val="visible"/>
                                      </p:to>
                                    </p:set>
                                    <p:anim calcmode="lin" valueType="num">
                                      <p:cBhvr>
                                        <p:cTn id="16" dur="500" fill="hold"/>
                                        <p:tgtEl>
                                          <p:spTgt spid="14">
                                            <p:graphicEl>
                                              <a:dgm id="{DC2F7393-7E34-EC45-8C7C-41096B721070}"/>
                                            </p:graphicEl>
                                          </p:spTgt>
                                        </p:tgtEl>
                                        <p:attrNameLst>
                                          <p:attrName>ppt_w</p:attrName>
                                        </p:attrNameLst>
                                      </p:cBhvr>
                                      <p:tavLst>
                                        <p:tav tm="0">
                                          <p:val>
                                            <p:fltVal val="0"/>
                                          </p:val>
                                        </p:tav>
                                        <p:tav tm="100000">
                                          <p:val>
                                            <p:strVal val="#ppt_w"/>
                                          </p:val>
                                        </p:tav>
                                      </p:tavLst>
                                    </p:anim>
                                    <p:anim calcmode="lin" valueType="num">
                                      <p:cBhvr>
                                        <p:cTn id="17" dur="500" fill="hold"/>
                                        <p:tgtEl>
                                          <p:spTgt spid="14">
                                            <p:graphicEl>
                                              <a:dgm id="{DC2F7393-7E34-EC45-8C7C-41096B721070}"/>
                                            </p:graphicEl>
                                          </p:spTgt>
                                        </p:tgtEl>
                                        <p:attrNameLst>
                                          <p:attrName>ppt_h</p:attrName>
                                        </p:attrNameLst>
                                      </p:cBhvr>
                                      <p:tavLst>
                                        <p:tav tm="0">
                                          <p:val>
                                            <p:fltVal val="0"/>
                                          </p:val>
                                        </p:tav>
                                        <p:tav tm="100000">
                                          <p:val>
                                            <p:strVal val="#ppt_h"/>
                                          </p:val>
                                        </p:tav>
                                      </p:tavLst>
                                    </p:anim>
                                  </p:childTnLst>
                                </p:cTn>
                              </p:par>
                            </p:childTnLst>
                          </p:cTn>
                        </p:par>
                        <p:par>
                          <p:cTn id="18" fill="hold">
                            <p:stCondLst>
                              <p:cond delay="1400"/>
                            </p:stCondLst>
                            <p:childTnLst>
                              <p:par>
                                <p:cTn id="19" presetID="23" presetClass="entr" presetSubtype="16" fill="hold" grpId="0" nodeType="afterEffect">
                                  <p:stCondLst>
                                    <p:cond delay="0"/>
                                  </p:stCondLst>
                                  <p:childTnLst>
                                    <p:set>
                                      <p:cBhvr>
                                        <p:cTn id="20" dur="1" fill="hold">
                                          <p:stCondLst>
                                            <p:cond delay="0"/>
                                          </p:stCondLst>
                                        </p:cTn>
                                        <p:tgtEl>
                                          <p:spTgt spid="14">
                                            <p:graphicEl>
                                              <a:dgm id="{C5855391-5C6C-114D-8A35-AD4E8498F954}"/>
                                            </p:graphicEl>
                                          </p:spTgt>
                                        </p:tgtEl>
                                        <p:attrNameLst>
                                          <p:attrName>style.visibility</p:attrName>
                                        </p:attrNameLst>
                                      </p:cBhvr>
                                      <p:to>
                                        <p:strVal val="visible"/>
                                      </p:to>
                                    </p:set>
                                    <p:anim calcmode="lin" valueType="num">
                                      <p:cBhvr>
                                        <p:cTn id="21" dur="500" fill="hold"/>
                                        <p:tgtEl>
                                          <p:spTgt spid="14">
                                            <p:graphicEl>
                                              <a:dgm id="{C5855391-5C6C-114D-8A35-AD4E8498F954}"/>
                                            </p:graphicEl>
                                          </p:spTgt>
                                        </p:tgtEl>
                                        <p:attrNameLst>
                                          <p:attrName>ppt_w</p:attrName>
                                        </p:attrNameLst>
                                      </p:cBhvr>
                                      <p:tavLst>
                                        <p:tav tm="0">
                                          <p:val>
                                            <p:fltVal val="0"/>
                                          </p:val>
                                        </p:tav>
                                        <p:tav tm="100000">
                                          <p:val>
                                            <p:strVal val="#ppt_w"/>
                                          </p:val>
                                        </p:tav>
                                      </p:tavLst>
                                    </p:anim>
                                    <p:anim calcmode="lin" valueType="num">
                                      <p:cBhvr>
                                        <p:cTn id="22" dur="500" fill="hold"/>
                                        <p:tgtEl>
                                          <p:spTgt spid="14">
                                            <p:graphicEl>
                                              <a:dgm id="{C5855391-5C6C-114D-8A35-AD4E8498F954}"/>
                                            </p:graphicEl>
                                          </p:spTgt>
                                        </p:tgtEl>
                                        <p:attrNameLst>
                                          <p:attrName>ppt_h</p:attrName>
                                        </p:attrNameLst>
                                      </p:cBhvr>
                                      <p:tavLst>
                                        <p:tav tm="0">
                                          <p:val>
                                            <p:fltVal val="0"/>
                                          </p:val>
                                        </p:tav>
                                        <p:tav tm="100000">
                                          <p:val>
                                            <p:strVal val="#ppt_h"/>
                                          </p:val>
                                        </p:tav>
                                      </p:tavLst>
                                    </p:anim>
                                  </p:childTnLst>
                                </p:cTn>
                              </p:par>
                            </p:childTnLst>
                          </p:cTn>
                        </p:par>
                        <p:par>
                          <p:cTn id="23" fill="hold">
                            <p:stCondLst>
                              <p:cond delay="1900"/>
                            </p:stCondLst>
                            <p:childTnLst>
                              <p:par>
                                <p:cTn id="24" presetID="23" presetClass="entr" presetSubtype="16" fill="hold" grpId="0" nodeType="afterEffect">
                                  <p:stCondLst>
                                    <p:cond delay="0"/>
                                  </p:stCondLst>
                                  <p:childTnLst>
                                    <p:set>
                                      <p:cBhvr>
                                        <p:cTn id="25" dur="1" fill="hold">
                                          <p:stCondLst>
                                            <p:cond delay="0"/>
                                          </p:stCondLst>
                                        </p:cTn>
                                        <p:tgtEl>
                                          <p:spTgt spid="14">
                                            <p:graphicEl>
                                              <a:dgm id="{FA203889-9A20-414C-986F-452183E723EF}"/>
                                            </p:graphicEl>
                                          </p:spTgt>
                                        </p:tgtEl>
                                        <p:attrNameLst>
                                          <p:attrName>style.visibility</p:attrName>
                                        </p:attrNameLst>
                                      </p:cBhvr>
                                      <p:to>
                                        <p:strVal val="visible"/>
                                      </p:to>
                                    </p:set>
                                    <p:anim calcmode="lin" valueType="num">
                                      <p:cBhvr>
                                        <p:cTn id="26" dur="500" fill="hold"/>
                                        <p:tgtEl>
                                          <p:spTgt spid="14">
                                            <p:graphicEl>
                                              <a:dgm id="{FA203889-9A20-414C-986F-452183E723EF}"/>
                                            </p:graphicEl>
                                          </p:spTgt>
                                        </p:tgtEl>
                                        <p:attrNameLst>
                                          <p:attrName>ppt_w</p:attrName>
                                        </p:attrNameLst>
                                      </p:cBhvr>
                                      <p:tavLst>
                                        <p:tav tm="0">
                                          <p:val>
                                            <p:fltVal val="0"/>
                                          </p:val>
                                        </p:tav>
                                        <p:tav tm="100000">
                                          <p:val>
                                            <p:strVal val="#ppt_w"/>
                                          </p:val>
                                        </p:tav>
                                      </p:tavLst>
                                    </p:anim>
                                    <p:anim calcmode="lin" valueType="num">
                                      <p:cBhvr>
                                        <p:cTn id="27" dur="500" fill="hold"/>
                                        <p:tgtEl>
                                          <p:spTgt spid="14">
                                            <p:graphicEl>
                                              <a:dgm id="{FA203889-9A20-414C-986F-452183E723EF}"/>
                                            </p:graphicEl>
                                          </p:spTgt>
                                        </p:tgtEl>
                                        <p:attrNameLst>
                                          <p:attrName>ppt_h</p:attrName>
                                        </p:attrNameLst>
                                      </p:cBhvr>
                                      <p:tavLst>
                                        <p:tav tm="0">
                                          <p:val>
                                            <p:fltVal val="0"/>
                                          </p:val>
                                        </p:tav>
                                        <p:tav tm="100000">
                                          <p:val>
                                            <p:strVal val="#ppt_h"/>
                                          </p:val>
                                        </p:tav>
                                      </p:tavLst>
                                    </p:anim>
                                  </p:childTnLst>
                                </p:cTn>
                              </p:par>
                            </p:childTnLst>
                          </p:cTn>
                        </p:par>
                        <p:par>
                          <p:cTn id="28" fill="hold">
                            <p:stCondLst>
                              <p:cond delay="2400"/>
                            </p:stCondLst>
                            <p:childTnLst>
                              <p:par>
                                <p:cTn id="29" presetID="23" presetClass="entr" presetSubtype="16" fill="hold" grpId="0" nodeType="afterEffect">
                                  <p:stCondLst>
                                    <p:cond delay="0"/>
                                  </p:stCondLst>
                                  <p:childTnLst>
                                    <p:set>
                                      <p:cBhvr>
                                        <p:cTn id="30" dur="1" fill="hold">
                                          <p:stCondLst>
                                            <p:cond delay="0"/>
                                          </p:stCondLst>
                                        </p:cTn>
                                        <p:tgtEl>
                                          <p:spTgt spid="14">
                                            <p:graphicEl>
                                              <a:dgm id="{ED935C44-60B1-D24F-A9FE-BEE4C4344A9C}"/>
                                            </p:graphicEl>
                                          </p:spTgt>
                                        </p:tgtEl>
                                        <p:attrNameLst>
                                          <p:attrName>style.visibility</p:attrName>
                                        </p:attrNameLst>
                                      </p:cBhvr>
                                      <p:to>
                                        <p:strVal val="visible"/>
                                      </p:to>
                                    </p:set>
                                    <p:anim calcmode="lin" valueType="num">
                                      <p:cBhvr>
                                        <p:cTn id="31" dur="500" fill="hold"/>
                                        <p:tgtEl>
                                          <p:spTgt spid="14">
                                            <p:graphicEl>
                                              <a:dgm id="{ED935C44-60B1-D24F-A9FE-BEE4C4344A9C}"/>
                                            </p:graphicEl>
                                          </p:spTgt>
                                        </p:tgtEl>
                                        <p:attrNameLst>
                                          <p:attrName>ppt_w</p:attrName>
                                        </p:attrNameLst>
                                      </p:cBhvr>
                                      <p:tavLst>
                                        <p:tav tm="0">
                                          <p:val>
                                            <p:fltVal val="0"/>
                                          </p:val>
                                        </p:tav>
                                        <p:tav tm="100000">
                                          <p:val>
                                            <p:strVal val="#ppt_w"/>
                                          </p:val>
                                        </p:tav>
                                      </p:tavLst>
                                    </p:anim>
                                    <p:anim calcmode="lin" valueType="num">
                                      <p:cBhvr>
                                        <p:cTn id="32" dur="500" fill="hold"/>
                                        <p:tgtEl>
                                          <p:spTgt spid="14">
                                            <p:graphicEl>
                                              <a:dgm id="{ED935C44-60B1-D24F-A9FE-BEE4C4344A9C}"/>
                                            </p:graphicEl>
                                          </p:spTgt>
                                        </p:tgtEl>
                                        <p:attrNameLst>
                                          <p:attrName>ppt_h</p:attrName>
                                        </p:attrNameLst>
                                      </p:cBhvr>
                                      <p:tavLst>
                                        <p:tav tm="0">
                                          <p:val>
                                            <p:fltVal val="0"/>
                                          </p:val>
                                        </p:tav>
                                        <p:tav tm="100000">
                                          <p:val>
                                            <p:strVal val="#ppt_h"/>
                                          </p:val>
                                        </p:tav>
                                      </p:tavLst>
                                    </p:anim>
                                  </p:childTnLst>
                                </p:cTn>
                              </p:par>
                            </p:childTnLst>
                          </p:cTn>
                        </p:par>
                        <p:par>
                          <p:cTn id="33" fill="hold">
                            <p:stCondLst>
                              <p:cond delay="2900"/>
                            </p:stCondLst>
                            <p:childTnLst>
                              <p:par>
                                <p:cTn id="34" presetID="23" presetClass="entr" presetSubtype="16" fill="hold" grpId="0" nodeType="afterEffect">
                                  <p:stCondLst>
                                    <p:cond delay="0"/>
                                  </p:stCondLst>
                                  <p:childTnLst>
                                    <p:set>
                                      <p:cBhvr>
                                        <p:cTn id="35" dur="1" fill="hold">
                                          <p:stCondLst>
                                            <p:cond delay="0"/>
                                          </p:stCondLst>
                                        </p:cTn>
                                        <p:tgtEl>
                                          <p:spTgt spid="14">
                                            <p:graphicEl>
                                              <a:dgm id="{086DA433-0A4B-AD47-BC31-2D8BD61FEBA3}"/>
                                            </p:graphicEl>
                                          </p:spTgt>
                                        </p:tgtEl>
                                        <p:attrNameLst>
                                          <p:attrName>style.visibility</p:attrName>
                                        </p:attrNameLst>
                                      </p:cBhvr>
                                      <p:to>
                                        <p:strVal val="visible"/>
                                      </p:to>
                                    </p:set>
                                    <p:anim calcmode="lin" valueType="num">
                                      <p:cBhvr>
                                        <p:cTn id="36" dur="500" fill="hold"/>
                                        <p:tgtEl>
                                          <p:spTgt spid="14">
                                            <p:graphicEl>
                                              <a:dgm id="{086DA433-0A4B-AD47-BC31-2D8BD61FEBA3}"/>
                                            </p:graphicEl>
                                          </p:spTgt>
                                        </p:tgtEl>
                                        <p:attrNameLst>
                                          <p:attrName>ppt_w</p:attrName>
                                        </p:attrNameLst>
                                      </p:cBhvr>
                                      <p:tavLst>
                                        <p:tav tm="0">
                                          <p:val>
                                            <p:fltVal val="0"/>
                                          </p:val>
                                        </p:tav>
                                        <p:tav tm="100000">
                                          <p:val>
                                            <p:strVal val="#ppt_w"/>
                                          </p:val>
                                        </p:tav>
                                      </p:tavLst>
                                    </p:anim>
                                    <p:anim calcmode="lin" valueType="num">
                                      <p:cBhvr>
                                        <p:cTn id="37" dur="500" fill="hold"/>
                                        <p:tgtEl>
                                          <p:spTgt spid="14">
                                            <p:graphicEl>
                                              <a:dgm id="{086DA433-0A4B-AD47-BC31-2D8BD61FEBA3}"/>
                                            </p:graphicEl>
                                          </p:spTgt>
                                        </p:tgtEl>
                                        <p:attrNameLst>
                                          <p:attrName>ppt_h</p:attrName>
                                        </p:attrNameLst>
                                      </p:cBhvr>
                                      <p:tavLst>
                                        <p:tav tm="0">
                                          <p:val>
                                            <p:fltVal val="0"/>
                                          </p:val>
                                        </p:tav>
                                        <p:tav tm="100000">
                                          <p:val>
                                            <p:strVal val="#ppt_h"/>
                                          </p:val>
                                        </p:tav>
                                      </p:tavLst>
                                    </p:anim>
                                  </p:childTnLst>
                                </p:cTn>
                              </p:par>
                            </p:childTnLst>
                          </p:cTn>
                        </p:par>
                        <p:par>
                          <p:cTn id="38" fill="hold">
                            <p:stCondLst>
                              <p:cond delay="3400"/>
                            </p:stCondLst>
                            <p:childTnLst>
                              <p:par>
                                <p:cTn id="39" presetID="22" presetClass="entr" presetSubtype="4" fill="hold" grpId="0" nodeType="after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animEffect transition="in" filter="wipe(down)">
                                      <p:cBhvr>
                                        <p:cTn id="41" dur="500"/>
                                        <p:tgtEl>
                                          <p:spTgt spid="2">
                                            <p:txEl>
                                              <p:pRg st="0" end="0"/>
                                            </p:txEl>
                                          </p:spTgt>
                                        </p:tgtEl>
                                      </p:cBhvr>
                                    </p:animEffect>
                                  </p:childTnLst>
                                </p:cTn>
                              </p:par>
                            </p:childTnLst>
                          </p:cTn>
                        </p:par>
                        <p:par>
                          <p:cTn id="42" fill="hold">
                            <p:stCondLst>
                              <p:cond delay="3900"/>
                            </p:stCondLst>
                            <p:childTnLst>
                              <p:par>
                                <p:cTn id="43" presetID="22" presetClass="entr" presetSubtype="4" fill="hold" grpId="0" nodeType="afterEffect">
                                  <p:stCondLst>
                                    <p:cond delay="0"/>
                                  </p:stCondLst>
                                  <p:childTnLst>
                                    <p:set>
                                      <p:cBhvr>
                                        <p:cTn id="44" dur="1" fill="hold">
                                          <p:stCondLst>
                                            <p:cond delay="0"/>
                                          </p:stCondLst>
                                        </p:cTn>
                                        <p:tgtEl>
                                          <p:spTgt spid="2">
                                            <p:txEl>
                                              <p:pRg st="1" end="1"/>
                                            </p:txEl>
                                          </p:spTgt>
                                        </p:tgtEl>
                                        <p:attrNameLst>
                                          <p:attrName>style.visibility</p:attrName>
                                        </p:attrNameLst>
                                      </p:cBhvr>
                                      <p:to>
                                        <p:strVal val="visible"/>
                                      </p:to>
                                    </p:set>
                                    <p:animEffect transition="in" filter="wipe(down)">
                                      <p:cBhvr>
                                        <p:cTn id="45" dur="500"/>
                                        <p:tgtEl>
                                          <p:spTgt spid="2">
                                            <p:txEl>
                                              <p:pRg st="1" end="1"/>
                                            </p:txEl>
                                          </p:spTgt>
                                        </p:tgtEl>
                                      </p:cBhvr>
                                    </p:animEffect>
                                  </p:childTnLst>
                                </p:cTn>
                              </p:par>
                            </p:childTnLst>
                          </p:cTn>
                        </p:par>
                        <p:par>
                          <p:cTn id="46" fill="hold">
                            <p:stCondLst>
                              <p:cond delay="4400"/>
                            </p:stCondLst>
                            <p:childTnLst>
                              <p:par>
                                <p:cTn id="47" presetID="22" presetClass="entr" presetSubtype="4" fill="hold" grpId="0" nodeType="after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Effect transition="in" filter="wipe(down)">
                                      <p:cBhvr>
                                        <p:cTn id="49"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Graphic spid="14" grpId="0">
        <p:bldSub>
          <a:bldDgm bld="one"/>
        </p:bldSub>
      </p:bldGraphic>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a:xfrm>
            <a:off x="6214589" y="1534286"/>
            <a:ext cx="2677467" cy="1632299"/>
          </a:xfrm>
        </p:spPr>
        <p:txBody>
          <a:bodyPr/>
          <a:lstStyle/>
          <a:p>
            <a:r>
              <a:rPr lang="en-US"/>
              <a:t>Suspendisse pulvinar, augue ac venenatis condimentum, sem libero volutpat nibh, nec pellentesque velit pede quis nunc. Sed magna purus, fermentum eu, tincidunt eu, varius ut, felis. In enim justo, rhoncus ut, imperdiet a, venenatis vitae, justo. In enim justo, rhoncus ut, imperdiet a, venenatis vitae, justo. Fusce neque. </a:t>
            </a:r>
          </a:p>
        </p:txBody>
      </p:sp>
      <p:sp>
        <p:nvSpPr>
          <p:cNvPr id="3" name="Content Placeholder 2"/>
          <p:cNvSpPr>
            <a:spLocks noGrp="1"/>
          </p:cNvSpPr>
          <p:nvPr>
            <p:ph sz="quarter" idx="19"/>
          </p:nvPr>
        </p:nvSpPr>
        <p:spPr>
          <a:xfrm>
            <a:off x="262471" y="2188895"/>
            <a:ext cx="2695932" cy="1228179"/>
          </a:xfrm>
        </p:spPr>
        <p:txBody>
          <a:bodyPr/>
          <a:lstStyle/>
          <a:p>
            <a:pPr algn="r"/>
            <a:r>
              <a:rPr lang="en-US"/>
              <a:t>In enim justo, rhoncus ut, imperdiet a, venenatis vitae, justo. Fusce neque. Suspendisse enim turpis, dictum sed, iaculis a, condimentum nec, nisi. Curabitur ligula sapien, tincidunt non, euismod vitae, posuere imperdiet, leo. </a:t>
            </a:r>
          </a:p>
        </p:txBody>
      </p:sp>
      <p:sp>
        <p:nvSpPr>
          <p:cNvPr id="55" name="Title 54"/>
          <p:cNvSpPr>
            <a:spLocks noGrp="1"/>
          </p:cNvSpPr>
          <p:nvPr>
            <p:ph type="title"/>
          </p:nvPr>
        </p:nvSpPr>
        <p:spPr/>
        <p:txBody>
          <a:bodyPr/>
          <a:lstStyle/>
          <a:p>
            <a:r>
              <a:rPr lang="en-US"/>
              <a:t>Leaf Graphic</a:t>
            </a:r>
          </a:p>
        </p:txBody>
      </p:sp>
      <p:sp>
        <p:nvSpPr>
          <p:cNvPr id="2" name="Footer Placeholder 1"/>
          <p:cNvSpPr>
            <a:spLocks noGrp="1"/>
          </p:cNvSpPr>
          <p:nvPr>
            <p:ph type="ftr" sz="quarter" idx="21"/>
          </p:nvPr>
        </p:nvSpPr>
        <p:spPr/>
        <p:txBody>
          <a:bodyPr/>
          <a:lstStyle/>
          <a:p>
            <a:r>
              <a:rPr lang="en-US" dirty="0"/>
              <a:t>www.graphicriver.net/goashape</a:t>
            </a:r>
          </a:p>
        </p:txBody>
      </p:sp>
      <p:cxnSp>
        <p:nvCxnSpPr>
          <p:cNvPr id="11" name="Curved Connector 10"/>
          <p:cNvCxnSpPr/>
          <p:nvPr/>
        </p:nvCxnSpPr>
        <p:spPr>
          <a:xfrm rot="10800000">
            <a:off x="3541834" y="2790337"/>
            <a:ext cx="471419" cy="1"/>
          </a:xfrm>
          <a:prstGeom prst="curvedConnector3">
            <a:avLst>
              <a:gd name="adj1" fmla="val 50000"/>
            </a:avLst>
          </a:prstGeom>
          <a:ln>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5" name="Curved Connector 14"/>
          <p:cNvCxnSpPr/>
          <p:nvPr/>
        </p:nvCxnSpPr>
        <p:spPr>
          <a:xfrm flipV="1">
            <a:off x="4992504" y="2125534"/>
            <a:ext cx="899644" cy="423499"/>
          </a:xfrm>
          <a:prstGeom prst="curvedConnector2">
            <a:avLst/>
          </a:prstGeom>
          <a:ln>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a:off x="4992514" y="3602909"/>
            <a:ext cx="573619" cy="381000"/>
          </a:xfrm>
          <a:prstGeom prst="curvedConnector2">
            <a:avLst/>
          </a:prstGeom>
          <a:ln>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892155" y="3912523"/>
            <a:ext cx="2999859" cy="553832"/>
          </a:xfrm>
          <a:prstGeom prst="rect">
            <a:avLst/>
          </a:prstGeom>
          <a:noFill/>
        </p:spPr>
        <p:txBody>
          <a:bodyPr wrap="square" lIns="91418" tIns="45708" rIns="91418" bIns="45708" rtlCol="0">
            <a:spAutoFit/>
          </a:bodyPr>
          <a:lstStyle/>
          <a:p>
            <a:r>
              <a:rPr lang="en-US" sz="1000"/>
              <a:t>Magna purus, fermentum eu, tincidunt eu, varius ut, felis. In enim justo, rhoncus ut, imperdiet a, venenatis vitae, justo.</a:t>
            </a:r>
          </a:p>
        </p:txBody>
      </p:sp>
      <p:grpSp>
        <p:nvGrpSpPr>
          <p:cNvPr id="32" name="Skupina 31"/>
          <p:cNvGrpSpPr/>
          <p:nvPr/>
        </p:nvGrpSpPr>
        <p:grpSpPr>
          <a:xfrm>
            <a:off x="3586168" y="1262065"/>
            <a:ext cx="2001836" cy="3086100"/>
            <a:chOff x="3586163" y="1262063"/>
            <a:chExt cx="2001837" cy="3086100"/>
          </a:xfrm>
          <a:solidFill>
            <a:schemeClr val="accent3"/>
          </a:solidFill>
        </p:grpSpPr>
        <p:sp>
          <p:nvSpPr>
            <p:cNvPr id="23" name="Freeform 12"/>
            <p:cNvSpPr>
              <a:spLocks noEditPoints="1"/>
            </p:cNvSpPr>
            <p:nvPr/>
          </p:nvSpPr>
          <p:spPr bwMode="auto">
            <a:xfrm>
              <a:off x="3586163" y="1262063"/>
              <a:ext cx="2001837" cy="2833688"/>
            </a:xfrm>
            <a:custGeom>
              <a:avLst/>
              <a:gdLst>
                <a:gd name="T0" fmla="*/ 1169 w 2522"/>
                <a:gd name="T1" fmla="*/ 263 h 3569"/>
                <a:gd name="T2" fmla="*/ 1055 w 2522"/>
                <a:gd name="T3" fmla="*/ 396 h 3569"/>
                <a:gd name="T4" fmla="*/ 964 w 2522"/>
                <a:gd name="T5" fmla="*/ 569 h 3569"/>
                <a:gd name="T6" fmla="*/ 862 w 2522"/>
                <a:gd name="T7" fmla="*/ 771 h 3569"/>
                <a:gd name="T8" fmla="*/ 733 w 2522"/>
                <a:gd name="T9" fmla="*/ 1029 h 3569"/>
                <a:gd name="T10" fmla="*/ 594 w 2522"/>
                <a:gd name="T11" fmla="*/ 1318 h 3569"/>
                <a:gd name="T12" fmla="*/ 459 w 2522"/>
                <a:gd name="T13" fmla="*/ 1616 h 3569"/>
                <a:gd name="T14" fmla="*/ 345 w 2522"/>
                <a:gd name="T15" fmla="*/ 1898 h 3569"/>
                <a:gd name="T16" fmla="*/ 264 w 2522"/>
                <a:gd name="T17" fmla="*/ 2141 h 3569"/>
                <a:gd name="T18" fmla="*/ 235 w 2522"/>
                <a:gd name="T19" fmla="*/ 2322 h 3569"/>
                <a:gd name="T20" fmla="*/ 292 w 2522"/>
                <a:gd name="T21" fmla="*/ 2659 h 3569"/>
                <a:gd name="T22" fmla="*/ 453 w 2522"/>
                <a:gd name="T23" fmla="*/ 2948 h 3569"/>
                <a:gd name="T24" fmla="*/ 696 w 2522"/>
                <a:gd name="T25" fmla="*/ 3169 h 3569"/>
                <a:gd name="T26" fmla="*/ 1002 w 2522"/>
                <a:gd name="T27" fmla="*/ 3305 h 3569"/>
                <a:gd name="T28" fmla="*/ 1350 w 2522"/>
                <a:gd name="T29" fmla="*/ 3334 h 3569"/>
                <a:gd name="T30" fmla="*/ 1680 w 2522"/>
                <a:gd name="T31" fmla="*/ 3249 h 3569"/>
                <a:gd name="T32" fmla="*/ 1957 w 2522"/>
                <a:gd name="T33" fmla="*/ 3067 h 3569"/>
                <a:gd name="T34" fmla="*/ 2161 w 2522"/>
                <a:gd name="T35" fmla="*/ 2810 h 3569"/>
                <a:gd name="T36" fmla="*/ 2273 w 2522"/>
                <a:gd name="T37" fmla="*/ 2495 h 3569"/>
                <a:gd name="T38" fmla="*/ 2280 w 2522"/>
                <a:gd name="T39" fmla="*/ 2238 h 3569"/>
                <a:gd name="T40" fmla="*/ 2221 w 2522"/>
                <a:gd name="T41" fmla="*/ 2017 h 3569"/>
                <a:gd name="T42" fmla="*/ 2118 w 2522"/>
                <a:gd name="T43" fmla="*/ 1746 h 3569"/>
                <a:gd name="T44" fmla="*/ 1987 w 2522"/>
                <a:gd name="T45" fmla="*/ 1449 h 3569"/>
                <a:gd name="T46" fmla="*/ 1843 w 2522"/>
                <a:gd name="T47" fmla="*/ 1149 h 3569"/>
                <a:gd name="T48" fmla="*/ 1704 w 2522"/>
                <a:gd name="T49" fmla="*/ 869 h 3569"/>
                <a:gd name="T50" fmla="*/ 1582 w 2522"/>
                <a:gd name="T51" fmla="*/ 635 h 3569"/>
                <a:gd name="T52" fmla="*/ 1483 w 2522"/>
                <a:gd name="T53" fmla="*/ 445 h 3569"/>
                <a:gd name="T54" fmla="*/ 1372 w 2522"/>
                <a:gd name="T55" fmla="*/ 288 h 3569"/>
                <a:gd name="T56" fmla="*/ 1256 w 2522"/>
                <a:gd name="T57" fmla="*/ 232 h 3569"/>
                <a:gd name="T58" fmla="*/ 1330 w 2522"/>
                <a:gd name="T59" fmla="*/ 8 h 3569"/>
                <a:gd name="T60" fmla="*/ 1454 w 2522"/>
                <a:gd name="T61" fmla="*/ 59 h 3569"/>
                <a:gd name="T62" fmla="*/ 1591 w 2522"/>
                <a:gd name="T63" fmla="*/ 182 h 3569"/>
                <a:gd name="T64" fmla="*/ 1715 w 2522"/>
                <a:gd name="T65" fmla="*/ 381 h 3569"/>
                <a:gd name="T66" fmla="*/ 1872 w 2522"/>
                <a:gd name="T67" fmla="*/ 686 h 3569"/>
                <a:gd name="T68" fmla="*/ 2074 w 2522"/>
                <a:gd name="T69" fmla="*/ 1087 h 3569"/>
                <a:gd name="T70" fmla="*/ 2252 w 2522"/>
                <a:gd name="T71" fmla="*/ 1466 h 3569"/>
                <a:gd name="T72" fmla="*/ 2394 w 2522"/>
                <a:gd name="T73" fmla="*/ 1808 h 3569"/>
                <a:gd name="T74" fmla="*/ 2488 w 2522"/>
                <a:gd name="T75" fmla="*/ 2098 h 3569"/>
                <a:gd name="T76" fmla="*/ 2522 w 2522"/>
                <a:gd name="T77" fmla="*/ 2322 h 3569"/>
                <a:gd name="T78" fmla="*/ 2464 w 2522"/>
                <a:gd name="T79" fmla="*/ 2698 h 3569"/>
                <a:gd name="T80" fmla="*/ 2301 w 2522"/>
                <a:gd name="T81" fmla="*/ 3029 h 3569"/>
                <a:gd name="T82" fmla="*/ 2050 w 2522"/>
                <a:gd name="T83" fmla="*/ 3295 h 3569"/>
                <a:gd name="T84" fmla="*/ 1730 w 2522"/>
                <a:gd name="T85" fmla="*/ 3480 h 3569"/>
                <a:gd name="T86" fmla="*/ 1360 w 2522"/>
                <a:gd name="T87" fmla="*/ 3566 h 3569"/>
                <a:gd name="T88" fmla="*/ 973 w 2522"/>
                <a:gd name="T89" fmla="*/ 3536 h 3569"/>
                <a:gd name="T90" fmla="*/ 625 w 2522"/>
                <a:gd name="T91" fmla="*/ 3399 h 3569"/>
                <a:gd name="T92" fmla="*/ 338 w 2522"/>
                <a:gd name="T93" fmla="*/ 3170 h 3569"/>
                <a:gd name="T94" fmla="*/ 129 w 2522"/>
                <a:gd name="T95" fmla="*/ 2870 h 3569"/>
                <a:gd name="T96" fmla="*/ 15 w 2522"/>
                <a:gd name="T97" fmla="*/ 2515 h 3569"/>
                <a:gd name="T98" fmla="*/ 9 w 2522"/>
                <a:gd name="T99" fmla="*/ 2219 h 3569"/>
                <a:gd name="T100" fmla="*/ 75 w 2522"/>
                <a:gd name="T101" fmla="*/ 1959 h 3569"/>
                <a:gd name="T102" fmla="*/ 193 w 2522"/>
                <a:gd name="T103" fmla="*/ 1640 h 3569"/>
                <a:gd name="T104" fmla="*/ 355 w 2522"/>
                <a:gd name="T105" fmla="*/ 1275 h 3569"/>
                <a:gd name="T106" fmla="*/ 546 w 2522"/>
                <a:gd name="T107" fmla="*/ 878 h 3569"/>
                <a:gd name="T108" fmla="*/ 755 w 2522"/>
                <a:gd name="T109" fmla="*/ 464 h 3569"/>
                <a:gd name="T110" fmla="*/ 854 w 2522"/>
                <a:gd name="T111" fmla="*/ 277 h 3569"/>
                <a:gd name="T112" fmla="*/ 1016 w 2522"/>
                <a:gd name="T113" fmla="*/ 88 h 3569"/>
                <a:gd name="T114" fmla="*/ 1205 w 2522"/>
                <a:gd name="T115" fmla="*/ 3 h 3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22" h="3569">
                  <a:moveTo>
                    <a:pt x="1256" y="232"/>
                  </a:moveTo>
                  <a:lnTo>
                    <a:pt x="1227" y="236"/>
                  </a:lnTo>
                  <a:lnTo>
                    <a:pt x="1198" y="246"/>
                  </a:lnTo>
                  <a:lnTo>
                    <a:pt x="1169" y="263"/>
                  </a:lnTo>
                  <a:lnTo>
                    <a:pt x="1139" y="288"/>
                  </a:lnTo>
                  <a:lnTo>
                    <a:pt x="1111" y="319"/>
                  </a:lnTo>
                  <a:lnTo>
                    <a:pt x="1083" y="355"/>
                  </a:lnTo>
                  <a:lnTo>
                    <a:pt x="1055" y="396"/>
                  </a:lnTo>
                  <a:lnTo>
                    <a:pt x="1029" y="444"/>
                  </a:lnTo>
                  <a:lnTo>
                    <a:pt x="1010" y="481"/>
                  </a:lnTo>
                  <a:lnTo>
                    <a:pt x="989" y="523"/>
                  </a:lnTo>
                  <a:lnTo>
                    <a:pt x="964" y="569"/>
                  </a:lnTo>
                  <a:lnTo>
                    <a:pt x="942" y="614"/>
                  </a:lnTo>
                  <a:lnTo>
                    <a:pt x="917" y="663"/>
                  </a:lnTo>
                  <a:lnTo>
                    <a:pt x="890" y="715"/>
                  </a:lnTo>
                  <a:lnTo>
                    <a:pt x="862" y="771"/>
                  </a:lnTo>
                  <a:lnTo>
                    <a:pt x="831" y="832"/>
                  </a:lnTo>
                  <a:lnTo>
                    <a:pt x="799" y="895"/>
                  </a:lnTo>
                  <a:lnTo>
                    <a:pt x="766" y="961"/>
                  </a:lnTo>
                  <a:lnTo>
                    <a:pt x="733" y="1029"/>
                  </a:lnTo>
                  <a:lnTo>
                    <a:pt x="699" y="1099"/>
                  </a:lnTo>
                  <a:lnTo>
                    <a:pt x="663" y="1171"/>
                  </a:lnTo>
                  <a:lnTo>
                    <a:pt x="629" y="1244"/>
                  </a:lnTo>
                  <a:lnTo>
                    <a:pt x="594" y="1318"/>
                  </a:lnTo>
                  <a:lnTo>
                    <a:pt x="559" y="1392"/>
                  </a:lnTo>
                  <a:lnTo>
                    <a:pt x="525" y="1467"/>
                  </a:lnTo>
                  <a:lnTo>
                    <a:pt x="492" y="1542"/>
                  </a:lnTo>
                  <a:lnTo>
                    <a:pt x="459" y="1616"/>
                  </a:lnTo>
                  <a:lnTo>
                    <a:pt x="428" y="1688"/>
                  </a:lnTo>
                  <a:lnTo>
                    <a:pt x="399" y="1760"/>
                  </a:lnTo>
                  <a:lnTo>
                    <a:pt x="371" y="1830"/>
                  </a:lnTo>
                  <a:lnTo>
                    <a:pt x="345" y="1898"/>
                  </a:lnTo>
                  <a:lnTo>
                    <a:pt x="321" y="1963"/>
                  </a:lnTo>
                  <a:lnTo>
                    <a:pt x="300" y="2026"/>
                  </a:lnTo>
                  <a:lnTo>
                    <a:pt x="280" y="2085"/>
                  </a:lnTo>
                  <a:lnTo>
                    <a:pt x="264" y="2141"/>
                  </a:lnTo>
                  <a:lnTo>
                    <a:pt x="252" y="2193"/>
                  </a:lnTo>
                  <a:lnTo>
                    <a:pt x="242" y="2241"/>
                  </a:lnTo>
                  <a:lnTo>
                    <a:pt x="237" y="2284"/>
                  </a:lnTo>
                  <a:lnTo>
                    <a:pt x="235" y="2322"/>
                  </a:lnTo>
                  <a:lnTo>
                    <a:pt x="239" y="2409"/>
                  </a:lnTo>
                  <a:lnTo>
                    <a:pt x="250" y="2495"/>
                  </a:lnTo>
                  <a:lnTo>
                    <a:pt x="268" y="2578"/>
                  </a:lnTo>
                  <a:lnTo>
                    <a:pt x="292" y="2659"/>
                  </a:lnTo>
                  <a:lnTo>
                    <a:pt x="324" y="2736"/>
                  </a:lnTo>
                  <a:lnTo>
                    <a:pt x="361" y="2810"/>
                  </a:lnTo>
                  <a:lnTo>
                    <a:pt x="405" y="2881"/>
                  </a:lnTo>
                  <a:lnTo>
                    <a:pt x="453" y="2948"/>
                  </a:lnTo>
                  <a:lnTo>
                    <a:pt x="507" y="3009"/>
                  </a:lnTo>
                  <a:lnTo>
                    <a:pt x="565" y="3067"/>
                  </a:lnTo>
                  <a:lnTo>
                    <a:pt x="629" y="3121"/>
                  </a:lnTo>
                  <a:lnTo>
                    <a:pt x="696" y="3169"/>
                  </a:lnTo>
                  <a:lnTo>
                    <a:pt x="767" y="3211"/>
                  </a:lnTo>
                  <a:lnTo>
                    <a:pt x="843" y="3249"/>
                  </a:lnTo>
                  <a:lnTo>
                    <a:pt x="922" y="3279"/>
                  </a:lnTo>
                  <a:lnTo>
                    <a:pt x="1002" y="3305"/>
                  </a:lnTo>
                  <a:lnTo>
                    <a:pt x="1087" y="3323"/>
                  </a:lnTo>
                  <a:lnTo>
                    <a:pt x="1172" y="3334"/>
                  </a:lnTo>
                  <a:lnTo>
                    <a:pt x="1262" y="3337"/>
                  </a:lnTo>
                  <a:lnTo>
                    <a:pt x="1350" y="3334"/>
                  </a:lnTo>
                  <a:lnTo>
                    <a:pt x="1436" y="3323"/>
                  </a:lnTo>
                  <a:lnTo>
                    <a:pt x="1520" y="3305"/>
                  </a:lnTo>
                  <a:lnTo>
                    <a:pt x="1602" y="3279"/>
                  </a:lnTo>
                  <a:lnTo>
                    <a:pt x="1680" y="3249"/>
                  </a:lnTo>
                  <a:lnTo>
                    <a:pt x="1755" y="3211"/>
                  </a:lnTo>
                  <a:lnTo>
                    <a:pt x="1826" y="3169"/>
                  </a:lnTo>
                  <a:lnTo>
                    <a:pt x="1893" y="3121"/>
                  </a:lnTo>
                  <a:lnTo>
                    <a:pt x="1957" y="3067"/>
                  </a:lnTo>
                  <a:lnTo>
                    <a:pt x="2016" y="3009"/>
                  </a:lnTo>
                  <a:lnTo>
                    <a:pt x="2069" y="2948"/>
                  </a:lnTo>
                  <a:lnTo>
                    <a:pt x="2118" y="2881"/>
                  </a:lnTo>
                  <a:lnTo>
                    <a:pt x="2161" y="2810"/>
                  </a:lnTo>
                  <a:lnTo>
                    <a:pt x="2198" y="2736"/>
                  </a:lnTo>
                  <a:lnTo>
                    <a:pt x="2230" y="2659"/>
                  </a:lnTo>
                  <a:lnTo>
                    <a:pt x="2254" y="2578"/>
                  </a:lnTo>
                  <a:lnTo>
                    <a:pt x="2273" y="2495"/>
                  </a:lnTo>
                  <a:lnTo>
                    <a:pt x="2284" y="2409"/>
                  </a:lnTo>
                  <a:lnTo>
                    <a:pt x="2287" y="2322"/>
                  </a:lnTo>
                  <a:lnTo>
                    <a:pt x="2286" y="2282"/>
                  </a:lnTo>
                  <a:lnTo>
                    <a:pt x="2280" y="2238"/>
                  </a:lnTo>
                  <a:lnTo>
                    <a:pt x="2270" y="2189"/>
                  </a:lnTo>
                  <a:lnTo>
                    <a:pt x="2257" y="2136"/>
                  </a:lnTo>
                  <a:lnTo>
                    <a:pt x="2240" y="2078"/>
                  </a:lnTo>
                  <a:lnTo>
                    <a:pt x="2221" y="2017"/>
                  </a:lnTo>
                  <a:lnTo>
                    <a:pt x="2198" y="1953"/>
                  </a:lnTo>
                  <a:lnTo>
                    <a:pt x="2173" y="1887"/>
                  </a:lnTo>
                  <a:lnTo>
                    <a:pt x="2147" y="1818"/>
                  </a:lnTo>
                  <a:lnTo>
                    <a:pt x="2118" y="1746"/>
                  </a:lnTo>
                  <a:lnTo>
                    <a:pt x="2087" y="1674"/>
                  </a:lnTo>
                  <a:lnTo>
                    <a:pt x="2055" y="1600"/>
                  </a:lnTo>
                  <a:lnTo>
                    <a:pt x="2022" y="1525"/>
                  </a:lnTo>
                  <a:lnTo>
                    <a:pt x="1987" y="1449"/>
                  </a:lnTo>
                  <a:lnTo>
                    <a:pt x="1952" y="1374"/>
                  </a:lnTo>
                  <a:lnTo>
                    <a:pt x="1915" y="1298"/>
                  </a:lnTo>
                  <a:lnTo>
                    <a:pt x="1880" y="1223"/>
                  </a:lnTo>
                  <a:lnTo>
                    <a:pt x="1843" y="1149"/>
                  </a:lnTo>
                  <a:lnTo>
                    <a:pt x="1808" y="1076"/>
                  </a:lnTo>
                  <a:lnTo>
                    <a:pt x="1772" y="1005"/>
                  </a:lnTo>
                  <a:lnTo>
                    <a:pt x="1737" y="936"/>
                  </a:lnTo>
                  <a:lnTo>
                    <a:pt x="1704" y="869"/>
                  </a:lnTo>
                  <a:lnTo>
                    <a:pt x="1671" y="807"/>
                  </a:lnTo>
                  <a:lnTo>
                    <a:pt x="1640" y="745"/>
                  </a:lnTo>
                  <a:lnTo>
                    <a:pt x="1609" y="688"/>
                  </a:lnTo>
                  <a:lnTo>
                    <a:pt x="1582" y="635"/>
                  </a:lnTo>
                  <a:lnTo>
                    <a:pt x="1557" y="586"/>
                  </a:lnTo>
                  <a:lnTo>
                    <a:pt x="1530" y="534"/>
                  </a:lnTo>
                  <a:lnTo>
                    <a:pt x="1505" y="486"/>
                  </a:lnTo>
                  <a:lnTo>
                    <a:pt x="1483" y="445"/>
                  </a:lnTo>
                  <a:lnTo>
                    <a:pt x="1456" y="396"/>
                  </a:lnTo>
                  <a:lnTo>
                    <a:pt x="1429" y="354"/>
                  </a:lnTo>
                  <a:lnTo>
                    <a:pt x="1400" y="318"/>
                  </a:lnTo>
                  <a:lnTo>
                    <a:pt x="1372" y="288"/>
                  </a:lnTo>
                  <a:lnTo>
                    <a:pt x="1343" y="263"/>
                  </a:lnTo>
                  <a:lnTo>
                    <a:pt x="1313" y="246"/>
                  </a:lnTo>
                  <a:lnTo>
                    <a:pt x="1284" y="236"/>
                  </a:lnTo>
                  <a:lnTo>
                    <a:pt x="1256" y="232"/>
                  </a:lnTo>
                  <a:close/>
                  <a:moveTo>
                    <a:pt x="1256" y="0"/>
                  </a:moveTo>
                  <a:lnTo>
                    <a:pt x="1278" y="1"/>
                  </a:lnTo>
                  <a:lnTo>
                    <a:pt x="1303" y="3"/>
                  </a:lnTo>
                  <a:lnTo>
                    <a:pt x="1330" y="8"/>
                  </a:lnTo>
                  <a:lnTo>
                    <a:pt x="1358" y="15"/>
                  </a:lnTo>
                  <a:lnTo>
                    <a:pt x="1389" y="26"/>
                  </a:lnTo>
                  <a:lnTo>
                    <a:pt x="1421" y="41"/>
                  </a:lnTo>
                  <a:lnTo>
                    <a:pt x="1454" y="59"/>
                  </a:lnTo>
                  <a:lnTo>
                    <a:pt x="1488" y="82"/>
                  </a:lnTo>
                  <a:lnTo>
                    <a:pt x="1522" y="110"/>
                  </a:lnTo>
                  <a:lnTo>
                    <a:pt x="1557" y="142"/>
                  </a:lnTo>
                  <a:lnTo>
                    <a:pt x="1591" y="182"/>
                  </a:lnTo>
                  <a:lnTo>
                    <a:pt x="1626" y="227"/>
                  </a:lnTo>
                  <a:lnTo>
                    <a:pt x="1659" y="279"/>
                  </a:lnTo>
                  <a:lnTo>
                    <a:pt x="1693" y="340"/>
                  </a:lnTo>
                  <a:lnTo>
                    <a:pt x="1715" y="381"/>
                  </a:lnTo>
                  <a:lnTo>
                    <a:pt x="1739" y="428"/>
                  </a:lnTo>
                  <a:lnTo>
                    <a:pt x="1766" y="480"/>
                  </a:lnTo>
                  <a:lnTo>
                    <a:pt x="1819" y="583"/>
                  </a:lnTo>
                  <a:lnTo>
                    <a:pt x="1872" y="686"/>
                  </a:lnTo>
                  <a:lnTo>
                    <a:pt x="1924" y="787"/>
                  </a:lnTo>
                  <a:lnTo>
                    <a:pt x="1975" y="889"/>
                  </a:lnTo>
                  <a:lnTo>
                    <a:pt x="2025" y="988"/>
                  </a:lnTo>
                  <a:lnTo>
                    <a:pt x="2074" y="1087"/>
                  </a:lnTo>
                  <a:lnTo>
                    <a:pt x="2121" y="1185"/>
                  </a:lnTo>
                  <a:lnTo>
                    <a:pt x="2167" y="1281"/>
                  </a:lnTo>
                  <a:lnTo>
                    <a:pt x="2210" y="1375"/>
                  </a:lnTo>
                  <a:lnTo>
                    <a:pt x="2252" y="1466"/>
                  </a:lnTo>
                  <a:lnTo>
                    <a:pt x="2291" y="1555"/>
                  </a:lnTo>
                  <a:lnTo>
                    <a:pt x="2329" y="1642"/>
                  </a:lnTo>
                  <a:lnTo>
                    <a:pt x="2363" y="1727"/>
                  </a:lnTo>
                  <a:lnTo>
                    <a:pt x="2394" y="1808"/>
                  </a:lnTo>
                  <a:lnTo>
                    <a:pt x="2423" y="1886"/>
                  </a:lnTo>
                  <a:lnTo>
                    <a:pt x="2448" y="1961"/>
                  </a:lnTo>
                  <a:lnTo>
                    <a:pt x="2470" y="2031"/>
                  </a:lnTo>
                  <a:lnTo>
                    <a:pt x="2488" y="2098"/>
                  </a:lnTo>
                  <a:lnTo>
                    <a:pt x="2503" y="2161"/>
                  </a:lnTo>
                  <a:lnTo>
                    <a:pt x="2514" y="2219"/>
                  </a:lnTo>
                  <a:lnTo>
                    <a:pt x="2520" y="2273"/>
                  </a:lnTo>
                  <a:lnTo>
                    <a:pt x="2522" y="2322"/>
                  </a:lnTo>
                  <a:lnTo>
                    <a:pt x="2519" y="2419"/>
                  </a:lnTo>
                  <a:lnTo>
                    <a:pt x="2508" y="2515"/>
                  </a:lnTo>
                  <a:lnTo>
                    <a:pt x="2489" y="2608"/>
                  </a:lnTo>
                  <a:lnTo>
                    <a:pt x="2464" y="2698"/>
                  </a:lnTo>
                  <a:lnTo>
                    <a:pt x="2433" y="2786"/>
                  </a:lnTo>
                  <a:lnTo>
                    <a:pt x="2394" y="2870"/>
                  </a:lnTo>
                  <a:lnTo>
                    <a:pt x="2350" y="2951"/>
                  </a:lnTo>
                  <a:lnTo>
                    <a:pt x="2301" y="3029"/>
                  </a:lnTo>
                  <a:lnTo>
                    <a:pt x="2246" y="3101"/>
                  </a:lnTo>
                  <a:lnTo>
                    <a:pt x="2185" y="3170"/>
                  </a:lnTo>
                  <a:lnTo>
                    <a:pt x="2120" y="3236"/>
                  </a:lnTo>
                  <a:lnTo>
                    <a:pt x="2050" y="3295"/>
                  </a:lnTo>
                  <a:lnTo>
                    <a:pt x="1975" y="3349"/>
                  </a:lnTo>
                  <a:lnTo>
                    <a:pt x="1898" y="3399"/>
                  </a:lnTo>
                  <a:lnTo>
                    <a:pt x="1816" y="3442"/>
                  </a:lnTo>
                  <a:lnTo>
                    <a:pt x="1730" y="3480"/>
                  </a:lnTo>
                  <a:lnTo>
                    <a:pt x="1642" y="3511"/>
                  </a:lnTo>
                  <a:lnTo>
                    <a:pt x="1551" y="3536"/>
                  </a:lnTo>
                  <a:lnTo>
                    <a:pt x="1456" y="3554"/>
                  </a:lnTo>
                  <a:lnTo>
                    <a:pt x="1360" y="3566"/>
                  </a:lnTo>
                  <a:lnTo>
                    <a:pt x="1262" y="3569"/>
                  </a:lnTo>
                  <a:lnTo>
                    <a:pt x="1163" y="3566"/>
                  </a:lnTo>
                  <a:lnTo>
                    <a:pt x="1067" y="3554"/>
                  </a:lnTo>
                  <a:lnTo>
                    <a:pt x="973" y="3536"/>
                  </a:lnTo>
                  <a:lnTo>
                    <a:pt x="881" y="3511"/>
                  </a:lnTo>
                  <a:lnTo>
                    <a:pt x="793" y="3480"/>
                  </a:lnTo>
                  <a:lnTo>
                    <a:pt x="707" y="3442"/>
                  </a:lnTo>
                  <a:lnTo>
                    <a:pt x="625" y="3399"/>
                  </a:lnTo>
                  <a:lnTo>
                    <a:pt x="547" y="3349"/>
                  </a:lnTo>
                  <a:lnTo>
                    <a:pt x="472" y="3295"/>
                  </a:lnTo>
                  <a:lnTo>
                    <a:pt x="403" y="3236"/>
                  </a:lnTo>
                  <a:lnTo>
                    <a:pt x="338" y="3170"/>
                  </a:lnTo>
                  <a:lnTo>
                    <a:pt x="278" y="3101"/>
                  </a:lnTo>
                  <a:lnTo>
                    <a:pt x="223" y="3029"/>
                  </a:lnTo>
                  <a:lnTo>
                    <a:pt x="173" y="2951"/>
                  </a:lnTo>
                  <a:lnTo>
                    <a:pt x="129" y="2870"/>
                  </a:lnTo>
                  <a:lnTo>
                    <a:pt x="91" y="2786"/>
                  </a:lnTo>
                  <a:lnTo>
                    <a:pt x="59" y="2698"/>
                  </a:lnTo>
                  <a:lnTo>
                    <a:pt x="33" y="2608"/>
                  </a:lnTo>
                  <a:lnTo>
                    <a:pt x="15" y="2515"/>
                  </a:lnTo>
                  <a:lnTo>
                    <a:pt x="4" y="2419"/>
                  </a:lnTo>
                  <a:lnTo>
                    <a:pt x="0" y="2322"/>
                  </a:lnTo>
                  <a:lnTo>
                    <a:pt x="2" y="2273"/>
                  </a:lnTo>
                  <a:lnTo>
                    <a:pt x="9" y="2219"/>
                  </a:lnTo>
                  <a:lnTo>
                    <a:pt x="20" y="2161"/>
                  </a:lnTo>
                  <a:lnTo>
                    <a:pt x="34" y="2098"/>
                  </a:lnTo>
                  <a:lnTo>
                    <a:pt x="53" y="2031"/>
                  </a:lnTo>
                  <a:lnTo>
                    <a:pt x="75" y="1959"/>
                  </a:lnTo>
                  <a:lnTo>
                    <a:pt x="99" y="1884"/>
                  </a:lnTo>
                  <a:lnTo>
                    <a:pt x="129" y="1807"/>
                  </a:lnTo>
                  <a:lnTo>
                    <a:pt x="159" y="1725"/>
                  </a:lnTo>
                  <a:lnTo>
                    <a:pt x="193" y="1640"/>
                  </a:lnTo>
                  <a:lnTo>
                    <a:pt x="230" y="1552"/>
                  </a:lnTo>
                  <a:lnTo>
                    <a:pt x="270" y="1462"/>
                  </a:lnTo>
                  <a:lnTo>
                    <a:pt x="311" y="1369"/>
                  </a:lnTo>
                  <a:lnTo>
                    <a:pt x="355" y="1275"/>
                  </a:lnTo>
                  <a:lnTo>
                    <a:pt x="400" y="1178"/>
                  </a:lnTo>
                  <a:lnTo>
                    <a:pt x="448" y="1079"/>
                  </a:lnTo>
                  <a:lnTo>
                    <a:pt x="497" y="980"/>
                  </a:lnTo>
                  <a:lnTo>
                    <a:pt x="546" y="878"/>
                  </a:lnTo>
                  <a:lnTo>
                    <a:pt x="597" y="775"/>
                  </a:lnTo>
                  <a:lnTo>
                    <a:pt x="650" y="672"/>
                  </a:lnTo>
                  <a:lnTo>
                    <a:pt x="702" y="568"/>
                  </a:lnTo>
                  <a:lnTo>
                    <a:pt x="755" y="464"/>
                  </a:lnTo>
                  <a:lnTo>
                    <a:pt x="778" y="418"/>
                  </a:lnTo>
                  <a:lnTo>
                    <a:pt x="800" y="377"/>
                  </a:lnTo>
                  <a:lnTo>
                    <a:pt x="819" y="340"/>
                  </a:lnTo>
                  <a:lnTo>
                    <a:pt x="854" y="277"/>
                  </a:lnTo>
                  <a:lnTo>
                    <a:pt x="891" y="220"/>
                  </a:lnTo>
                  <a:lnTo>
                    <a:pt x="930" y="169"/>
                  </a:lnTo>
                  <a:lnTo>
                    <a:pt x="972" y="125"/>
                  </a:lnTo>
                  <a:lnTo>
                    <a:pt x="1016" y="88"/>
                  </a:lnTo>
                  <a:lnTo>
                    <a:pt x="1061" y="57"/>
                  </a:lnTo>
                  <a:lnTo>
                    <a:pt x="1108" y="31"/>
                  </a:lnTo>
                  <a:lnTo>
                    <a:pt x="1155" y="14"/>
                  </a:lnTo>
                  <a:lnTo>
                    <a:pt x="1205" y="3"/>
                  </a:lnTo>
                  <a:lnTo>
                    <a:pt x="125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 name="Freeform 13"/>
            <p:cNvSpPr>
              <a:spLocks/>
            </p:cNvSpPr>
            <p:nvPr/>
          </p:nvSpPr>
          <p:spPr bwMode="auto">
            <a:xfrm>
              <a:off x="4511675" y="3932238"/>
              <a:ext cx="187325" cy="415925"/>
            </a:xfrm>
            <a:custGeom>
              <a:avLst/>
              <a:gdLst>
                <a:gd name="T0" fmla="*/ 118 w 235"/>
                <a:gd name="T1" fmla="*/ 0 h 522"/>
                <a:gd name="T2" fmla="*/ 145 w 235"/>
                <a:gd name="T3" fmla="*/ 3 h 522"/>
                <a:gd name="T4" fmla="*/ 169 w 235"/>
                <a:gd name="T5" fmla="*/ 12 h 522"/>
                <a:gd name="T6" fmla="*/ 191 w 235"/>
                <a:gd name="T7" fmla="*/ 25 h 522"/>
                <a:gd name="T8" fmla="*/ 210 w 235"/>
                <a:gd name="T9" fmla="*/ 43 h 522"/>
                <a:gd name="T10" fmla="*/ 223 w 235"/>
                <a:gd name="T11" fmla="*/ 65 h 522"/>
                <a:gd name="T12" fmla="*/ 232 w 235"/>
                <a:gd name="T13" fmla="*/ 89 h 522"/>
                <a:gd name="T14" fmla="*/ 235 w 235"/>
                <a:gd name="T15" fmla="*/ 116 h 522"/>
                <a:gd name="T16" fmla="*/ 235 w 235"/>
                <a:gd name="T17" fmla="*/ 406 h 522"/>
                <a:gd name="T18" fmla="*/ 232 w 235"/>
                <a:gd name="T19" fmla="*/ 433 h 522"/>
                <a:gd name="T20" fmla="*/ 223 w 235"/>
                <a:gd name="T21" fmla="*/ 457 h 522"/>
                <a:gd name="T22" fmla="*/ 210 w 235"/>
                <a:gd name="T23" fmla="*/ 479 h 522"/>
                <a:gd name="T24" fmla="*/ 191 w 235"/>
                <a:gd name="T25" fmla="*/ 497 h 522"/>
                <a:gd name="T26" fmla="*/ 169 w 235"/>
                <a:gd name="T27" fmla="*/ 510 h 522"/>
                <a:gd name="T28" fmla="*/ 145 w 235"/>
                <a:gd name="T29" fmla="*/ 519 h 522"/>
                <a:gd name="T30" fmla="*/ 118 w 235"/>
                <a:gd name="T31" fmla="*/ 522 h 522"/>
                <a:gd name="T32" fmla="*/ 91 w 235"/>
                <a:gd name="T33" fmla="*/ 519 h 522"/>
                <a:gd name="T34" fmla="*/ 66 w 235"/>
                <a:gd name="T35" fmla="*/ 510 h 522"/>
                <a:gd name="T36" fmla="*/ 44 w 235"/>
                <a:gd name="T37" fmla="*/ 497 h 522"/>
                <a:gd name="T38" fmla="*/ 26 w 235"/>
                <a:gd name="T39" fmla="*/ 479 h 522"/>
                <a:gd name="T40" fmla="*/ 13 w 235"/>
                <a:gd name="T41" fmla="*/ 457 h 522"/>
                <a:gd name="T42" fmla="*/ 4 w 235"/>
                <a:gd name="T43" fmla="*/ 433 h 522"/>
                <a:gd name="T44" fmla="*/ 0 w 235"/>
                <a:gd name="T45" fmla="*/ 406 h 522"/>
                <a:gd name="T46" fmla="*/ 0 w 235"/>
                <a:gd name="T47" fmla="*/ 116 h 522"/>
                <a:gd name="T48" fmla="*/ 4 w 235"/>
                <a:gd name="T49" fmla="*/ 89 h 522"/>
                <a:gd name="T50" fmla="*/ 13 w 235"/>
                <a:gd name="T51" fmla="*/ 65 h 522"/>
                <a:gd name="T52" fmla="*/ 26 w 235"/>
                <a:gd name="T53" fmla="*/ 43 h 522"/>
                <a:gd name="T54" fmla="*/ 44 w 235"/>
                <a:gd name="T55" fmla="*/ 25 h 522"/>
                <a:gd name="T56" fmla="*/ 66 w 235"/>
                <a:gd name="T57" fmla="*/ 12 h 522"/>
                <a:gd name="T58" fmla="*/ 91 w 235"/>
                <a:gd name="T59" fmla="*/ 3 h 522"/>
                <a:gd name="T60" fmla="*/ 118 w 235"/>
                <a:gd name="T61"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5" h="522">
                  <a:moveTo>
                    <a:pt x="118" y="0"/>
                  </a:moveTo>
                  <a:lnTo>
                    <a:pt x="145" y="3"/>
                  </a:lnTo>
                  <a:lnTo>
                    <a:pt x="169" y="12"/>
                  </a:lnTo>
                  <a:lnTo>
                    <a:pt x="191" y="25"/>
                  </a:lnTo>
                  <a:lnTo>
                    <a:pt x="210" y="43"/>
                  </a:lnTo>
                  <a:lnTo>
                    <a:pt x="223" y="65"/>
                  </a:lnTo>
                  <a:lnTo>
                    <a:pt x="232" y="89"/>
                  </a:lnTo>
                  <a:lnTo>
                    <a:pt x="235" y="116"/>
                  </a:lnTo>
                  <a:lnTo>
                    <a:pt x="235" y="406"/>
                  </a:lnTo>
                  <a:lnTo>
                    <a:pt x="232" y="433"/>
                  </a:lnTo>
                  <a:lnTo>
                    <a:pt x="223" y="457"/>
                  </a:lnTo>
                  <a:lnTo>
                    <a:pt x="210" y="479"/>
                  </a:lnTo>
                  <a:lnTo>
                    <a:pt x="191" y="497"/>
                  </a:lnTo>
                  <a:lnTo>
                    <a:pt x="169" y="510"/>
                  </a:lnTo>
                  <a:lnTo>
                    <a:pt x="145" y="519"/>
                  </a:lnTo>
                  <a:lnTo>
                    <a:pt x="118" y="522"/>
                  </a:lnTo>
                  <a:lnTo>
                    <a:pt x="91" y="519"/>
                  </a:lnTo>
                  <a:lnTo>
                    <a:pt x="66" y="510"/>
                  </a:lnTo>
                  <a:lnTo>
                    <a:pt x="44" y="497"/>
                  </a:lnTo>
                  <a:lnTo>
                    <a:pt x="26" y="479"/>
                  </a:lnTo>
                  <a:lnTo>
                    <a:pt x="13" y="457"/>
                  </a:lnTo>
                  <a:lnTo>
                    <a:pt x="4" y="433"/>
                  </a:lnTo>
                  <a:lnTo>
                    <a:pt x="0" y="406"/>
                  </a:lnTo>
                  <a:lnTo>
                    <a:pt x="0" y="116"/>
                  </a:lnTo>
                  <a:lnTo>
                    <a:pt x="4" y="89"/>
                  </a:lnTo>
                  <a:lnTo>
                    <a:pt x="13" y="65"/>
                  </a:lnTo>
                  <a:lnTo>
                    <a:pt x="26" y="43"/>
                  </a:lnTo>
                  <a:lnTo>
                    <a:pt x="44" y="25"/>
                  </a:lnTo>
                  <a:lnTo>
                    <a:pt x="66" y="12"/>
                  </a:lnTo>
                  <a:lnTo>
                    <a:pt x="91" y="3"/>
                  </a:lnTo>
                  <a:lnTo>
                    <a:pt x="118"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5" name="Freeform 14"/>
            <p:cNvSpPr>
              <a:spLocks/>
            </p:cNvSpPr>
            <p:nvPr/>
          </p:nvSpPr>
          <p:spPr bwMode="auto">
            <a:xfrm>
              <a:off x="4559300" y="2135188"/>
              <a:ext cx="92075" cy="138113"/>
            </a:xfrm>
            <a:custGeom>
              <a:avLst/>
              <a:gdLst>
                <a:gd name="T0" fmla="*/ 59 w 118"/>
                <a:gd name="T1" fmla="*/ 0 h 174"/>
                <a:gd name="T2" fmla="*/ 77 w 118"/>
                <a:gd name="T3" fmla="*/ 3 h 174"/>
                <a:gd name="T4" fmla="*/ 93 w 118"/>
                <a:gd name="T5" fmla="*/ 11 h 174"/>
                <a:gd name="T6" fmla="*/ 107 w 118"/>
                <a:gd name="T7" fmla="*/ 24 h 174"/>
                <a:gd name="T8" fmla="*/ 114 w 118"/>
                <a:gd name="T9" fmla="*/ 40 h 174"/>
                <a:gd name="T10" fmla="*/ 118 w 118"/>
                <a:gd name="T11" fmla="*/ 58 h 174"/>
                <a:gd name="T12" fmla="*/ 118 w 118"/>
                <a:gd name="T13" fmla="*/ 116 h 174"/>
                <a:gd name="T14" fmla="*/ 114 w 118"/>
                <a:gd name="T15" fmla="*/ 135 h 174"/>
                <a:gd name="T16" fmla="*/ 107 w 118"/>
                <a:gd name="T17" fmla="*/ 150 h 174"/>
                <a:gd name="T18" fmla="*/ 93 w 118"/>
                <a:gd name="T19" fmla="*/ 164 h 174"/>
                <a:gd name="T20" fmla="*/ 77 w 118"/>
                <a:gd name="T21" fmla="*/ 172 h 174"/>
                <a:gd name="T22" fmla="*/ 59 w 118"/>
                <a:gd name="T23" fmla="*/ 174 h 174"/>
                <a:gd name="T24" fmla="*/ 40 w 118"/>
                <a:gd name="T25" fmla="*/ 172 h 174"/>
                <a:gd name="T26" fmla="*/ 25 w 118"/>
                <a:gd name="T27" fmla="*/ 164 h 174"/>
                <a:gd name="T28" fmla="*/ 11 w 118"/>
                <a:gd name="T29" fmla="*/ 150 h 174"/>
                <a:gd name="T30" fmla="*/ 2 w 118"/>
                <a:gd name="T31" fmla="*/ 135 h 174"/>
                <a:gd name="T32" fmla="*/ 0 w 118"/>
                <a:gd name="T33" fmla="*/ 116 h 174"/>
                <a:gd name="T34" fmla="*/ 0 w 118"/>
                <a:gd name="T35" fmla="*/ 58 h 174"/>
                <a:gd name="T36" fmla="*/ 2 w 118"/>
                <a:gd name="T37" fmla="*/ 40 h 174"/>
                <a:gd name="T38" fmla="*/ 11 w 118"/>
                <a:gd name="T39" fmla="*/ 24 h 174"/>
                <a:gd name="T40" fmla="*/ 25 w 118"/>
                <a:gd name="T41" fmla="*/ 11 h 174"/>
                <a:gd name="T42" fmla="*/ 40 w 118"/>
                <a:gd name="T43" fmla="*/ 3 h 174"/>
                <a:gd name="T44" fmla="*/ 59 w 118"/>
                <a:gd name="T4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 h="174">
                  <a:moveTo>
                    <a:pt x="59" y="0"/>
                  </a:moveTo>
                  <a:lnTo>
                    <a:pt x="77" y="3"/>
                  </a:lnTo>
                  <a:lnTo>
                    <a:pt x="93" y="11"/>
                  </a:lnTo>
                  <a:lnTo>
                    <a:pt x="107" y="24"/>
                  </a:lnTo>
                  <a:lnTo>
                    <a:pt x="114" y="40"/>
                  </a:lnTo>
                  <a:lnTo>
                    <a:pt x="118" y="58"/>
                  </a:lnTo>
                  <a:lnTo>
                    <a:pt x="118" y="116"/>
                  </a:lnTo>
                  <a:lnTo>
                    <a:pt x="114" y="135"/>
                  </a:lnTo>
                  <a:lnTo>
                    <a:pt x="107" y="150"/>
                  </a:lnTo>
                  <a:lnTo>
                    <a:pt x="93" y="164"/>
                  </a:lnTo>
                  <a:lnTo>
                    <a:pt x="77" y="172"/>
                  </a:lnTo>
                  <a:lnTo>
                    <a:pt x="59" y="174"/>
                  </a:lnTo>
                  <a:lnTo>
                    <a:pt x="40" y="172"/>
                  </a:lnTo>
                  <a:lnTo>
                    <a:pt x="25" y="164"/>
                  </a:lnTo>
                  <a:lnTo>
                    <a:pt x="11" y="150"/>
                  </a:lnTo>
                  <a:lnTo>
                    <a:pt x="2" y="135"/>
                  </a:lnTo>
                  <a:lnTo>
                    <a:pt x="0" y="116"/>
                  </a:lnTo>
                  <a:lnTo>
                    <a:pt x="0" y="58"/>
                  </a:lnTo>
                  <a:lnTo>
                    <a:pt x="2" y="40"/>
                  </a:lnTo>
                  <a:lnTo>
                    <a:pt x="11" y="24"/>
                  </a:lnTo>
                  <a:lnTo>
                    <a:pt x="25" y="11"/>
                  </a:lnTo>
                  <a:lnTo>
                    <a:pt x="40" y="3"/>
                  </a:lnTo>
                  <a:lnTo>
                    <a:pt x="59"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6" name="Freeform 15"/>
            <p:cNvSpPr>
              <a:spLocks/>
            </p:cNvSpPr>
            <p:nvPr/>
          </p:nvSpPr>
          <p:spPr bwMode="auto">
            <a:xfrm>
              <a:off x="4559300" y="2319338"/>
              <a:ext cx="92075" cy="1704975"/>
            </a:xfrm>
            <a:custGeom>
              <a:avLst/>
              <a:gdLst>
                <a:gd name="T0" fmla="*/ 59 w 118"/>
                <a:gd name="T1" fmla="*/ 0 h 2148"/>
                <a:gd name="T2" fmla="*/ 77 w 118"/>
                <a:gd name="T3" fmla="*/ 2 h 2148"/>
                <a:gd name="T4" fmla="*/ 93 w 118"/>
                <a:gd name="T5" fmla="*/ 10 h 2148"/>
                <a:gd name="T6" fmla="*/ 107 w 118"/>
                <a:gd name="T7" fmla="*/ 24 h 2148"/>
                <a:gd name="T8" fmla="*/ 114 w 118"/>
                <a:gd name="T9" fmla="*/ 39 h 2148"/>
                <a:gd name="T10" fmla="*/ 118 w 118"/>
                <a:gd name="T11" fmla="*/ 58 h 2148"/>
                <a:gd name="T12" fmla="*/ 118 w 118"/>
                <a:gd name="T13" fmla="*/ 2090 h 2148"/>
                <a:gd name="T14" fmla="*/ 114 w 118"/>
                <a:gd name="T15" fmla="*/ 2108 h 2148"/>
                <a:gd name="T16" fmla="*/ 107 w 118"/>
                <a:gd name="T17" fmla="*/ 2124 h 2148"/>
                <a:gd name="T18" fmla="*/ 93 w 118"/>
                <a:gd name="T19" fmla="*/ 2137 h 2148"/>
                <a:gd name="T20" fmla="*/ 77 w 118"/>
                <a:gd name="T21" fmla="*/ 2146 h 2148"/>
                <a:gd name="T22" fmla="*/ 59 w 118"/>
                <a:gd name="T23" fmla="*/ 2148 h 2148"/>
                <a:gd name="T24" fmla="*/ 40 w 118"/>
                <a:gd name="T25" fmla="*/ 2146 h 2148"/>
                <a:gd name="T26" fmla="*/ 25 w 118"/>
                <a:gd name="T27" fmla="*/ 2137 h 2148"/>
                <a:gd name="T28" fmla="*/ 11 w 118"/>
                <a:gd name="T29" fmla="*/ 2124 h 2148"/>
                <a:gd name="T30" fmla="*/ 2 w 118"/>
                <a:gd name="T31" fmla="*/ 2108 h 2148"/>
                <a:gd name="T32" fmla="*/ 0 w 118"/>
                <a:gd name="T33" fmla="*/ 2090 h 2148"/>
                <a:gd name="T34" fmla="*/ 0 w 118"/>
                <a:gd name="T35" fmla="*/ 58 h 2148"/>
                <a:gd name="T36" fmla="*/ 2 w 118"/>
                <a:gd name="T37" fmla="*/ 39 h 2148"/>
                <a:gd name="T38" fmla="*/ 11 w 118"/>
                <a:gd name="T39" fmla="*/ 24 h 2148"/>
                <a:gd name="T40" fmla="*/ 25 w 118"/>
                <a:gd name="T41" fmla="*/ 10 h 2148"/>
                <a:gd name="T42" fmla="*/ 40 w 118"/>
                <a:gd name="T43" fmla="*/ 2 h 2148"/>
                <a:gd name="T44" fmla="*/ 59 w 118"/>
                <a:gd name="T45" fmla="*/ 0 h 2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 h="2148">
                  <a:moveTo>
                    <a:pt x="59" y="0"/>
                  </a:moveTo>
                  <a:lnTo>
                    <a:pt x="77" y="2"/>
                  </a:lnTo>
                  <a:lnTo>
                    <a:pt x="93" y="10"/>
                  </a:lnTo>
                  <a:lnTo>
                    <a:pt x="107" y="24"/>
                  </a:lnTo>
                  <a:lnTo>
                    <a:pt x="114" y="39"/>
                  </a:lnTo>
                  <a:lnTo>
                    <a:pt x="118" y="58"/>
                  </a:lnTo>
                  <a:lnTo>
                    <a:pt x="118" y="2090"/>
                  </a:lnTo>
                  <a:lnTo>
                    <a:pt x="114" y="2108"/>
                  </a:lnTo>
                  <a:lnTo>
                    <a:pt x="107" y="2124"/>
                  </a:lnTo>
                  <a:lnTo>
                    <a:pt x="93" y="2137"/>
                  </a:lnTo>
                  <a:lnTo>
                    <a:pt x="77" y="2146"/>
                  </a:lnTo>
                  <a:lnTo>
                    <a:pt x="59" y="2148"/>
                  </a:lnTo>
                  <a:lnTo>
                    <a:pt x="40" y="2146"/>
                  </a:lnTo>
                  <a:lnTo>
                    <a:pt x="25" y="2137"/>
                  </a:lnTo>
                  <a:lnTo>
                    <a:pt x="11" y="2124"/>
                  </a:lnTo>
                  <a:lnTo>
                    <a:pt x="2" y="2108"/>
                  </a:lnTo>
                  <a:lnTo>
                    <a:pt x="0" y="2090"/>
                  </a:lnTo>
                  <a:lnTo>
                    <a:pt x="0" y="58"/>
                  </a:lnTo>
                  <a:lnTo>
                    <a:pt x="2" y="39"/>
                  </a:lnTo>
                  <a:lnTo>
                    <a:pt x="11" y="24"/>
                  </a:lnTo>
                  <a:lnTo>
                    <a:pt x="25" y="10"/>
                  </a:lnTo>
                  <a:lnTo>
                    <a:pt x="40" y="2"/>
                  </a:lnTo>
                  <a:lnTo>
                    <a:pt x="59"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7" name="Freeform 16"/>
            <p:cNvSpPr>
              <a:spLocks/>
            </p:cNvSpPr>
            <p:nvPr/>
          </p:nvSpPr>
          <p:spPr bwMode="auto">
            <a:xfrm>
              <a:off x="4541838" y="3225801"/>
              <a:ext cx="463550" cy="457200"/>
            </a:xfrm>
            <a:custGeom>
              <a:avLst/>
              <a:gdLst>
                <a:gd name="T0" fmla="*/ 517 w 584"/>
                <a:gd name="T1" fmla="*/ 0 h 576"/>
                <a:gd name="T2" fmla="*/ 534 w 584"/>
                <a:gd name="T3" fmla="*/ 0 h 576"/>
                <a:gd name="T4" fmla="*/ 552 w 584"/>
                <a:gd name="T5" fmla="*/ 5 h 576"/>
                <a:gd name="T6" fmla="*/ 567 w 584"/>
                <a:gd name="T7" fmla="*/ 16 h 576"/>
                <a:gd name="T8" fmla="*/ 578 w 584"/>
                <a:gd name="T9" fmla="*/ 31 h 576"/>
                <a:gd name="T10" fmla="*/ 584 w 584"/>
                <a:gd name="T11" fmla="*/ 49 h 576"/>
                <a:gd name="T12" fmla="*/ 584 w 584"/>
                <a:gd name="T13" fmla="*/ 66 h 576"/>
                <a:gd name="T14" fmla="*/ 578 w 584"/>
                <a:gd name="T15" fmla="*/ 83 h 576"/>
                <a:gd name="T16" fmla="*/ 567 w 584"/>
                <a:gd name="T17" fmla="*/ 98 h 576"/>
                <a:gd name="T18" fmla="*/ 101 w 584"/>
                <a:gd name="T19" fmla="*/ 559 h 576"/>
                <a:gd name="T20" fmla="*/ 88 w 584"/>
                <a:gd name="T21" fmla="*/ 569 h 576"/>
                <a:gd name="T22" fmla="*/ 74 w 584"/>
                <a:gd name="T23" fmla="*/ 574 h 576"/>
                <a:gd name="T24" fmla="*/ 59 w 584"/>
                <a:gd name="T25" fmla="*/ 576 h 576"/>
                <a:gd name="T26" fmla="*/ 44 w 584"/>
                <a:gd name="T27" fmla="*/ 574 h 576"/>
                <a:gd name="T28" fmla="*/ 30 w 584"/>
                <a:gd name="T29" fmla="*/ 569 h 576"/>
                <a:gd name="T30" fmla="*/ 17 w 584"/>
                <a:gd name="T31" fmla="*/ 559 h 576"/>
                <a:gd name="T32" fmla="*/ 6 w 584"/>
                <a:gd name="T33" fmla="*/ 543 h 576"/>
                <a:gd name="T34" fmla="*/ 0 w 584"/>
                <a:gd name="T35" fmla="*/ 527 h 576"/>
                <a:gd name="T36" fmla="*/ 0 w 584"/>
                <a:gd name="T37" fmla="*/ 510 h 576"/>
                <a:gd name="T38" fmla="*/ 6 w 584"/>
                <a:gd name="T39" fmla="*/ 491 h 576"/>
                <a:gd name="T40" fmla="*/ 17 w 584"/>
                <a:gd name="T41" fmla="*/ 477 h 576"/>
                <a:gd name="T42" fmla="*/ 484 w 584"/>
                <a:gd name="T43" fmla="*/ 16 h 576"/>
                <a:gd name="T44" fmla="*/ 500 w 584"/>
                <a:gd name="T45" fmla="*/ 5 h 576"/>
                <a:gd name="T46" fmla="*/ 517 w 584"/>
                <a:gd name="T4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4" h="576">
                  <a:moveTo>
                    <a:pt x="517" y="0"/>
                  </a:moveTo>
                  <a:lnTo>
                    <a:pt x="534" y="0"/>
                  </a:lnTo>
                  <a:lnTo>
                    <a:pt x="552" y="5"/>
                  </a:lnTo>
                  <a:lnTo>
                    <a:pt x="567" y="16"/>
                  </a:lnTo>
                  <a:lnTo>
                    <a:pt x="578" y="31"/>
                  </a:lnTo>
                  <a:lnTo>
                    <a:pt x="584" y="49"/>
                  </a:lnTo>
                  <a:lnTo>
                    <a:pt x="584" y="66"/>
                  </a:lnTo>
                  <a:lnTo>
                    <a:pt x="578" y="83"/>
                  </a:lnTo>
                  <a:lnTo>
                    <a:pt x="567" y="98"/>
                  </a:lnTo>
                  <a:lnTo>
                    <a:pt x="101" y="559"/>
                  </a:lnTo>
                  <a:lnTo>
                    <a:pt x="88" y="569"/>
                  </a:lnTo>
                  <a:lnTo>
                    <a:pt x="74" y="574"/>
                  </a:lnTo>
                  <a:lnTo>
                    <a:pt x="59" y="576"/>
                  </a:lnTo>
                  <a:lnTo>
                    <a:pt x="44" y="574"/>
                  </a:lnTo>
                  <a:lnTo>
                    <a:pt x="30" y="569"/>
                  </a:lnTo>
                  <a:lnTo>
                    <a:pt x="17" y="559"/>
                  </a:lnTo>
                  <a:lnTo>
                    <a:pt x="6" y="543"/>
                  </a:lnTo>
                  <a:lnTo>
                    <a:pt x="0" y="527"/>
                  </a:lnTo>
                  <a:lnTo>
                    <a:pt x="0" y="510"/>
                  </a:lnTo>
                  <a:lnTo>
                    <a:pt x="6" y="491"/>
                  </a:lnTo>
                  <a:lnTo>
                    <a:pt x="17" y="477"/>
                  </a:lnTo>
                  <a:lnTo>
                    <a:pt x="484" y="16"/>
                  </a:lnTo>
                  <a:lnTo>
                    <a:pt x="500" y="5"/>
                  </a:lnTo>
                  <a:lnTo>
                    <a:pt x="517"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8" name="Freeform 17"/>
            <p:cNvSpPr>
              <a:spLocks/>
            </p:cNvSpPr>
            <p:nvPr/>
          </p:nvSpPr>
          <p:spPr bwMode="auto">
            <a:xfrm>
              <a:off x="4141788" y="2794001"/>
              <a:ext cx="93662" cy="92075"/>
            </a:xfrm>
            <a:custGeom>
              <a:avLst/>
              <a:gdLst>
                <a:gd name="T0" fmla="*/ 50 w 118"/>
                <a:gd name="T1" fmla="*/ 0 h 115"/>
                <a:gd name="T2" fmla="*/ 69 w 118"/>
                <a:gd name="T3" fmla="*/ 0 h 115"/>
                <a:gd name="T4" fmla="*/ 86 w 118"/>
                <a:gd name="T5" fmla="*/ 5 h 115"/>
                <a:gd name="T6" fmla="*/ 100 w 118"/>
                <a:gd name="T7" fmla="*/ 16 h 115"/>
                <a:gd name="T8" fmla="*/ 110 w 118"/>
                <a:gd name="T9" fmla="*/ 28 h 115"/>
                <a:gd name="T10" fmla="*/ 116 w 118"/>
                <a:gd name="T11" fmla="*/ 41 h 115"/>
                <a:gd name="T12" fmla="*/ 118 w 118"/>
                <a:gd name="T13" fmla="*/ 56 h 115"/>
                <a:gd name="T14" fmla="*/ 116 w 118"/>
                <a:gd name="T15" fmla="*/ 72 h 115"/>
                <a:gd name="T16" fmla="*/ 110 w 118"/>
                <a:gd name="T17" fmla="*/ 85 h 115"/>
                <a:gd name="T18" fmla="*/ 100 w 118"/>
                <a:gd name="T19" fmla="*/ 97 h 115"/>
                <a:gd name="T20" fmla="*/ 88 w 118"/>
                <a:gd name="T21" fmla="*/ 107 h 115"/>
                <a:gd name="T22" fmla="*/ 75 w 118"/>
                <a:gd name="T23" fmla="*/ 113 h 115"/>
                <a:gd name="T24" fmla="*/ 59 w 118"/>
                <a:gd name="T25" fmla="*/ 115 h 115"/>
                <a:gd name="T26" fmla="*/ 44 w 118"/>
                <a:gd name="T27" fmla="*/ 113 h 115"/>
                <a:gd name="T28" fmla="*/ 29 w 118"/>
                <a:gd name="T29" fmla="*/ 107 h 115"/>
                <a:gd name="T30" fmla="*/ 17 w 118"/>
                <a:gd name="T31" fmla="*/ 97 h 115"/>
                <a:gd name="T32" fmla="*/ 9 w 118"/>
                <a:gd name="T33" fmla="*/ 86 h 115"/>
                <a:gd name="T34" fmla="*/ 2 w 118"/>
                <a:gd name="T35" fmla="*/ 72 h 115"/>
                <a:gd name="T36" fmla="*/ 0 w 118"/>
                <a:gd name="T37" fmla="*/ 56 h 115"/>
                <a:gd name="T38" fmla="*/ 2 w 118"/>
                <a:gd name="T39" fmla="*/ 41 h 115"/>
                <a:gd name="T40" fmla="*/ 9 w 118"/>
                <a:gd name="T41" fmla="*/ 27 h 115"/>
                <a:gd name="T42" fmla="*/ 18 w 118"/>
                <a:gd name="T43" fmla="*/ 15 h 115"/>
                <a:gd name="T44" fmla="*/ 33 w 118"/>
                <a:gd name="T45" fmla="*/ 5 h 115"/>
                <a:gd name="T46" fmla="*/ 50 w 118"/>
                <a:gd name="T4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8" h="115">
                  <a:moveTo>
                    <a:pt x="50" y="0"/>
                  </a:moveTo>
                  <a:lnTo>
                    <a:pt x="69" y="0"/>
                  </a:lnTo>
                  <a:lnTo>
                    <a:pt x="86" y="5"/>
                  </a:lnTo>
                  <a:lnTo>
                    <a:pt x="100" y="16"/>
                  </a:lnTo>
                  <a:lnTo>
                    <a:pt x="110" y="28"/>
                  </a:lnTo>
                  <a:lnTo>
                    <a:pt x="116" y="41"/>
                  </a:lnTo>
                  <a:lnTo>
                    <a:pt x="118" y="56"/>
                  </a:lnTo>
                  <a:lnTo>
                    <a:pt x="116" y="72"/>
                  </a:lnTo>
                  <a:lnTo>
                    <a:pt x="110" y="85"/>
                  </a:lnTo>
                  <a:lnTo>
                    <a:pt x="100" y="97"/>
                  </a:lnTo>
                  <a:lnTo>
                    <a:pt x="88" y="107"/>
                  </a:lnTo>
                  <a:lnTo>
                    <a:pt x="75" y="113"/>
                  </a:lnTo>
                  <a:lnTo>
                    <a:pt x="59" y="115"/>
                  </a:lnTo>
                  <a:lnTo>
                    <a:pt x="44" y="113"/>
                  </a:lnTo>
                  <a:lnTo>
                    <a:pt x="29" y="107"/>
                  </a:lnTo>
                  <a:lnTo>
                    <a:pt x="17" y="97"/>
                  </a:lnTo>
                  <a:lnTo>
                    <a:pt x="9" y="86"/>
                  </a:lnTo>
                  <a:lnTo>
                    <a:pt x="2" y="72"/>
                  </a:lnTo>
                  <a:lnTo>
                    <a:pt x="0" y="56"/>
                  </a:lnTo>
                  <a:lnTo>
                    <a:pt x="2" y="41"/>
                  </a:lnTo>
                  <a:lnTo>
                    <a:pt x="9" y="27"/>
                  </a:lnTo>
                  <a:lnTo>
                    <a:pt x="18" y="15"/>
                  </a:lnTo>
                  <a:lnTo>
                    <a:pt x="33" y="5"/>
                  </a:lnTo>
                  <a:lnTo>
                    <a:pt x="5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9" name="Freeform 18"/>
            <p:cNvSpPr>
              <a:spLocks/>
            </p:cNvSpPr>
            <p:nvPr/>
          </p:nvSpPr>
          <p:spPr bwMode="auto">
            <a:xfrm>
              <a:off x="4235450" y="2886076"/>
              <a:ext cx="398462" cy="393700"/>
            </a:xfrm>
            <a:custGeom>
              <a:avLst/>
              <a:gdLst>
                <a:gd name="T0" fmla="*/ 49 w 500"/>
                <a:gd name="T1" fmla="*/ 0 h 496"/>
                <a:gd name="T2" fmla="*/ 67 w 500"/>
                <a:gd name="T3" fmla="*/ 0 h 496"/>
                <a:gd name="T4" fmla="*/ 84 w 500"/>
                <a:gd name="T5" fmla="*/ 6 h 496"/>
                <a:gd name="T6" fmla="*/ 99 w 500"/>
                <a:gd name="T7" fmla="*/ 17 h 496"/>
                <a:gd name="T8" fmla="*/ 484 w 500"/>
                <a:gd name="T9" fmla="*/ 397 h 496"/>
                <a:gd name="T10" fmla="*/ 495 w 500"/>
                <a:gd name="T11" fmla="*/ 411 h 496"/>
                <a:gd name="T12" fmla="*/ 500 w 500"/>
                <a:gd name="T13" fmla="*/ 429 h 496"/>
                <a:gd name="T14" fmla="*/ 500 w 500"/>
                <a:gd name="T15" fmla="*/ 446 h 496"/>
                <a:gd name="T16" fmla="*/ 495 w 500"/>
                <a:gd name="T17" fmla="*/ 463 h 496"/>
                <a:gd name="T18" fmla="*/ 484 w 500"/>
                <a:gd name="T19" fmla="*/ 479 h 496"/>
                <a:gd name="T20" fmla="*/ 471 w 500"/>
                <a:gd name="T21" fmla="*/ 489 h 496"/>
                <a:gd name="T22" fmla="*/ 457 w 500"/>
                <a:gd name="T23" fmla="*/ 494 h 496"/>
                <a:gd name="T24" fmla="*/ 443 w 500"/>
                <a:gd name="T25" fmla="*/ 496 h 496"/>
                <a:gd name="T26" fmla="*/ 428 w 500"/>
                <a:gd name="T27" fmla="*/ 494 h 496"/>
                <a:gd name="T28" fmla="*/ 413 w 500"/>
                <a:gd name="T29" fmla="*/ 489 h 496"/>
                <a:gd name="T30" fmla="*/ 401 w 500"/>
                <a:gd name="T31" fmla="*/ 479 h 496"/>
                <a:gd name="T32" fmla="*/ 16 w 500"/>
                <a:gd name="T33" fmla="*/ 98 h 496"/>
                <a:gd name="T34" fmla="*/ 5 w 500"/>
                <a:gd name="T35" fmla="*/ 84 h 496"/>
                <a:gd name="T36" fmla="*/ 0 w 500"/>
                <a:gd name="T37" fmla="*/ 67 h 496"/>
                <a:gd name="T38" fmla="*/ 0 w 500"/>
                <a:gd name="T39" fmla="*/ 48 h 496"/>
                <a:gd name="T40" fmla="*/ 5 w 500"/>
                <a:gd name="T41" fmla="*/ 32 h 496"/>
                <a:gd name="T42" fmla="*/ 16 w 500"/>
                <a:gd name="T43" fmla="*/ 17 h 496"/>
                <a:gd name="T44" fmla="*/ 32 w 500"/>
                <a:gd name="T45" fmla="*/ 6 h 496"/>
                <a:gd name="T46" fmla="*/ 49 w 500"/>
                <a:gd name="T47"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0" h="496">
                  <a:moveTo>
                    <a:pt x="49" y="0"/>
                  </a:moveTo>
                  <a:lnTo>
                    <a:pt x="67" y="0"/>
                  </a:lnTo>
                  <a:lnTo>
                    <a:pt x="84" y="6"/>
                  </a:lnTo>
                  <a:lnTo>
                    <a:pt x="99" y="17"/>
                  </a:lnTo>
                  <a:lnTo>
                    <a:pt x="484" y="397"/>
                  </a:lnTo>
                  <a:lnTo>
                    <a:pt x="495" y="411"/>
                  </a:lnTo>
                  <a:lnTo>
                    <a:pt x="500" y="429"/>
                  </a:lnTo>
                  <a:lnTo>
                    <a:pt x="500" y="446"/>
                  </a:lnTo>
                  <a:lnTo>
                    <a:pt x="495" y="463"/>
                  </a:lnTo>
                  <a:lnTo>
                    <a:pt x="484" y="479"/>
                  </a:lnTo>
                  <a:lnTo>
                    <a:pt x="471" y="489"/>
                  </a:lnTo>
                  <a:lnTo>
                    <a:pt x="457" y="494"/>
                  </a:lnTo>
                  <a:lnTo>
                    <a:pt x="443" y="496"/>
                  </a:lnTo>
                  <a:lnTo>
                    <a:pt x="428" y="494"/>
                  </a:lnTo>
                  <a:lnTo>
                    <a:pt x="413" y="489"/>
                  </a:lnTo>
                  <a:lnTo>
                    <a:pt x="401" y="479"/>
                  </a:lnTo>
                  <a:lnTo>
                    <a:pt x="16" y="98"/>
                  </a:lnTo>
                  <a:lnTo>
                    <a:pt x="5" y="84"/>
                  </a:lnTo>
                  <a:lnTo>
                    <a:pt x="0" y="67"/>
                  </a:lnTo>
                  <a:lnTo>
                    <a:pt x="0" y="48"/>
                  </a:lnTo>
                  <a:lnTo>
                    <a:pt x="5" y="32"/>
                  </a:lnTo>
                  <a:lnTo>
                    <a:pt x="16" y="17"/>
                  </a:lnTo>
                  <a:lnTo>
                    <a:pt x="32" y="6"/>
                  </a:lnTo>
                  <a:lnTo>
                    <a:pt x="49"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0" name="Freeform 19"/>
            <p:cNvSpPr>
              <a:spLocks/>
            </p:cNvSpPr>
            <p:nvPr/>
          </p:nvSpPr>
          <p:spPr bwMode="auto">
            <a:xfrm>
              <a:off x="4541838" y="2278063"/>
              <a:ext cx="384175" cy="379413"/>
            </a:xfrm>
            <a:custGeom>
              <a:avLst/>
              <a:gdLst>
                <a:gd name="T0" fmla="*/ 418 w 484"/>
                <a:gd name="T1" fmla="*/ 0 h 478"/>
                <a:gd name="T2" fmla="*/ 435 w 484"/>
                <a:gd name="T3" fmla="*/ 0 h 478"/>
                <a:gd name="T4" fmla="*/ 452 w 484"/>
                <a:gd name="T5" fmla="*/ 5 h 478"/>
                <a:gd name="T6" fmla="*/ 468 w 484"/>
                <a:gd name="T7" fmla="*/ 16 h 478"/>
                <a:gd name="T8" fmla="*/ 479 w 484"/>
                <a:gd name="T9" fmla="*/ 32 h 478"/>
                <a:gd name="T10" fmla="*/ 484 w 484"/>
                <a:gd name="T11" fmla="*/ 49 h 478"/>
                <a:gd name="T12" fmla="*/ 484 w 484"/>
                <a:gd name="T13" fmla="*/ 66 h 478"/>
                <a:gd name="T14" fmla="*/ 479 w 484"/>
                <a:gd name="T15" fmla="*/ 83 h 478"/>
                <a:gd name="T16" fmla="*/ 468 w 484"/>
                <a:gd name="T17" fmla="*/ 98 h 478"/>
                <a:gd name="T18" fmla="*/ 101 w 484"/>
                <a:gd name="T19" fmla="*/ 461 h 478"/>
                <a:gd name="T20" fmla="*/ 88 w 484"/>
                <a:gd name="T21" fmla="*/ 471 h 478"/>
                <a:gd name="T22" fmla="*/ 74 w 484"/>
                <a:gd name="T23" fmla="*/ 476 h 478"/>
                <a:gd name="T24" fmla="*/ 59 w 484"/>
                <a:gd name="T25" fmla="*/ 478 h 478"/>
                <a:gd name="T26" fmla="*/ 44 w 484"/>
                <a:gd name="T27" fmla="*/ 476 h 478"/>
                <a:gd name="T28" fmla="*/ 30 w 484"/>
                <a:gd name="T29" fmla="*/ 471 h 478"/>
                <a:gd name="T30" fmla="*/ 17 w 484"/>
                <a:gd name="T31" fmla="*/ 461 h 478"/>
                <a:gd name="T32" fmla="*/ 6 w 484"/>
                <a:gd name="T33" fmla="*/ 445 h 478"/>
                <a:gd name="T34" fmla="*/ 0 w 484"/>
                <a:gd name="T35" fmla="*/ 429 h 478"/>
                <a:gd name="T36" fmla="*/ 0 w 484"/>
                <a:gd name="T37" fmla="*/ 412 h 478"/>
                <a:gd name="T38" fmla="*/ 6 w 484"/>
                <a:gd name="T39" fmla="*/ 395 h 478"/>
                <a:gd name="T40" fmla="*/ 17 w 484"/>
                <a:gd name="T41" fmla="*/ 379 h 478"/>
                <a:gd name="T42" fmla="*/ 385 w 484"/>
                <a:gd name="T43" fmla="*/ 16 h 478"/>
                <a:gd name="T44" fmla="*/ 399 w 484"/>
                <a:gd name="T45" fmla="*/ 5 h 478"/>
                <a:gd name="T46" fmla="*/ 418 w 484"/>
                <a:gd name="T47"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4" h="478">
                  <a:moveTo>
                    <a:pt x="418" y="0"/>
                  </a:moveTo>
                  <a:lnTo>
                    <a:pt x="435" y="0"/>
                  </a:lnTo>
                  <a:lnTo>
                    <a:pt x="452" y="5"/>
                  </a:lnTo>
                  <a:lnTo>
                    <a:pt x="468" y="16"/>
                  </a:lnTo>
                  <a:lnTo>
                    <a:pt x="479" y="32"/>
                  </a:lnTo>
                  <a:lnTo>
                    <a:pt x="484" y="49"/>
                  </a:lnTo>
                  <a:lnTo>
                    <a:pt x="484" y="66"/>
                  </a:lnTo>
                  <a:lnTo>
                    <a:pt x="479" y="83"/>
                  </a:lnTo>
                  <a:lnTo>
                    <a:pt x="468" y="98"/>
                  </a:lnTo>
                  <a:lnTo>
                    <a:pt x="101" y="461"/>
                  </a:lnTo>
                  <a:lnTo>
                    <a:pt x="88" y="471"/>
                  </a:lnTo>
                  <a:lnTo>
                    <a:pt x="74" y="476"/>
                  </a:lnTo>
                  <a:lnTo>
                    <a:pt x="59" y="478"/>
                  </a:lnTo>
                  <a:lnTo>
                    <a:pt x="44" y="476"/>
                  </a:lnTo>
                  <a:lnTo>
                    <a:pt x="30" y="471"/>
                  </a:lnTo>
                  <a:lnTo>
                    <a:pt x="17" y="461"/>
                  </a:lnTo>
                  <a:lnTo>
                    <a:pt x="6" y="445"/>
                  </a:lnTo>
                  <a:lnTo>
                    <a:pt x="0" y="429"/>
                  </a:lnTo>
                  <a:lnTo>
                    <a:pt x="0" y="412"/>
                  </a:lnTo>
                  <a:lnTo>
                    <a:pt x="6" y="395"/>
                  </a:lnTo>
                  <a:lnTo>
                    <a:pt x="17" y="379"/>
                  </a:lnTo>
                  <a:lnTo>
                    <a:pt x="385" y="16"/>
                  </a:lnTo>
                  <a:lnTo>
                    <a:pt x="399" y="5"/>
                  </a:lnTo>
                  <a:lnTo>
                    <a:pt x="418"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35" name="Freeform 23"/>
          <p:cNvSpPr>
            <a:spLocks noEditPoints="1"/>
          </p:cNvSpPr>
          <p:nvPr/>
        </p:nvSpPr>
        <p:spPr bwMode="auto">
          <a:xfrm>
            <a:off x="3071877" y="2546407"/>
            <a:ext cx="481013" cy="481013"/>
          </a:xfrm>
          <a:custGeom>
            <a:avLst/>
            <a:gdLst>
              <a:gd name="T0" fmla="*/ 330 w 490"/>
              <a:gd name="T1" fmla="*/ 287 h 489"/>
              <a:gd name="T2" fmla="*/ 330 w 490"/>
              <a:gd name="T3" fmla="*/ 287 h 489"/>
              <a:gd name="T4" fmla="*/ 273 w 490"/>
              <a:gd name="T5" fmla="*/ 287 h 489"/>
              <a:gd name="T6" fmla="*/ 239 w 490"/>
              <a:gd name="T7" fmla="*/ 265 h 489"/>
              <a:gd name="T8" fmla="*/ 206 w 490"/>
              <a:gd name="T9" fmla="*/ 287 h 489"/>
              <a:gd name="T10" fmla="*/ 159 w 490"/>
              <a:gd name="T11" fmla="*/ 287 h 489"/>
              <a:gd name="T12" fmla="*/ 149 w 490"/>
              <a:gd name="T13" fmla="*/ 297 h 489"/>
              <a:gd name="T14" fmla="*/ 149 w 490"/>
              <a:gd name="T15" fmla="*/ 308 h 489"/>
              <a:gd name="T16" fmla="*/ 159 w 490"/>
              <a:gd name="T17" fmla="*/ 319 h 489"/>
              <a:gd name="T18" fmla="*/ 206 w 490"/>
              <a:gd name="T19" fmla="*/ 319 h 489"/>
              <a:gd name="T20" fmla="*/ 239 w 490"/>
              <a:gd name="T21" fmla="*/ 340 h 489"/>
              <a:gd name="T22" fmla="*/ 273 w 490"/>
              <a:gd name="T23" fmla="*/ 319 h 489"/>
              <a:gd name="T24" fmla="*/ 330 w 490"/>
              <a:gd name="T25" fmla="*/ 319 h 489"/>
              <a:gd name="T26" fmla="*/ 341 w 490"/>
              <a:gd name="T27" fmla="*/ 308 h 489"/>
              <a:gd name="T28" fmla="*/ 341 w 490"/>
              <a:gd name="T29" fmla="*/ 297 h 489"/>
              <a:gd name="T30" fmla="*/ 330 w 490"/>
              <a:gd name="T31" fmla="*/ 287 h 489"/>
              <a:gd name="T32" fmla="*/ 330 w 490"/>
              <a:gd name="T33" fmla="*/ 287 h 489"/>
              <a:gd name="T34" fmla="*/ 330 w 490"/>
              <a:gd name="T35" fmla="*/ 169 h 489"/>
              <a:gd name="T36" fmla="*/ 330 w 490"/>
              <a:gd name="T37" fmla="*/ 169 h 489"/>
              <a:gd name="T38" fmla="*/ 294 w 490"/>
              <a:gd name="T39" fmla="*/ 169 h 489"/>
              <a:gd name="T40" fmla="*/ 261 w 490"/>
              <a:gd name="T41" fmla="*/ 148 h 489"/>
              <a:gd name="T42" fmla="*/ 227 w 490"/>
              <a:gd name="T43" fmla="*/ 169 h 489"/>
              <a:gd name="T44" fmla="*/ 159 w 490"/>
              <a:gd name="T45" fmla="*/ 169 h 489"/>
              <a:gd name="T46" fmla="*/ 149 w 490"/>
              <a:gd name="T47" fmla="*/ 180 h 489"/>
              <a:gd name="T48" fmla="*/ 149 w 490"/>
              <a:gd name="T49" fmla="*/ 190 h 489"/>
              <a:gd name="T50" fmla="*/ 159 w 490"/>
              <a:gd name="T51" fmla="*/ 201 h 489"/>
              <a:gd name="T52" fmla="*/ 227 w 490"/>
              <a:gd name="T53" fmla="*/ 201 h 489"/>
              <a:gd name="T54" fmla="*/ 261 w 490"/>
              <a:gd name="T55" fmla="*/ 223 h 489"/>
              <a:gd name="T56" fmla="*/ 294 w 490"/>
              <a:gd name="T57" fmla="*/ 201 h 489"/>
              <a:gd name="T58" fmla="*/ 330 w 490"/>
              <a:gd name="T59" fmla="*/ 201 h 489"/>
              <a:gd name="T60" fmla="*/ 341 w 490"/>
              <a:gd name="T61" fmla="*/ 190 h 489"/>
              <a:gd name="T62" fmla="*/ 341 w 490"/>
              <a:gd name="T63" fmla="*/ 180 h 489"/>
              <a:gd name="T64" fmla="*/ 330 w 490"/>
              <a:gd name="T65" fmla="*/ 169 h 489"/>
              <a:gd name="T66" fmla="*/ 330 w 490"/>
              <a:gd name="T67" fmla="*/ 169 h 489"/>
              <a:gd name="T68" fmla="*/ 245 w 490"/>
              <a:gd name="T69" fmla="*/ 0 h 489"/>
              <a:gd name="T70" fmla="*/ 245 w 490"/>
              <a:gd name="T71" fmla="*/ 0 h 489"/>
              <a:gd name="T72" fmla="*/ 0 w 490"/>
              <a:gd name="T73" fmla="*/ 244 h 489"/>
              <a:gd name="T74" fmla="*/ 245 w 490"/>
              <a:gd name="T75" fmla="*/ 489 h 489"/>
              <a:gd name="T76" fmla="*/ 490 w 490"/>
              <a:gd name="T77" fmla="*/ 244 h 489"/>
              <a:gd name="T78" fmla="*/ 245 w 490"/>
              <a:gd name="T79" fmla="*/ 0 h 489"/>
              <a:gd name="T80" fmla="*/ 245 w 490"/>
              <a:gd name="T81" fmla="*/ 0 h 489"/>
              <a:gd name="T82" fmla="*/ 245 w 490"/>
              <a:gd name="T83" fmla="*/ 447 h 489"/>
              <a:gd name="T84" fmla="*/ 245 w 490"/>
              <a:gd name="T85" fmla="*/ 447 h 489"/>
              <a:gd name="T86" fmla="*/ 42 w 490"/>
              <a:gd name="T87" fmla="*/ 244 h 489"/>
              <a:gd name="T88" fmla="*/ 245 w 490"/>
              <a:gd name="T89" fmla="*/ 41 h 489"/>
              <a:gd name="T90" fmla="*/ 448 w 490"/>
              <a:gd name="T91" fmla="*/ 244 h 489"/>
              <a:gd name="T92" fmla="*/ 245 w 490"/>
              <a:gd name="T93" fmla="*/ 447 h 489"/>
              <a:gd name="T94" fmla="*/ 245 w 490"/>
              <a:gd name="T95" fmla="*/ 447 h 489"/>
              <a:gd name="T96" fmla="*/ 245 w 490"/>
              <a:gd name="T97" fmla="*/ 447 h 489"/>
              <a:gd name="T98" fmla="*/ 245 w 490"/>
              <a:gd name="T99" fmla="*/ 44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 h="489">
                <a:moveTo>
                  <a:pt x="330" y="287"/>
                </a:moveTo>
                <a:lnTo>
                  <a:pt x="330" y="287"/>
                </a:lnTo>
                <a:lnTo>
                  <a:pt x="273" y="287"/>
                </a:lnTo>
                <a:cubicBezTo>
                  <a:pt x="267" y="274"/>
                  <a:pt x="254" y="265"/>
                  <a:pt x="239" y="265"/>
                </a:cubicBezTo>
                <a:cubicBezTo>
                  <a:pt x="225" y="265"/>
                  <a:pt x="212" y="274"/>
                  <a:pt x="206" y="287"/>
                </a:cubicBezTo>
                <a:lnTo>
                  <a:pt x="159" y="287"/>
                </a:lnTo>
                <a:cubicBezTo>
                  <a:pt x="154" y="287"/>
                  <a:pt x="149" y="291"/>
                  <a:pt x="149" y="297"/>
                </a:cubicBezTo>
                <a:lnTo>
                  <a:pt x="149" y="308"/>
                </a:lnTo>
                <a:cubicBezTo>
                  <a:pt x="149" y="314"/>
                  <a:pt x="154" y="319"/>
                  <a:pt x="159" y="319"/>
                </a:cubicBezTo>
                <a:lnTo>
                  <a:pt x="206" y="319"/>
                </a:lnTo>
                <a:cubicBezTo>
                  <a:pt x="212" y="331"/>
                  <a:pt x="225" y="340"/>
                  <a:pt x="239" y="340"/>
                </a:cubicBezTo>
                <a:cubicBezTo>
                  <a:pt x="254" y="340"/>
                  <a:pt x="267" y="331"/>
                  <a:pt x="273" y="319"/>
                </a:cubicBezTo>
                <a:lnTo>
                  <a:pt x="330" y="319"/>
                </a:lnTo>
                <a:cubicBezTo>
                  <a:pt x="336" y="319"/>
                  <a:pt x="341" y="314"/>
                  <a:pt x="341" y="308"/>
                </a:cubicBezTo>
                <a:lnTo>
                  <a:pt x="341" y="297"/>
                </a:lnTo>
                <a:cubicBezTo>
                  <a:pt x="341" y="291"/>
                  <a:pt x="336" y="287"/>
                  <a:pt x="330" y="287"/>
                </a:cubicBezTo>
                <a:lnTo>
                  <a:pt x="330" y="287"/>
                </a:lnTo>
                <a:close/>
                <a:moveTo>
                  <a:pt x="330" y="169"/>
                </a:moveTo>
                <a:lnTo>
                  <a:pt x="330" y="169"/>
                </a:lnTo>
                <a:lnTo>
                  <a:pt x="294" y="169"/>
                </a:lnTo>
                <a:cubicBezTo>
                  <a:pt x="288" y="157"/>
                  <a:pt x="276" y="148"/>
                  <a:pt x="261" y="148"/>
                </a:cubicBezTo>
                <a:cubicBezTo>
                  <a:pt x="246" y="148"/>
                  <a:pt x="233" y="157"/>
                  <a:pt x="227" y="169"/>
                </a:cubicBezTo>
                <a:lnTo>
                  <a:pt x="159" y="169"/>
                </a:lnTo>
                <a:cubicBezTo>
                  <a:pt x="154" y="169"/>
                  <a:pt x="149" y="174"/>
                  <a:pt x="149" y="180"/>
                </a:cubicBezTo>
                <a:lnTo>
                  <a:pt x="149" y="190"/>
                </a:lnTo>
                <a:cubicBezTo>
                  <a:pt x="149" y="196"/>
                  <a:pt x="154" y="201"/>
                  <a:pt x="159" y="201"/>
                </a:cubicBezTo>
                <a:lnTo>
                  <a:pt x="227" y="201"/>
                </a:lnTo>
                <a:cubicBezTo>
                  <a:pt x="233" y="214"/>
                  <a:pt x="246" y="223"/>
                  <a:pt x="261" y="223"/>
                </a:cubicBezTo>
                <a:cubicBezTo>
                  <a:pt x="276" y="223"/>
                  <a:pt x="288" y="214"/>
                  <a:pt x="294" y="201"/>
                </a:cubicBezTo>
                <a:lnTo>
                  <a:pt x="330" y="201"/>
                </a:lnTo>
                <a:cubicBezTo>
                  <a:pt x="336" y="201"/>
                  <a:pt x="341" y="196"/>
                  <a:pt x="341" y="190"/>
                </a:cubicBezTo>
                <a:lnTo>
                  <a:pt x="341" y="180"/>
                </a:lnTo>
                <a:cubicBezTo>
                  <a:pt x="341" y="174"/>
                  <a:pt x="336" y="169"/>
                  <a:pt x="330" y="169"/>
                </a:cubicBezTo>
                <a:lnTo>
                  <a:pt x="330" y="169"/>
                </a:lnTo>
                <a:close/>
                <a:moveTo>
                  <a:pt x="245" y="0"/>
                </a:moveTo>
                <a:lnTo>
                  <a:pt x="245" y="0"/>
                </a:lnTo>
                <a:cubicBezTo>
                  <a:pt x="109" y="0"/>
                  <a:pt x="0" y="108"/>
                  <a:pt x="0" y="244"/>
                </a:cubicBezTo>
                <a:cubicBezTo>
                  <a:pt x="0" y="379"/>
                  <a:pt x="109" y="489"/>
                  <a:pt x="245" y="489"/>
                </a:cubicBezTo>
                <a:cubicBezTo>
                  <a:pt x="380" y="489"/>
                  <a:pt x="490" y="379"/>
                  <a:pt x="490" y="244"/>
                </a:cubicBezTo>
                <a:cubicBezTo>
                  <a:pt x="490" y="108"/>
                  <a:pt x="380" y="0"/>
                  <a:pt x="245" y="0"/>
                </a:cubicBezTo>
                <a:lnTo>
                  <a:pt x="245" y="0"/>
                </a:lnTo>
                <a:close/>
                <a:moveTo>
                  <a:pt x="245" y="447"/>
                </a:moveTo>
                <a:lnTo>
                  <a:pt x="245" y="447"/>
                </a:lnTo>
                <a:cubicBezTo>
                  <a:pt x="133" y="447"/>
                  <a:pt x="42" y="356"/>
                  <a:pt x="42" y="244"/>
                </a:cubicBezTo>
                <a:cubicBezTo>
                  <a:pt x="42" y="132"/>
                  <a:pt x="133" y="41"/>
                  <a:pt x="245" y="41"/>
                </a:cubicBezTo>
                <a:cubicBezTo>
                  <a:pt x="357" y="41"/>
                  <a:pt x="448" y="132"/>
                  <a:pt x="448" y="244"/>
                </a:cubicBezTo>
                <a:cubicBezTo>
                  <a:pt x="448" y="356"/>
                  <a:pt x="357" y="447"/>
                  <a:pt x="245" y="447"/>
                </a:cubicBezTo>
                <a:lnTo>
                  <a:pt x="245" y="447"/>
                </a:lnTo>
                <a:close/>
                <a:moveTo>
                  <a:pt x="245" y="447"/>
                </a:moveTo>
                <a:lnTo>
                  <a:pt x="245" y="447"/>
                </a:lnTo>
                <a:close/>
              </a:path>
            </a:pathLst>
          </a:custGeom>
          <a:solidFill>
            <a:schemeClr val="accent2"/>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38" name="Freeform 27"/>
          <p:cNvSpPr>
            <a:spLocks noEditPoints="1"/>
          </p:cNvSpPr>
          <p:nvPr/>
        </p:nvSpPr>
        <p:spPr bwMode="auto">
          <a:xfrm>
            <a:off x="5330887" y="3981507"/>
            <a:ext cx="481013" cy="481013"/>
          </a:xfrm>
          <a:custGeom>
            <a:avLst/>
            <a:gdLst>
              <a:gd name="T0" fmla="*/ 148 w 490"/>
              <a:gd name="T1" fmla="*/ 212 h 489"/>
              <a:gd name="T2" fmla="*/ 148 w 490"/>
              <a:gd name="T3" fmla="*/ 212 h 489"/>
              <a:gd name="T4" fmla="*/ 139 w 490"/>
              <a:gd name="T5" fmla="*/ 212 h 489"/>
              <a:gd name="T6" fmla="*/ 128 w 490"/>
              <a:gd name="T7" fmla="*/ 224 h 489"/>
              <a:gd name="T8" fmla="*/ 128 w 490"/>
              <a:gd name="T9" fmla="*/ 307 h 489"/>
              <a:gd name="T10" fmla="*/ 139 w 490"/>
              <a:gd name="T11" fmla="*/ 319 h 489"/>
              <a:gd name="T12" fmla="*/ 148 w 490"/>
              <a:gd name="T13" fmla="*/ 319 h 489"/>
              <a:gd name="T14" fmla="*/ 159 w 490"/>
              <a:gd name="T15" fmla="*/ 307 h 489"/>
              <a:gd name="T16" fmla="*/ 159 w 490"/>
              <a:gd name="T17" fmla="*/ 224 h 489"/>
              <a:gd name="T18" fmla="*/ 148 w 490"/>
              <a:gd name="T19" fmla="*/ 212 h 489"/>
              <a:gd name="T20" fmla="*/ 148 w 490"/>
              <a:gd name="T21" fmla="*/ 212 h 489"/>
              <a:gd name="T22" fmla="*/ 213 w 490"/>
              <a:gd name="T23" fmla="*/ 180 h 489"/>
              <a:gd name="T24" fmla="*/ 213 w 490"/>
              <a:gd name="T25" fmla="*/ 180 h 489"/>
              <a:gd name="T26" fmla="*/ 202 w 490"/>
              <a:gd name="T27" fmla="*/ 180 h 489"/>
              <a:gd name="T28" fmla="*/ 191 w 490"/>
              <a:gd name="T29" fmla="*/ 190 h 489"/>
              <a:gd name="T30" fmla="*/ 191 w 490"/>
              <a:gd name="T31" fmla="*/ 308 h 489"/>
              <a:gd name="T32" fmla="*/ 202 w 490"/>
              <a:gd name="T33" fmla="*/ 319 h 489"/>
              <a:gd name="T34" fmla="*/ 213 w 490"/>
              <a:gd name="T35" fmla="*/ 319 h 489"/>
              <a:gd name="T36" fmla="*/ 224 w 490"/>
              <a:gd name="T37" fmla="*/ 308 h 489"/>
              <a:gd name="T38" fmla="*/ 224 w 490"/>
              <a:gd name="T39" fmla="*/ 190 h 489"/>
              <a:gd name="T40" fmla="*/ 213 w 490"/>
              <a:gd name="T41" fmla="*/ 180 h 489"/>
              <a:gd name="T42" fmla="*/ 213 w 490"/>
              <a:gd name="T43" fmla="*/ 180 h 489"/>
              <a:gd name="T44" fmla="*/ 245 w 490"/>
              <a:gd name="T45" fmla="*/ 0 h 489"/>
              <a:gd name="T46" fmla="*/ 245 w 490"/>
              <a:gd name="T47" fmla="*/ 0 h 489"/>
              <a:gd name="T48" fmla="*/ 0 w 490"/>
              <a:gd name="T49" fmla="*/ 244 h 489"/>
              <a:gd name="T50" fmla="*/ 245 w 490"/>
              <a:gd name="T51" fmla="*/ 489 h 489"/>
              <a:gd name="T52" fmla="*/ 490 w 490"/>
              <a:gd name="T53" fmla="*/ 244 h 489"/>
              <a:gd name="T54" fmla="*/ 245 w 490"/>
              <a:gd name="T55" fmla="*/ 0 h 489"/>
              <a:gd name="T56" fmla="*/ 245 w 490"/>
              <a:gd name="T57" fmla="*/ 0 h 489"/>
              <a:gd name="T58" fmla="*/ 245 w 490"/>
              <a:gd name="T59" fmla="*/ 447 h 489"/>
              <a:gd name="T60" fmla="*/ 245 w 490"/>
              <a:gd name="T61" fmla="*/ 447 h 489"/>
              <a:gd name="T62" fmla="*/ 42 w 490"/>
              <a:gd name="T63" fmla="*/ 244 h 489"/>
              <a:gd name="T64" fmla="*/ 245 w 490"/>
              <a:gd name="T65" fmla="*/ 41 h 489"/>
              <a:gd name="T66" fmla="*/ 448 w 490"/>
              <a:gd name="T67" fmla="*/ 244 h 489"/>
              <a:gd name="T68" fmla="*/ 245 w 490"/>
              <a:gd name="T69" fmla="*/ 447 h 489"/>
              <a:gd name="T70" fmla="*/ 245 w 490"/>
              <a:gd name="T71" fmla="*/ 447 h 489"/>
              <a:gd name="T72" fmla="*/ 277 w 490"/>
              <a:gd name="T73" fmla="*/ 148 h 489"/>
              <a:gd name="T74" fmla="*/ 277 w 490"/>
              <a:gd name="T75" fmla="*/ 148 h 489"/>
              <a:gd name="T76" fmla="*/ 266 w 490"/>
              <a:gd name="T77" fmla="*/ 148 h 489"/>
              <a:gd name="T78" fmla="*/ 255 w 490"/>
              <a:gd name="T79" fmla="*/ 159 h 489"/>
              <a:gd name="T80" fmla="*/ 255 w 490"/>
              <a:gd name="T81" fmla="*/ 308 h 489"/>
              <a:gd name="T82" fmla="*/ 266 w 490"/>
              <a:gd name="T83" fmla="*/ 319 h 489"/>
              <a:gd name="T84" fmla="*/ 277 w 490"/>
              <a:gd name="T85" fmla="*/ 319 h 489"/>
              <a:gd name="T86" fmla="*/ 288 w 490"/>
              <a:gd name="T87" fmla="*/ 308 h 489"/>
              <a:gd name="T88" fmla="*/ 288 w 490"/>
              <a:gd name="T89" fmla="*/ 159 h 489"/>
              <a:gd name="T90" fmla="*/ 277 w 490"/>
              <a:gd name="T91" fmla="*/ 148 h 489"/>
              <a:gd name="T92" fmla="*/ 277 w 490"/>
              <a:gd name="T93" fmla="*/ 148 h 489"/>
              <a:gd name="T94" fmla="*/ 341 w 490"/>
              <a:gd name="T95" fmla="*/ 190 h 489"/>
              <a:gd name="T96" fmla="*/ 341 w 490"/>
              <a:gd name="T97" fmla="*/ 190 h 489"/>
              <a:gd name="T98" fmla="*/ 330 w 490"/>
              <a:gd name="T99" fmla="*/ 190 h 489"/>
              <a:gd name="T100" fmla="*/ 319 w 490"/>
              <a:gd name="T101" fmla="*/ 201 h 489"/>
              <a:gd name="T102" fmla="*/ 319 w 490"/>
              <a:gd name="T103" fmla="*/ 308 h 489"/>
              <a:gd name="T104" fmla="*/ 330 w 490"/>
              <a:gd name="T105" fmla="*/ 319 h 489"/>
              <a:gd name="T106" fmla="*/ 341 w 490"/>
              <a:gd name="T107" fmla="*/ 319 h 489"/>
              <a:gd name="T108" fmla="*/ 351 w 490"/>
              <a:gd name="T109" fmla="*/ 308 h 489"/>
              <a:gd name="T110" fmla="*/ 351 w 490"/>
              <a:gd name="T111" fmla="*/ 201 h 489"/>
              <a:gd name="T112" fmla="*/ 341 w 490"/>
              <a:gd name="T113" fmla="*/ 190 h 489"/>
              <a:gd name="T114" fmla="*/ 341 w 490"/>
              <a:gd name="T115" fmla="*/ 190 h 489"/>
              <a:gd name="T116" fmla="*/ 341 w 490"/>
              <a:gd name="T117" fmla="*/ 190 h 489"/>
              <a:gd name="T118" fmla="*/ 341 w 490"/>
              <a:gd name="T119" fmla="*/ 19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0" h="489">
                <a:moveTo>
                  <a:pt x="148" y="212"/>
                </a:moveTo>
                <a:lnTo>
                  <a:pt x="148" y="212"/>
                </a:lnTo>
                <a:lnTo>
                  <a:pt x="139" y="212"/>
                </a:lnTo>
                <a:cubicBezTo>
                  <a:pt x="133" y="212"/>
                  <a:pt x="128" y="217"/>
                  <a:pt x="128" y="224"/>
                </a:cubicBezTo>
                <a:lnTo>
                  <a:pt x="128" y="307"/>
                </a:lnTo>
                <a:cubicBezTo>
                  <a:pt x="128" y="313"/>
                  <a:pt x="133" y="319"/>
                  <a:pt x="139" y="319"/>
                </a:cubicBezTo>
                <a:lnTo>
                  <a:pt x="148" y="319"/>
                </a:lnTo>
                <a:cubicBezTo>
                  <a:pt x="154" y="319"/>
                  <a:pt x="159" y="313"/>
                  <a:pt x="159" y="307"/>
                </a:cubicBezTo>
                <a:lnTo>
                  <a:pt x="159" y="224"/>
                </a:lnTo>
                <a:cubicBezTo>
                  <a:pt x="159" y="217"/>
                  <a:pt x="154" y="212"/>
                  <a:pt x="148" y="212"/>
                </a:cubicBezTo>
                <a:lnTo>
                  <a:pt x="148" y="212"/>
                </a:lnTo>
                <a:close/>
                <a:moveTo>
                  <a:pt x="213" y="180"/>
                </a:moveTo>
                <a:lnTo>
                  <a:pt x="213" y="180"/>
                </a:lnTo>
                <a:lnTo>
                  <a:pt x="202" y="180"/>
                </a:lnTo>
                <a:cubicBezTo>
                  <a:pt x="196" y="180"/>
                  <a:pt x="191" y="185"/>
                  <a:pt x="191" y="190"/>
                </a:cubicBezTo>
                <a:lnTo>
                  <a:pt x="191" y="308"/>
                </a:lnTo>
                <a:cubicBezTo>
                  <a:pt x="191" y="314"/>
                  <a:pt x="196" y="319"/>
                  <a:pt x="202" y="319"/>
                </a:cubicBezTo>
                <a:lnTo>
                  <a:pt x="213" y="319"/>
                </a:lnTo>
                <a:cubicBezTo>
                  <a:pt x="219" y="319"/>
                  <a:pt x="224" y="314"/>
                  <a:pt x="224" y="308"/>
                </a:cubicBezTo>
                <a:lnTo>
                  <a:pt x="224" y="190"/>
                </a:lnTo>
                <a:cubicBezTo>
                  <a:pt x="224" y="185"/>
                  <a:pt x="219" y="180"/>
                  <a:pt x="213" y="180"/>
                </a:cubicBezTo>
                <a:lnTo>
                  <a:pt x="213" y="180"/>
                </a:lnTo>
                <a:close/>
                <a:moveTo>
                  <a:pt x="245" y="0"/>
                </a:moveTo>
                <a:lnTo>
                  <a:pt x="245" y="0"/>
                </a:lnTo>
                <a:cubicBezTo>
                  <a:pt x="109" y="0"/>
                  <a:pt x="0" y="108"/>
                  <a:pt x="0" y="244"/>
                </a:cubicBezTo>
                <a:cubicBezTo>
                  <a:pt x="0" y="379"/>
                  <a:pt x="109" y="489"/>
                  <a:pt x="245" y="489"/>
                </a:cubicBezTo>
                <a:cubicBezTo>
                  <a:pt x="380" y="489"/>
                  <a:pt x="490" y="379"/>
                  <a:pt x="490" y="244"/>
                </a:cubicBezTo>
                <a:cubicBezTo>
                  <a:pt x="490" y="108"/>
                  <a:pt x="380" y="0"/>
                  <a:pt x="245" y="0"/>
                </a:cubicBezTo>
                <a:lnTo>
                  <a:pt x="245" y="0"/>
                </a:lnTo>
                <a:close/>
                <a:moveTo>
                  <a:pt x="245" y="447"/>
                </a:moveTo>
                <a:lnTo>
                  <a:pt x="245" y="447"/>
                </a:lnTo>
                <a:cubicBezTo>
                  <a:pt x="133" y="447"/>
                  <a:pt x="42" y="356"/>
                  <a:pt x="42" y="244"/>
                </a:cubicBezTo>
                <a:cubicBezTo>
                  <a:pt x="42" y="132"/>
                  <a:pt x="133" y="41"/>
                  <a:pt x="245" y="41"/>
                </a:cubicBezTo>
                <a:cubicBezTo>
                  <a:pt x="357" y="41"/>
                  <a:pt x="448" y="132"/>
                  <a:pt x="448" y="244"/>
                </a:cubicBezTo>
                <a:cubicBezTo>
                  <a:pt x="448" y="356"/>
                  <a:pt x="357" y="447"/>
                  <a:pt x="245" y="447"/>
                </a:cubicBezTo>
                <a:lnTo>
                  <a:pt x="245" y="447"/>
                </a:lnTo>
                <a:close/>
                <a:moveTo>
                  <a:pt x="277" y="148"/>
                </a:moveTo>
                <a:lnTo>
                  <a:pt x="277" y="148"/>
                </a:lnTo>
                <a:lnTo>
                  <a:pt x="266" y="148"/>
                </a:lnTo>
                <a:cubicBezTo>
                  <a:pt x="260" y="148"/>
                  <a:pt x="255" y="153"/>
                  <a:pt x="255" y="159"/>
                </a:cubicBezTo>
                <a:lnTo>
                  <a:pt x="255" y="308"/>
                </a:lnTo>
                <a:cubicBezTo>
                  <a:pt x="255" y="314"/>
                  <a:pt x="260" y="319"/>
                  <a:pt x="266" y="319"/>
                </a:cubicBezTo>
                <a:lnTo>
                  <a:pt x="277" y="319"/>
                </a:lnTo>
                <a:cubicBezTo>
                  <a:pt x="283" y="319"/>
                  <a:pt x="288" y="314"/>
                  <a:pt x="288" y="308"/>
                </a:cubicBezTo>
                <a:lnTo>
                  <a:pt x="288" y="159"/>
                </a:lnTo>
                <a:cubicBezTo>
                  <a:pt x="288" y="153"/>
                  <a:pt x="283" y="148"/>
                  <a:pt x="277" y="148"/>
                </a:cubicBezTo>
                <a:lnTo>
                  <a:pt x="277" y="148"/>
                </a:lnTo>
                <a:close/>
                <a:moveTo>
                  <a:pt x="341" y="190"/>
                </a:moveTo>
                <a:lnTo>
                  <a:pt x="341" y="190"/>
                </a:lnTo>
                <a:lnTo>
                  <a:pt x="330" y="190"/>
                </a:lnTo>
                <a:cubicBezTo>
                  <a:pt x="324" y="190"/>
                  <a:pt x="319" y="195"/>
                  <a:pt x="319" y="201"/>
                </a:cubicBezTo>
                <a:lnTo>
                  <a:pt x="319" y="308"/>
                </a:lnTo>
                <a:cubicBezTo>
                  <a:pt x="319" y="314"/>
                  <a:pt x="324" y="319"/>
                  <a:pt x="330" y="319"/>
                </a:cubicBezTo>
                <a:lnTo>
                  <a:pt x="341" y="319"/>
                </a:lnTo>
                <a:cubicBezTo>
                  <a:pt x="347" y="319"/>
                  <a:pt x="351" y="314"/>
                  <a:pt x="351" y="308"/>
                </a:cubicBezTo>
                <a:lnTo>
                  <a:pt x="351" y="201"/>
                </a:lnTo>
                <a:cubicBezTo>
                  <a:pt x="351" y="195"/>
                  <a:pt x="347" y="190"/>
                  <a:pt x="341" y="190"/>
                </a:cubicBezTo>
                <a:lnTo>
                  <a:pt x="341" y="190"/>
                </a:lnTo>
                <a:close/>
                <a:moveTo>
                  <a:pt x="341" y="190"/>
                </a:moveTo>
                <a:lnTo>
                  <a:pt x="341" y="190"/>
                </a:lnTo>
                <a:close/>
              </a:path>
            </a:pathLst>
          </a:custGeom>
          <a:solidFill>
            <a:schemeClr val="accent2"/>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41" name="Freeform 31"/>
          <p:cNvSpPr>
            <a:spLocks noEditPoints="1"/>
          </p:cNvSpPr>
          <p:nvPr/>
        </p:nvSpPr>
        <p:spPr bwMode="auto">
          <a:xfrm>
            <a:off x="5657909" y="1639943"/>
            <a:ext cx="481013" cy="481013"/>
          </a:xfrm>
          <a:custGeom>
            <a:avLst/>
            <a:gdLst>
              <a:gd name="T0" fmla="*/ 309 w 490"/>
              <a:gd name="T1" fmla="*/ 137 h 489"/>
              <a:gd name="T2" fmla="*/ 309 w 490"/>
              <a:gd name="T3" fmla="*/ 137 h 489"/>
              <a:gd name="T4" fmla="*/ 191 w 490"/>
              <a:gd name="T5" fmla="*/ 148 h 489"/>
              <a:gd name="T6" fmla="*/ 159 w 490"/>
              <a:gd name="T7" fmla="*/ 180 h 489"/>
              <a:gd name="T8" fmla="*/ 159 w 490"/>
              <a:gd name="T9" fmla="*/ 287 h 489"/>
              <a:gd name="T10" fmla="*/ 128 w 490"/>
              <a:gd name="T11" fmla="*/ 319 h 489"/>
              <a:gd name="T12" fmla="*/ 159 w 490"/>
              <a:gd name="T13" fmla="*/ 350 h 489"/>
              <a:gd name="T14" fmla="*/ 191 w 490"/>
              <a:gd name="T15" fmla="*/ 319 h 489"/>
              <a:gd name="T16" fmla="*/ 191 w 490"/>
              <a:gd name="T17" fmla="*/ 212 h 489"/>
              <a:gd name="T18" fmla="*/ 309 w 490"/>
              <a:gd name="T19" fmla="*/ 201 h 489"/>
              <a:gd name="T20" fmla="*/ 309 w 490"/>
              <a:gd name="T21" fmla="*/ 265 h 489"/>
              <a:gd name="T22" fmla="*/ 277 w 490"/>
              <a:gd name="T23" fmla="*/ 297 h 489"/>
              <a:gd name="T24" fmla="*/ 309 w 490"/>
              <a:gd name="T25" fmla="*/ 329 h 489"/>
              <a:gd name="T26" fmla="*/ 341 w 490"/>
              <a:gd name="T27" fmla="*/ 297 h 489"/>
              <a:gd name="T28" fmla="*/ 338 w 490"/>
              <a:gd name="T29" fmla="*/ 283 h 489"/>
              <a:gd name="T30" fmla="*/ 341 w 490"/>
              <a:gd name="T31" fmla="*/ 276 h 489"/>
              <a:gd name="T32" fmla="*/ 341 w 490"/>
              <a:gd name="T33" fmla="*/ 169 h 489"/>
              <a:gd name="T34" fmla="*/ 309 w 490"/>
              <a:gd name="T35" fmla="*/ 137 h 489"/>
              <a:gd name="T36" fmla="*/ 309 w 490"/>
              <a:gd name="T37" fmla="*/ 137 h 489"/>
              <a:gd name="T38" fmla="*/ 245 w 490"/>
              <a:gd name="T39" fmla="*/ 0 h 489"/>
              <a:gd name="T40" fmla="*/ 245 w 490"/>
              <a:gd name="T41" fmla="*/ 0 h 489"/>
              <a:gd name="T42" fmla="*/ 0 w 490"/>
              <a:gd name="T43" fmla="*/ 244 h 489"/>
              <a:gd name="T44" fmla="*/ 245 w 490"/>
              <a:gd name="T45" fmla="*/ 489 h 489"/>
              <a:gd name="T46" fmla="*/ 490 w 490"/>
              <a:gd name="T47" fmla="*/ 244 h 489"/>
              <a:gd name="T48" fmla="*/ 245 w 490"/>
              <a:gd name="T49" fmla="*/ 0 h 489"/>
              <a:gd name="T50" fmla="*/ 245 w 490"/>
              <a:gd name="T51" fmla="*/ 0 h 489"/>
              <a:gd name="T52" fmla="*/ 245 w 490"/>
              <a:gd name="T53" fmla="*/ 447 h 489"/>
              <a:gd name="T54" fmla="*/ 245 w 490"/>
              <a:gd name="T55" fmla="*/ 447 h 489"/>
              <a:gd name="T56" fmla="*/ 42 w 490"/>
              <a:gd name="T57" fmla="*/ 244 h 489"/>
              <a:gd name="T58" fmla="*/ 245 w 490"/>
              <a:gd name="T59" fmla="*/ 41 h 489"/>
              <a:gd name="T60" fmla="*/ 448 w 490"/>
              <a:gd name="T61" fmla="*/ 244 h 489"/>
              <a:gd name="T62" fmla="*/ 245 w 490"/>
              <a:gd name="T63" fmla="*/ 447 h 489"/>
              <a:gd name="T64" fmla="*/ 245 w 490"/>
              <a:gd name="T65" fmla="*/ 447 h 489"/>
              <a:gd name="T66" fmla="*/ 245 w 490"/>
              <a:gd name="T67" fmla="*/ 447 h 489"/>
              <a:gd name="T68" fmla="*/ 245 w 490"/>
              <a:gd name="T69" fmla="*/ 44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89">
                <a:moveTo>
                  <a:pt x="309" y="137"/>
                </a:moveTo>
                <a:lnTo>
                  <a:pt x="309" y="137"/>
                </a:lnTo>
                <a:lnTo>
                  <a:pt x="191" y="148"/>
                </a:lnTo>
                <a:cubicBezTo>
                  <a:pt x="174" y="148"/>
                  <a:pt x="159" y="162"/>
                  <a:pt x="159" y="180"/>
                </a:cubicBezTo>
                <a:lnTo>
                  <a:pt x="159" y="287"/>
                </a:lnTo>
                <a:cubicBezTo>
                  <a:pt x="142" y="287"/>
                  <a:pt x="128" y="301"/>
                  <a:pt x="128" y="319"/>
                </a:cubicBezTo>
                <a:cubicBezTo>
                  <a:pt x="128" y="336"/>
                  <a:pt x="142" y="350"/>
                  <a:pt x="159" y="350"/>
                </a:cubicBezTo>
                <a:cubicBezTo>
                  <a:pt x="177" y="350"/>
                  <a:pt x="191" y="336"/>
                  <a:pt x="191" y="319"/>
                </a:cubicBezTo>
                <a:lnTo>
                  <a:pt x="191" y="212"/>
                </a:lnTo>
                <a:lnTo>
                  <a:pt x="309" y="201"/>
                </a:lnTo>
                <a:lnTo>
                  <a:pt x="309" y="265"/>
                </a:lnTo>
                <a:cubicBezTo>
                  <a:pt x="291" y="265"/>
                  <a:pt x="277" y="279"/>
                  <a:pt x="277" y="297"/>
                </a:cubicBezTo>
                <a:cubicBezTo>
                  <a:pt x="277" y="315"/>
                  <a:pt x="291" y="329"/>
                  <a:pt x="309" y="329"/>
                </a:cubicBezTo>
                <a:cubicBezTo>
                  <a:pt x="327" y="329"/>
                  <a:pt x="341" y="315"/>
                  <a:pt x="341" y="297"/>
                </a:cubicBezTo>
                <a:cubicBezTo>
                  <a:pt x="341" y="292"/>
                  <a:pt x="340" y="288"/>
                  <a:pt x="338" y="283"/>
                </a:cubicBezTo>
                <a:cubicBezTo>
                  <a:pt x="340" y="282"/>
                  <a:pt x="341" y="279"/>
                  <a:pt x="341" y="276"/>
                </a:cubicBezTo>
                <a:lnTo>
                  <a:pt x="341" y="169"/>
                </a:lnTo>
                <a:cubicBezTo>
                  <a:pt x="341" y="151"/>
                  <a:pt x="327" y="137"/>
                  <a:pt x="309" y="137"/>
                </a:cubicBezTo>
                <a:lnTo>
                  <a:pt x="309" y="137"/>
                </a:lnTo>
                <a:close/>
                <a:moveTo>
                  <a:pt x="245" y="0"/>
                </a:moveTo>
                <a:lnTo>
                  <a:pt x="245" y="0"/>
                </a:lnTo>
                <a:cubicBezTo>
                  <a:pt x="109" y="0"/>
                  <a:pt x="0" y="108"/>
                  <a:pt x="0" y="244"/>
                </a:cubicBezTo>
                <a:cubicBezTo>
                  <a:pt x="0" y="379"/>
                  <a:pt x="109" y="489"/>
                  <a:pt x="245" y="489"/>
                </a:cubicBezTo>
                <a:cubicBezTo>
                  <a:pt x="380" y="489"/>
                  <a:pt x="490" y="379"/>
                  <a:pt x="490" y="244"/>
                </a:cubicBezTo>
                <a:cubicBezTo>
                  <a:pt x="490" y="108"/>
                  <a:pt x="380" y="0"/>
                  <a:pt x="245" y="0"/>
                </a:cubicBezTo>
                <a:lnTo>
                  <a:pt x="245" y="0"/>
                </a:lnTo>
                <a:close/>
                <a:moveTo>
                  <a:pt x="245" y="447"/>
                </a:moveTo>
                <a:lnTo>
                  <a:pt x="245" y="447"/>
                </a:lnTo>
                <a:cubicBezTo>
                  <a:pt x="133" y="447"/>
                  <a:pt x="42" y="356"/>
                  <a:pt x="42" y="244"/>
                </a:cubicBezTo>
                <a:cubicBezTo>
                  <a:pt x="42" y="132"/>
                  <a:pt x="133" y="41"/>
                  <a:pt x="245" y="41"/>
                </a:cubicBezTo>
                <a:cubicBezTo>
                  <a:pt x="357" y="41"/>
                  <a:pt x="448" y="132"/>
                  <a:pt x="448" y="244"/>
                </a:cubicBezTo>
                <a:cubicBezTo>
                  <a:pt x="448" y="356"/>
                  <a:pt x="357" y="447"/>
                  <a:pt x="245" y="447"/>
                </a:cubicBezTo>
                <a:lnTo>
                  <a:pt x="245" y="447"/>
                </a:lnTo>
                <a:close/>
                <a:moveTo>
                  <a:pt x="245" y="447"/>
                </a:moveTo>
                <a:lnTo>
                  <a:pt x="245" y="447"/>
                </a:lnTo>
                <a:close/>
              </a:path>
            </a:pathLst>
          </a:custGeom>
          <a:solidFill>
            <a:schemeClr val="accent2"/>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5" name="Slide Number Placeholder 4"/>
          <p:cNvSpPr>
            <a:spLocks noGrp="1"/>
          </p:cNvSpPr>
          <p:nvPr>
            <p:ph type="sldNum" sz="quarter" idx="4"/>
          </p:nvPr>
        </p:nvSpPr>
        <p:spPr/>
        <p:txBody>
          <a:bodyPr/>
          <a:lstStyle/>
          <a:p>
            <a:pPr defTabSz="685783"/>
            <a:fld id="{77513DED-9F41-6D4C-AADB-00EAAC4B4386}" type="slidenum">
              <a:rPr lang="en-US"/>
              <a:pPr defTabSz="685783"/>
              <a:t>69</a:t>
            </a:fld>
            <a:endParaRPr lang="en-US"/>
          </a:p>
        </p:txBody>
      </p:sp>
    </p:spTree>
    <p:extLst>
      <p:ext uri="{BB962C8B-B14F-4D97-AF65-F5344CB8AC3E}">
        <p14:creationId xmlns:p14="http://schemas.microsoft.com/office/powerpoint/2010/main" val="3068550802"/>
      </p:ext>
    </p:extLst>
  </p:cSld>
  <p:clrMapOvr>
    <a:masterClrMapping/>
  </p:clrMapOvr>
  <mc:AlternateContent xmlns:mc="http://schemas.openxmlformats.org/markup-compatibility/2006" xmlns:p14="http://schemas.microsoft.com/office/powerpoint/2010/main">
    <mc:Choice Requires="p14">
      <p:transition spd="slow" p14:dur="1400" advClick="0" advTm="3000">
        <p14:doors dir="vert"/>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400"/>
                                        <p:tgtEl>
                                          <p:spTgt spid="32"/>
                                        </p:tgtEl>
                                      </p:cBhvr>
                                    </p:animEffect>
                                  </p:childTnLst>
                                </p:cTn>
                              </p:par>
                            </p:childTnLst>
                          </p:cTn>
                        </p:par>
                        <p:par>
                          <p:cTn id="8" fill="hold">
                            <p:stCondLst>
                              <p:cond delay="400"/>
                            </p:stCondLst>
                            <p:childTnLst>
                              <p:par>
                                <p:cTn id="9" presetID="53" presetClass="entr" presetSubtype="16"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p:cTn id="11" dur="500" fill="hold"/>
                                        <p:tgtEl>
                                          <p:spTgt spid="35"/>
                                        </p:tgtEl>
                                        <p:attrNameLst>
                                          <p:attrName>ppt_w</p:attrName>
                                        </p:attrNameLst>
                                      </p:cBhvr>
                                      <p:tavLst>
                                        <p:tav tm="0">
                                          <p:val>
                                            <p:fltVal val="0"/>
                                          </p:val>
                                        </p:tav>
                                        <p:tav tm="100000">
                                          <p:val>
                                            <p:strVal val="#ppt_w"/>
                                          </p:val>
                                        </p:tav>
                                      </p:tavLst>
                                    </p:anim>
                                    <p:anim calcmode="lin" valueType="num">
                                      <p:cBhvr>
                                        <p:cTn id="12" dur="500" fill="hold"/>
                                        <p:tgtEl>
                                          <p:spTgt spid="35"/>
                                        </p:tgtEl>
                                        <p:attrNameLst>
                                          <p:attrName>ppt_h</p:attrName>
                                        </p:attrNameLst>
                                      </p:cBhvr>
                                      <p:tavLst>
                                        <p:tav tm="0">
                                          <p:val>
                                            <p:fltVal val="0"/>
                                          </p:val>
                                        </p:tav>
                                        <p:tav tm="100000">
                                          <p:val>
                                            <p:strVal val="#ppt_h"/>
                                          </p:val>
                                        </p:tav>
                                      </p:tavLst>
                                    </p:anim>
                                    <p:animEffect transition="in" filter="fade">
                                      <p:cBhvr>
                                        <p:cTn id="13" dur="500"/>
                                        <p:tgtEl>
                                          <p:spTgt spid="35"/>
                                        </p:tgtEl>
                                      </p:cBhvr>
                                    </p:animEffect>
                                  </p:childTnLst>
                                </p:cTn>
                              </p:par>
                              <p:par>
                                <p:cTn id="14" presetID="53"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900"/>
                            </p:stCondLst>
                            <p:childTnLst>
                              <p:par>
                                <p:cTn id="20" presetID="53" presetClass="entr" presetSubtype="16"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Effect transition="in" filter="fade">
                                      <p:cBhvr>
                                        <p:cTn id="24" dur="500"/>
                                        <p:tgtEl>
                                          <p:spTgt spid="41"/>
                                        </p:tgtEl>
                                      </p:cBhvr>
                                    </p:animEffect>
                                  </p:childTnLst>
                                </p:cTn>
                              </p:par>
                              <p:par>
                                <p:cTn id="25" presetID="53" presetClass="entr" presetSubtype="16"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childTnLst>
                          </p:cTn>
                        </p:par>
                        <p:par>
                          <p:cTn id="30" fill="hold">
                            <p:stCondLst>
                              <p:cond delay="1400"/>
                            </p:stCondLst>
                            <p:childTnLst>
                              <p:par>
                                <p:cTn id="31" presetID="53" presetClass="entr" presetSubtype="16"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 calcmode="lin" valueType="num">
                                      <p:cBhvr>
                                        <p:cTn id="33" dur="500" fill="hold"/>
                                        <p:tgtEl>
                                          <p:spTgt spid="38"/>
                                        </p:tgtEl>
                                        <p:attrNameLst>
                                          <p:attrName>ppt_w</p:attrName>
                                        </p:attrNameLst>
                                      </p:cBhvr>
                                      <p:tavLst>
                                        <p:tav tm="0">
                                          <p:val>
                                            <p:fltVal val="0"/>
                                          </p:val>
                                        </p:tav>
                                        <p:tav tm="100000">
                                          <p:val>
                                            <p:strVal val="#ppt_w"/>
                                          </p:val>
                                        </p:tav>
                                      </p:tavLst>
                                    </p:anim>
                                    <p:anim calcmode="lin" valueType="num">
                                      <p:cBhvr>
                                        <p:cTn id="34" dur="500" fill="hold"/>
                                        <p:tgtEl>
                                          <p:spTgt spid="38"/>
                                        </p:tgtEl>
                                        <p:attrNameLst>
                                          <p:attrName>ppt_h</p:attrName>
                                        </p:attrNameLst>
                                      </p:cBhvr>
                                      <p:tavLst>
                                        <p:tav tm="0">
                                          <p:val>
                                            <p:fltVal val="0"/>
                                          </p:val>
                                        </p:tav>
                                        <p:tav tm="100000">
                                          <p:val>
                                            <p:strVal val="#ppt_h"/>
                                          </p:val>
                                        </p:tav>
                                      </p:tavLst>
                                    </p:anim>
                                    <p:animEffect transition="in" filter="fade">
                                      <p:cBhvr>
                                        <p:cTn id="35" dur="500"/>
                                        <p:tgtEl>
                                          <p:spTgt spid="38"/>
                                        </p:tgtEl>
                                      </p:cBhvr>
                                    </p:animEffect>
                                  </p:childTnLst>
                                </p:cTn>
                              </p:par>
                              <p:par>
                                <p:cTn id="36" presetID="53" presetClass="entr" presetSubtype="16"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8"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p:cNvSpPr>
            <a:spLocks noGrp="1"/>
          </p:cNvSpPr>
          <p:nvPr>
            <p:ph type="title"/>
          </p:nvPr>
        </p:nvSpPr>
        <p:spPr>
          <a:xfrm>
            <a:off x="2931260" y="1150424"/>
            <a:ext cx="3440145" cy="105408"/>
          </a:xfrm>
        </p:spPr>
        <p:txBody>
          <a:bodyPr/>
          <a:lstStyle/>
          <a:p>
            <a:r>
              <a:rPr lang="id-ID" b="1" dirty="0"/>
              <a:t>LOKASI YANG STRATEGIS</a:t>
            </a:r>
            <a:endParaRPr lang="en-US" b="1" dirty="0"/>
          </a:p>
        </p:txBody>
      </p:sp>
      <p:pic>
        <p:nvPicPr>
          <p:cNvPr id="16" name="Picture Placeholder 15"/>
          <p:cNvPicPr>
            <a:picLocks noGrp="1"/>
          </p:cNvPicPr>
          <p:nvPr>
            <p:ph sz="quarter" idx="24"/>
          </p:nvPr>
        </p:nvPicPr>
        <p:blipFill>
          <a:blip r:embed="rId3" cstate="print">
            <a:extLst>
              <a:ext uri="{28A0092B-C50C-407E-A947-70E740481C1C}">
                <a14:useLocalDpi xmlns:a14="http://schemas.microsoft.com/office/drawing/2010/main" val="0"/>
              </a:ext>
            </a:extLst>
          </a:blip>
          <a:srcRect/>
          <a:stretch/>
        </p:blipFill>
        <p:spPr>
          <a:xfrm>
            <a:off x="6394238" y="27741"/>
            <a:ext cx="2550240" cy="2666999"/>
          </a:xfrm>
          <a:blipFill>
            <a:blip r:embed="rId4"/>
            <a:stretch>
              <a:fillRect/>
            </a:stretch>
          </a:blipFill>
        </p:spPr>
      </p:pic>
      <p:pic>
        <p:nvPicPr>
          <p:cNvPr id="6" name="Content Placeholder 5"/>
          <p:cNvPicPr>
            <a:picLocks noGrp="1"/>
          </p:cNvPicPr>
          <p:nvPr>
            <p:ph sz="quarter" idx="25"/>
          </p:nvPr>
        </p:nvPicPr>
        <p:blipFill>
          <a:blip r:embed="rId5" cstate="print">
            <a:extLst>
              <a:ext uri="{28A0092B-C50C-407E-A947-70E740481C1C}">
                <a14:useLocalDpi xmlns:a14="http://schemas.microsoft.com/office/drawing/2010/main" val="0"/>
              </a:ext>
            </a:extLst>
          </a:blip>
          <a:srcRect/>
          <a:stretch/>
        </p:blipFill>
        <p:spPr>
          <a:xfrm>
            <a:off x="6394238" y="2667000"/>
            <a:ext cx="2550240" cy="2476500"/>
          </a:xfrm>
        </p:spPr>
      </p:pic>
      <p:pic>
        <p:nvPicPr>
          <p:cNvPr id="10" name="Content Placeholder 9"/>
          <p:cNvPicPr>
            <a:picLocks noGrp="1"/>
          </p:cNvPicPr>
          <p:nvPr>
            <p:ph sz="quarter" idx="26"/>
          </p:nvPr>
        </p:nvPicPr>
        <p:blipFill>
          <a:blip r:embed="rId6" cstate="print">
            <a:extLst>
              <a:ext uri="{28A0092B-C50C-407E-A947-70E740481C1C}">
                <a14:useLocalDpi xmlns:a14="http://schemas.microsoft.com/office/drawing/2010/main" val="0"/>
              </a:ext>
            </a:extLst>
          </a:blip>
          <a:srcRect/>
          <a:stretch/>
        </p:blipFill>
        <p:spPr>
          <a:xfrm>
            <a:off x="118979" y="122867"/>
            <a:ext cx="2758043" cy="2571873"/>
          </a:xfrm>
        </p:spPr>
      </p:pic>
      <p:pic>
        <p:nvPicPr>
          <p:cNvPr id="8" name="Content Placeholder 7"/>
          <p:cNvPicPr>
            <a:picLocks noGrp="1"/>
          </p:cNvPicPr>
          <p:nvPr>
            <p:ph sz="quarter" idx="27"/>
          </p:nvPr>
        </p:nvPicPr>
        <p:blipFill>
          <a:blip r:embed="rId7">
            <a:extLst>
              <a:ext uri="{28A0092B-C50C-407E-A947-70E740481C1C}">
                <a14:useLocalDpi xmlns:a14="http://schemas.microsoft.com/office/drawing/2010/main" val="0"/>
              </a:ext>
            </a:extLst>
          </a:blip>
          <a:srcRect/>
          <a:stretch/>
        </p:blipFill>
        <p:spPr>
          <a:xfrm>
            <a:off x="118979" y="2667001"/>
            <a:ext cx="2758042" cy="2381250"/>
          </a:xfrm>
        </p:spPr>
      </p:pic>
      <p:sp>
        <p:nvSpPr>
          <p:cNvPr id="13" name="Text Placeholder 12"/>
          <p:cNvSpPr>
            <a:spLocks noGrp="1"/>
          </p:cNvSpPr>
          <p:nvPr>
            <p:ph type="body" sz="quarter" idx="28"/>
          </p:nvPr>
        </p:nvSpPr>
        <p:spPr>
          <a:xfrm>
            <a:off x="2906765" y="1962150"/>
            <a:ext cx="3330469" cy="609600"/>
          </a:xfrm>
        </p:spPr>
        <p:txBody>
          <a:bodyPr/>
          <a:lstStyle/>
          <a:p>
            <a:r>
              <a:rPr lang="id-ID" sz="1100" dirty="0"/>
              <a:t>Lokasi tempat usaha yang strategis karena berada di pusat kota yang pasti dilewati oleh banyak kendaraan serta dikelilingi oleh berbagai institusi dan perusahaan ( SMAN 3 Palembang, Universitas Islam Negri Palembang, RS. Moh Husein Palembang, dll). </a:t>
            </a:r>
          </a:p>
        </p:txBody>
      </p:sp>
    </p:spTree>
    <p:extLst>
      <p:ext uri="{BB962C8B-B14F-4D97-AF65-F5344CB8AC3E}">
        <p14:creationId xmlns:p14="http://schemas.microsoft.com/office/powerpoint/2010/main" val="2582514882"/>
      </p:ext>
    </p:extLst>
  </p:cSld>
  <p:clrMapOvr>
    <a:masterClrMapping/>
  </p:clrMapOvr>
  <mc:AlternateContent xmlns:mc="http://schemas.openxmlformats.org/markup-compatibility/2006" xmlns:p14="http://schemas.microsoft.com/office/powerpoint/2010/main">
    <mc:Choice Requires="p14">
      <p:transition spd="slow" p14:dur="1200" advClick="0" advTm="3000">
        <p14:flip dir="r"/>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Sort Timeline with Description</a:t>
            </a:r>
          </a:p>
        </p:txBody>
      </p:sp>
      <p:sp>
        <p:nvSpPr>
          <p:cNvPr id="3" name="Footer Placeholder 2"/>
          <p:cNvSpPr>
            <a:spLocks noGrp="1"/>
          </p:cNvSpPr>
          <p:nvPr>
            <p:ph type="ftr" sz="quarter" idx="10"/>
          </p:nvPr>
        </p:nvSpPr>
        <p:spPr/>
        <p:txBody>
          <a:bodyPr/>
          <a:lstStyle/>
          <a:p>
            <a:r>
              <a:rPr lang="en-US" dirty="0"/>
              <a:t>www.graphicriver.net/goashape</a:t>
            </a:r>
          </a:p>
        </p:txBody>
      </p:sp>
      <p:graphicFrame>
        <p:nvGraphicFramePr>
          <p:cNvPr id="30" name="Content Placeholder 29"/>
          <p:cNvGraphicFramePr>
            <a:graphicFrameLocks noGrp="1"/>
          </p:cNvGraphicFramePr>
          <p:nvPr>
            <p:ph sz="quarter" idx="4294967295"/>
            <p:extLst>
              <p:ext uri="{D42A27DB-BD31-4B8C-83A1-F6EECF244321}">
                <p14:modId xmlns:p14="http://schemas.microsoft.com/office/powerpoint/2010/main" val="1394554777"/>
              </p:ext>
            </p:extLst>
          </p:nvPr>
        </p:nvGraphicFramePr>
        <p:xfrm>
          <a:off x="3276614" y="1352551"/>
          <a:ext cx="2590803"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8" name="Straight Connector 37"/>
          <p:cNvCxnSpPr/>
          <p:nvPr/>
        </p:nvCxnSpPr>
        <p:spPr>
          <a:xfrm>
            <a:off x="5693681" y="1728227"/>
            <a:ext cx="439767" cy="0"/>
          </a:xfrm>
          <a:prstGeom prst="line">
            <a:avLst/>
          </a:prstGeom>
          <a:ln>
            <a:solidFill>
              <a:schemeClr val="bg1">
                <a:lumMod val="8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760156" y="2811961"/>
            <a:ext cx="447391" cy="0"/>
          </a:xfrm>
          <a:prstGeom prst="line">
            <a:avLst/>
          </a:prstGeom>
          <a:ln>
            <a:solidFill>
              <a:schemeClr val="bg1">
                <a:lumMod val="8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515848" y="3887227"/>
            <a:ext cx="617567" cy="0"/>
          </a:xfrm>
          <a:prstGeom prst="line">
            <a:avLst/>
          </a:prstGeom>
          <a:ln>
            <a:solidFill>
              <a:schemeClr val="bg1">
                <a:lumMod val="85000"/>
              </a:schemeClr>
            </a:solidFill>
            <a:prstDash val="dash"/>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387503" y="2074894"/>
            <a:ext cx="2372667" cy="1476872"/>
          </a:xfrm>
          <a:prstGeom prst="rect">
            <a:avLst/>
          </a:prstGeom>
          <a:noFill/>
        </p:spPr>
        <p:txBody>
          <a:bodyPr wrap="square" lIns="91418" tIns="45708" rIns="91418" bIns="45708" rtlCol="0">
            <a:spAutoFit/>
          </a:bodyPr>
          <a:lstStyle/>
          <a:p>
            <a:pPr algn="r"/>
            <a:r>
              <a:rPr lang="en-US" sz="1000">
                <a:solidFill>
                  <a:schemeClr val="accent2"/>
                </a:solidFill>
              </a:rPr>
              <a:t>Asenim justo</a:t>
            </a:r>
          </a:p>
          <a:p>
            <a:pPr algn="r"/>
            <a:r>
              <a:rPr lang="en-US" sz="1000"/>
              <a:t> </a:t>
            </a:r>
          </a:p>
          <a:p>
            <a:pPr algn="r"/>
            <a:r>
              <a:rPr lang="en-US" sz="1000"/>
              <a:t>rhoncus ut, imperdiet a, venenatis vitae, justo. Fusce neque. Suspendisse enim turpis, dictum sed, iaculis a, condimentum nec, nisi. Curabitur ligula sapien, tincidunt non, euismod vitae, posuere imperdiet, leo. </a:t>
            </a:r>
          </a:p>
          <a:p>
            <a:pPr algn="r"/>
            <a:endParaRPr lang="en-US" sz="1000"/>
          </a:p>
        </p:txBody>
      </p:sp>
      <p:sp>
        <p:nvSpPr>
          <p:cNvPr id="44" name="TextBox 43"/>
          <p:cNvSpPr txBox="1"/>
          <p:nvPr/>
        </p:nvSpPr>
        <p:spPr>
          <a:xfrm>
            <a:off x="6605343" y="1566834"/>
            <a:ext cx="2286660" cy="1169192"/>
          </a:xfrm>
          <a:prstGeom prst="rect">
            <a:avLst/>
          </a:prstGeom>
          <a:noFill/>
        </p:spPr>
        <p:txBody>
          <a:bodyPr wrap="square" lIns="91418" tIns="45708" rIns="91418" bIns="45708" rtlCol="0">
            <a:spAutoFit/>
          </a:bodyPr>
          <a:lstStyle/>
          <a:p>
            <a:r>
              <a:rPr lang="en-US" sz="1000">
                <a:solidFill>
                  <a:schemeClr val="accent2"/>
                </a:solidFill>
              </a:rPr>
              <a:t>Suspendisse </a:t>
            </a:r>
          </a:p>
          <a:p>
            <a:endParaRPr lang="en-US" sz="1000"/>
          </a:p>
          <a:p>
            <a:r>
              <a:rPr lang="en-US" sz="1000"/>
              <a:t>enim turpis, dictum sed, iaculis a, condimentum nec, nisi. Curabitur ligula sapien, tincidunt non, euismod vitae, posuere.</a:t>
            </a:r>
          </a:p>
          <a:p>
            <a:endParaRPr lang="en-US" sz="1000"/>
          </a:p>
        </p:txBody>
      </p:sp>
      <p:sp>
        <p:nvSpPr>
          <p:cNvPr id="45" name="TextBox 44"/>
          <p:cNvSpPr txBox="1"/>
          <p:nvPr/>
        </p:nvSpPr>
        <p:spPr>
          <a:xfrm>
            <a:off x="6605343" y="3706464"/>
            <a:ext cx="2286660" cy="861512"/>
          </a:xfrm>
          <a:prstGeom prst="rect">
            <a:avLst/>
          </a:prstGeom>
          <a:noFill/>
        </p:spPr>
        <p:txBody>
          <a:bodyPr wrap="square" lIns="91418" tIns="45708" rIns="91418" bIns="45708" rtlCol="0">
            <a:spAutoFit/>
          </a:bodyPr>
          <a:lstStyle/>
          <a:p>
            <a:r>
              <a:rPr lang="en-US" sz="1000">
                <a:solidFill>
                  <a:schemeClr val="accent2"/>
                </a:solidFill>
              </a:rPr>
              <a:t>Curabitur ligula sapien</a:t>
            </a:r>
          </a:p>
          <a:p>
            <a:endParaRPr lang="en-US" sz="1000"/>
          </a:p>
          <a:p>
            <a:r>
              <a:rPr lang="en-US" sz="1000"/>
              <a:t>tincidunt non, euismod vitae, posuere imperdiet, leo. </a:t>
            </a:r>
          </a:p>
          <a:p>
            <a:endParaRPr lang="en-US" sz="1000"/>
          </a:p>
        </p:txBody>
      </p:sp>
      <p:sp>
        <p:nvSpPr>
          <p:cNvPr id="6" name="Freeform 5"/>
          <p:cNvSpPr>
            <a:spLocks noEditPoints="1"/>
          </p:cNvSpPr>
          <p:nvPr/>
        </p:nvSpPr>
        <p:spPr bwMode="auto">
          <a:xfrm>
            <a:off x="1490723" y="2074866"/>
            <a:ext cx="214313" cy="279400"/>
          </a:xfrm>
          <a:custGeom>
            <a:avLst/>
            <a:gdLst>
              <a:gd name="T0" fmla="*/ 103 w 191"/>
              <a:gd name="T1" fmla="*/ 223 h 243"/>
              <a:gd name="T2" fmla="*/ 96 w 191"/>
              <a:gd name="T3" fmla="*/ 213 h 243"/>
              <a:gd name="T4" fmla="*/ 92 w 191"/>
              <a:gd name="T5" fmla="*/ 197 h 243"/>
              <a:gd name="T6" fmla="*/ 13 w 191"/>
              <a:gd name="T7" fmla="*/ 30 h 243"/>
              <a:gd name="T8" fmla="*/ 124 w 191"/>
              <a:gd name="T9" fmla="*/ 155 h 243"/>
              <a:gd name="T10" fmla="*/ 130 w 191"/>
              <a:gd name="T11" fmla="*/ 168 h 243"/>
              <a:gd name="T12" fmla="*/ 137 w 191"/>
              <a:gd name="T13" fmla="*/ 165 h 243"/>
              <a:gd name="T14" fmla="*/ 119 w 191"/>
              <a:gd name="T15" fmla="*/ 0 h 243"/>
              <a:gd name="T16" fmla="*/ 0 w 191"/>
              <a:gd name="T17" fmla="*/ 18 h 243"/>
              <a:gd name="T18" fmla="*/ 17 w 191"/>
              <a:gd name="T19" fmla="*/ 243 h 243"/>
              <a:gd name="T20" fmla="*/ 129 w 191"/>
              <a:gd name="T21" fmla="*/ 240 h 243"/>
              <a:gd name="T22" fmla="*/ 103 w 191"/>
              <a:gd name="T23" fmla="*/ 223 h 243"/>
              <a:gd name="T24" fmla="*/ 108 w 191"/>
              <a:gd name="T25" fmla="*/ 11 h 243"/>
              <a:gd name="T26" fmla="*/ 112 w 191"/>
              <a:gd name="T27" fmla="*/ 16 h 243"/>
              <a:gd name="T28" fmla="*/ 103 w 191"/>
              <a:gd name="T29" fmla="*/ 16 h 243"/>
              <a:gd name="T30" fmla="*/ 108 w 191"/>
              <a:gd name="T31" fmla="*/ 11 h 243"/>
              <a:gd name="T32" fmla="*/ 45 w 191"/>
              <a:gd name="T33" fmla="*/ 13 h 243"/>
              <a:gd name="T34" fmla="*/ 92 w 191"/>
              <a:gd name="T35" fmla="*/ 18 h 243"/>
              <a:gd name="T36" fmla="*/ 45 w 191"/>
              <a:gd name="T37" fmla="*/ 13 h 243"/>
              <a:gd name="T38" fmla="*/ 90 w 191"/>
              <a:gd name="T39" fmla="*/ 224 h 243"/>
              <a:gd name="T40" fmla="*/ 47 w 191"/>
              <a:gd name="T41" fmla="*/ 211 h 243"/>
              <a:gd name="T42" fmla="*/ 90 w 191"/>
              <a:gd name="T43" fmla="*/ 224 h 243"/>
              <a:gd name="T44" fmla="*/ 29 w 191"/>
              <a:gd name="T45" fmla="*/ 50 h 243"/>
              <a:gd name="T46" fmla="*/ 60 w 191"/>
              <a:gd name="T47" fmla="*/ 50 h 243"/>
              <a:gd name="T48" fmla="*/ 29 w 191"/>
              <a:gd name="T49" fmla="*/ 83 h 243"/>
              <a:gd name="T50" fmla="*/ 62 w 191"/>
              <a:gd name="T51" fmla="*/ 87 h 243"/>
              <a:gd name="T52" fmla="*/ 64 w 191"/>
              <a:gd name="T53" fmla="*/ 85 h 243"/>
              <a:gd name="T54" fmla="*/ 62 w 191"/>
              <a:gd name="T55" fmla="*/ 45 h 243"/>
              <a:gd name="T56" fmla="*/ 25 w 191"/>
              <a:gd name="T57" fmla="*/ 48 h 243"/>
              <a:gd name="T58" fmla="*/ 27 w 191"/>
              <a:gd name="T59" fmla="*/ 87 h 243"/>
              <a:gd name="T60" fmla="*/ 62 w 191"/>
              <a:gd name="T61" fmla="*/ 87 h 243"/>
              <a:gd name="T62" fmla="*/ 27 w 191"/>
              <a:gd name="T63" fmla="*/ 48 h 243"/>
              <a:gd name="T64" fmla="*/ 62 w 191"/>
              <a:gd name="T65" fmla="*/ 85 h 243"/>
              <a:gd name="T66" fmla="*/ 27 w 191"/>
              <a:gd name="T67" fmla="*/ 48 h 243"/>
              <a:gd name="T68" fmla="*/ 115 w 191"/>
              <a:gd name="T69" fmla="*/ 105 h 243"/>
              <a:gd name="T70" fmla="*/ 28 w 191"/>
              <a:gd name="T71" fmla="*/ 110 h 243"/>
              <a:gd name="T72" fmla="*/ 28 w 191"/>
              <a:gd name="T73" fmla="*/ 99 h 243"/>
              <a:gd name="T74" fmla="*/ 115 w 191"/>
              <a:gd name="T75" fmla="*/ 105 h 243"/>
              <a:gd name="T76" fmla="*/ 100 w 191"/>
              <a:gd name="T77" fmla="*/ 132 h 243"/>
              <a:gd name="T78" fmla="*/ 27 w 191"/>
              <a:gd name="T79" fmla="*/ 132 h 243"/>
              <a:gd name="T80" fmla="*/ 27 w 191"/>
              <a:gd name="T81" fmla="*/ 122 h 243"/>
              <a:gd name="T82" fmla="*/ 115 w 191"/>
              <a:gd name="T83" fmla="*/ 127 h 243"/>
              <a:gd name="T84" fmla="*/ 108 w 191"/>
              <a:gd name="T85" fmla="*/ 132 h 243"/>
              <a:gd name="T86" fmla="*/ 100 w 191"/>
              <a:gd name="T87" fmla="*/ 132 h 243"/>
              <a:gd name="T88" fmla="*/ 84 w 191"/>
              <a:gd name="T89" fmla="*/ 145 h 243"/>
              <a:gd name="T90" fmla="*/ 85 w 191"/>
              <a:gd name="T91" fmla="*/ 149 h 243"/>
              <a:gd name="T92" fmla="*/ 27 w 191"/>
              <a:gd name="T93" fmla="*/ 155 h 243"/>
              <a:gd name="T94" fmla="*/ 27 w 191"/>
              <a:gd name="T95" fmla="*/ 145 h 243"/>
              <a:gd name="T96" fmla="*/ 155 w 191"/>
              <a:gd name="T97" fmla="*/ 242 h 243"/>
              <a:gd name="T98" fmla="*/ 149 w 191"/>
              <a:gd name="T99" fmla="*/ 237 h 243"/>
              <a:gd name="T100" fmla="*/ 111 w 191"/>
              <a:gd name="T101" fmla="*/ 223 h 243"/>
              <a:gd name="T102" fmla="*/ 107 w 191"/>
              <a:gd name="T103" fmla="*/ 201 h 243"/>
              <a:gd name="T104" fmla="*/ 126 w 191"/>
              <a:gd name="T105" fmla="*/ 214 h 243"/>
              <a:gd name="T106" fmla="*/ 97 w 191"/>
              <a:gd name="T107" fmla="*/ 150 h 243"/>
              <a:gd name="T108" fmla="*/ 128 w 191"/>
              <a:gd name="T109" fmla="*/ 176 h 243"/>
              <a:gd name="T110" fmla="*/ 159 w 191"/>
              <a:gd name="T111" fmla="*/ 171 h 243"/>
              <a:gd name="T112" fmla="*/ 190 w 191"/>
              <a:gd name="T113" fmla="*/ 217 h 243"/>
              <a:gd name="T114" fmla="*/ 155 w 191"/>
              <a:gd name="T115" fmla="*/ 242 h 243"/>
              <a:gd name="T116" fmla="*/ 155 w 191"/>
              <a:gd name="T117" fmla="*/ 24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1" h="243">
                <a:moveTo>
                  <a:pt x="103" y="223"/>
                </a:moveTo>
                <a:lnTo>
                  <a:pt x="103" y="223"/>
                </a:lnTo>
                <a:cubicBezTo>
                  <a:pt x="100" y="218"/>
                  <a:pt x="98" y="216"/>
                  <a:pt x="98" y="215"/>
                </a:cubicBezTo>
                <a:cubicBezTo>
                  <a:pt x="97" y="215"/>
                  <a:pt x="97" y="214"/>
                  <a:pt x="96" y="213"/>
                </a:cubicBezTo>
                <a:cubicBezTo>
                  <a:pt x="92" y="210"/>
                  <a:pt x="91" y="205"/>
                  <a:pt x="91" y="201"/>
                </a:cubicBezTo>
                <a:cubicBezTo>
                  <a:pt x="91" y="199"/>
                  <a:pt x="91" y="198"/>
                  <a:pt x="92" y="197"/>
                </a:cubicBezTo>
                <a:lnTo>
                  <a:pt x="13" y="197"/>
                </a:lnTo>
                <a:lnTo>
                  <a:pt x="13" y="30"/>
                </a:lnTo>
                <a:lnTo>
                  <a:pt x="124" y="30"/>
                </a:lnTo>
                <a:lnTo>
                  <a:pt x="124" y="155"/>
                </a:lnTo>
                <a:cubicBezTo>
                  <a:pt x="124" y="155"/>
                  <a:pt x="124" y="155"/>
                  <a:pt x="124" y="155"/>
                </a:cubicBezTo>
                <a:cubicBezTo>
                  <a:pt x="126" y="159"/>
                  <a:pt x="128" y="164"/>
                  <a:pt x="130" y="168"/>
                </a:cubicBezTo>
                <a:cubicBezTo>
                  <a:pt x="131" y="167"/>
                  <a:pt x="132" y="167"/>
                  <a:pt x="133" y="166"/>
                </a:cubicBezTo>
                <a:cubicBezTo>
                  <a:pt x="134" y="166"/>
                  <a:pt x="135" y="165"/>
                  <a:pt x="137" y="165"/>
                </a:cubicBezTo>
                <a:lnTo>
                  <a:pt x="137" y="18"/>
                </a:lnTo>
                <a:cubicBezTo>
                  <a:pt x="137" y="8"/>
                  <a:pt x="129" y="0"/>
                  <a:pt x="119" y="0"/>
                </a:cubicBezTo>
                <a:lnTo>
                  <a:pt x="17" y="0"/>
                </a:lnTo>
                <a:cubicBezTo>
                  <a:pt x="7" y="0"/>
                  <a:pt x="0" y="8"/>
                  <a:pt x="0" y="18"/>
                </a:cubicBezTo>
                <a:lnTo>
                  <a:pt x="0" y="225"/>
                </a:lnTo>
                <a:cubicBezTo>
                  <a:pt x="0" y="235"/>
                  <a:pt x="7" y="243"/>
                  <a:pt x="17" y="243"/>
                </a:cubicBezTo>
                <a:lnTo>
                  <a:pt x="119" y="243"/>
                </a:lnTo>
                <a:cubicBezTo>
                  <a:pt x="123" y="243"/>
                  <a:pt x="127" y="242"/>
                  <a:pt x="129" y="240"/>
                </a:cubicBezTo>
                <a:cubicBezTo>
                  <a:pt x="125" y="238"/>
                  <a:pt x="120" y="236"/>
                  <a:pt x="115" y="232"/>
                </a:cubicBezTo>
                <a:cubicBezTo>
                  <a:pt x="106" y="228"/>
                  <a:pt x="104" y="225"/>
                  <a:pt x="103" y="223"/>
                </a:cubicBezTo>
                <a:lnTo>
                  <a:pt x="103" y="223"/>
                </a:lnTo>
                <a:close/>
                <a:moveTo>
                  <a:pt x="108" y="11"/>
                </a:moveTo>
                <a:lnTo>
                  <a:pt x="108" y="11"/>
                </a:lnTo>
                <a:cubicBezTo>
                  <a:pt x="110" y="11"/>
                  <a:pt x="112" y="13"/>
                  <a:pt x="112" y="16"/>
                </a:cubicBezTo>
                <a:cubicBezTo>
                  <a:pt x="112" y="18"/>
                  <a:pt x="110" y="20"/>
                  <a:pt x="108" y="20"/>
                </a:cubicBezTo>
                <a:cubicBezTo>
                  <a:pt x="105" y="20"/>
                  <a:pt x="103" y="18"/>
                  <a:pt x="103" y="16"/>
                </a:cubicBezTo>
                <a:cubicBezTo>
                  <a:pt x="103" y="13"/>
                  <a:pt x="105" y="11"/>
                  <a:pt x="108" y="11"/>
                </a:cubicBezTo>
                <a:lnTo>
                  <a:pt x="108" y="11"/>
                </a:lnTo>
                <a:close/>
                <a:moveTo>
                  <a:pt x="45" y="13"/>
                </a:moveTo>
                <a:lnTo>
                  <a:pt x="45" y="13"/>
                </a:lnTo>
                <a:lnTo>
                  <a:pt x="92" y="13"/>
                </a:lnTo>
                <a:lnTo>
                  <a:pt x="92" y="18"/>
                </a:lnTo>
                <a:lnTo>
                  <a:pt x="45" y="18"/>
                </a:lnTo>
                <a:lnTo>
                  <a:pt x="45" y="13"/>
                </a:lnTo>
                <a:close/>
                <a:moveTo>
                  <a:pt x="90" y="224"/>
                </a:moveTo>
                <a:lnTo>
                  <a:pt x="90" y="224"/>
                </a:lnTo>
                <a:lnTo>
                  <a:pt x="47" y="224"/>
                </a:lnTo>
                <a:lnTo>
                  <a:pt x="47" y="211"/>
                </a:lnTo>
                <a:lnTo>
                  <a:pt x="90" y="211"/>
                </a:lnTo>
                <a:lnTo>
                  <a:pt x="90" y="224"/>
                </a:lnTo>
                <a:lnTo>
                  <a:pt x="90" y="224"/>
                </a:lnTo>
                <a:close/>
                <a:moveTo>
                  <a:pt x="29" y="50"/>
                </a:moveTo>
                <a:lnTo>
                  <a:pt x="29" y="50"/>
                </a:lnTo>
                <a:lnTo>
                  <a:pt x="60" y="50"/>
                </a:lnTo>
                <a:lnTo>
                  <a:pt x="60" y="83"/>
                </a:lnTo>
                <a:lnTo>
                  <a:pt x="29" y="83"/>
                </a:lnTo>
                <a:lnTo>
                  <a:pt x="29" y="50"/>
                </a:lnTo>
                <a:close/>
                <a:moveTo>
                  <a:pt x="62" y="87"/>
                </a:moveTo>
                <a:lnTo>
                  <a:pt x="62" y="87"/>
                </a:lnTo>
                <a:cubicBezTo>
                  <a:pt x="63" y="87"/>
                  <a:pt x="64" y="86"/>
                  <a:pt x="64" y="85"/>
                </a:cubicBezTo>
                <a:lnTo>
                  <a:pt x="64" y="48"/>
                </a:lnTo>
                <a:cubicBezTo>
                  <a:pt x="64" y="46"/>
                  <a:pt x="63" y="45"/>
                  <a:pt x="62" y="45"/>
                </a:cubicBezTo>
                <a:lnTo>
                  <a:pt x="27" y="45"/>
                </a:lnTo>
                <a:cubicBezTo>
                  <a:pt x="26" y="45"/>
                  <a:pt x="25" y="46"/>
                  <a:pt x="25" y="48"/>
                </a:cubicBezTo>
                <a:lnTo>
                  <a:pt x="25" y="85"/>
                </a:lnTo>
                <a:cubicBezTo>
                  <a:pt x="25" y="86"/>
                  <a:pt x="26" y="87"/>
                  <a:pt x="27" y="87"/>
                </a:cubicBezTo>
                <a:lnTo>
                  <a:pt x="62" y="87"/>
                </a:lnTo>
                <a:lnTo>
                  <a:pt x="62" y="87"/>
                </a:lnTo>
                <a:close/>
                <a:moveTo>
                  <a:pt x="27" y="48"/>
                </a:moveTo>
                <a:lnTo>
                  <a:pt x="27" y="48"/>
                </a:lnTo>
                <a:lnTo>
                  <a:pt x="62" y="48"/>
                </a:lnTo>
                <a:lnTo>
                  <a:pt x="62" y="85"/>
                </a:lnTo>
                <a:lnTo>
                  <a:pt x="27" y="85"/>
                </a:lnTo>
                <a:lnTo>
                  <a:pt x="27" y="48"/>
                </a:lnTo>
                <a:close/>
                <a:moveTo>
                  <a:pt x="115" y="105"/>
                </a:moveTo>
                <a:lnTo>
                  <a:pt x="115" y="105"/>
                </a:lnTo>
                <a:cubicBezTo>
                  <a:pt x="115" y="108"/>
                  <a:pt x="113" y="110"/>
                  <a:pt x="110" y="110"/>
                </a:cubicBezTo>
                <a:lnTo>
                  <a:pt x="28" y="110"/>
                </a:lnTo>
                <a:cubicBezTo>
                  <a:pt x="25" y="110"/>
                  <a:pt x="22" y="108"/>
                  <a:pt x="22" y="105"/>
                </a:cubicBezTo>
                <a:cubicBezTo>
                  <a:pt x="22" y="102"/>
                  <a:pt x="25" y="99"/>
                  <a:pt x="28" y="99"/>
                </a:cubicBezTo>
                <a:lnTo>
                  <a:pt x="110" y="99"/>
                </a:lnTo>
                <a:cubicBezTo>
                  <a:pt x="113" y="99"/>
                  <a:pt x="115" y="102"/>
                  <a:pt x="115" y="105"/>
                </a:cubicBezTo>
                <a:lnTo>
                  <a:pt x="115" y="105"/>
                </a:lnTo>
                <a:close/>
                <a:moveTo>
                  <a:pt x="100" y="132"/>
                </a:moveTo>
                <a:lnTo>
                  <a:pt x="100" y="132"/>
                </a:lnTo>
                <a:lnTo>
                  <a:pt x="27" y="132"/>
                </a:lnTo>
                <a:cubicBezTo>
                  <a:pt x="24" y="132"/>
                  <a:pt x="22" y="130"/>
                  <a:pt x="22" y="127"/>
                </a:cubicBezTo>
                <a:cubicBezTo>
                  <a:pt x="22" y="124"/>
                  <a:pt x="24" y="122"/>
                  <a:pt x="27" y="122"/>
                </a:cubicBezTo>
                <a:lnTo>
                  <a:pt x="109" y="122"/>
                </a:lnTo>
                <a:cubicBezTo>
                  <a:pt x="112" y="122"/>
                  <a:pt x="115" y="124"/>
                  <a:pt x="115" y="127"/>
                </a:cubicBezTo>
                <a:cubicBezTo>
                  <a:pt x="115" y="130"/>
                  <a:pt x="112" y="132"/>
                  <a:pt x="109" y="132"/>
                </a:cubicBezTo>
                <a:lnTo>
                  <a:pt x="108" y="132"/>
                </a:lnTo>
                <a:cubicBezTo>
                  <a:pt x="106" y="131"/>
                  <a:pt x="103" y="131"/>
                  <a:pt x="100" y="132"/>
                </a:cubicBezTo>
                <a:cubicBezTo>
                  <a:pt x="100" y="132"/>
                  <a:pt x="100" y="132"/>
                  <a:pt x="100" y="132"/>
                </a:cubicBezTo>
                <a:lnTo>
                  <a:pt x="100" y="132"/>
                </a:lnTo>
                <a:close/>
                <a:moveTo>
                  <a:pt x="84" y="145"/>
                </a:moveTo>
                <a:lnTo>
                  <a:pt x="84" y="145"/>
                </a:lnTo>
                <a:cubicBezTo>
                  <a:pt x="85" y="146"/>
                  <a:pt x="85" y="147"/>
                  <a:pt x="85" y="149"/>
                </a:cubicBezTo>
                <a:cubicBezTo>
                  <a:pt x="86" y="151"/>
                  <a:pt x="87" y="153"/>
                  <a:pt x="88" y="155"/>
                </a:cubicBezTo>
                <a:lnTo>
                  <a:pt x="27" y="155"/>
                </a:lnTo>
                <a:cubicBezTo>
                  <a:pt x="24" y="155"/>
                  <a:pt x="22" y="153"/>
                  <a:pt x="22" y="150"/>
                </a:cubicBezTo>
                <a:cubicBezTo>
                  <a:pt x="22" y="147"/>
                  <a:pt x="24" y="145"/>
                  <a:pt x="27" y="145"/>
                </a:cubicBezTo>
                <a:lnTo>
                  <a:pt x="84" y="145"/>
                </a:lnTo>
                <a:close/>
                <a:moveTo>
                  <a:pt x="155" y="242"/>
                </a:moveTo>
                <a:lnTo>
                  <a:pt x="155" y="242"/>
                </a:lnTo>
                <a:cubicBezTo>
                  <a:pt x="155" y="242"/>
                  <a:pt x="156" y="238"/>
                  <a:pt x="149" y="237"/>
                </a:cubicBezTo>
                <a:cubicBezTo>
                  <a:pt x="149" y="237"/>
                  <a:pt x="136" y="237"/>
                  <a:pt x="122" y="229"/>
                </a:cubicBezTo>
                <a:cubicBezTo>
                  <a:pt x="122" y="229"/>
                  <a:pt x="112" y="225"/>
                  <a:pt x="111" y="223"/>
                </a:cubicBezTo>
                <a:cubicBezTo>
                  <a:pt x="104" y="213"/>
                  <a:pt x="103" y="214"/>
                  <a:pt x="102" y="213"/>
                </a:cubicBezTo>
                <a:cubicBezTo>
                  <a:pt x="96" y="210"/>
                  <a:pt x="94" y="195"/>
                  <a:pt x="107" y="201"/>
                </a:cubicBezTo>
                <a:cubicBezTo>
                  <a:pt x="107" y="201"/>
                  <a:pt x="116" y="208"/>
                  <a:pt x="116" y="208"/>
                </a:cubicBezTo>
                <a:cubicBezTo>
                  <a:pt x="116" y="208"/>
                  <a:pt x="122" y="214"/>
                  <a:pt x="126" y="214"/>
                </a:cubicBezTo>
                <a:cubicBezTo>
                  <a:pt x="131" y="211"/>
                  <a:pt x="117" y="190"/>
                  <a:pt x="117" y="189"/>
                </a:cubicBezTo>
                <a:cubicBezTo>
                  <a:pt x="117" y="189"/>
                  <a:pt x="109" y="176"/>
                  <a:pt x="97" y="150"/>
                </a:cubicBezTo>
                <a:cubicBezTo>
                  <a:pt x="91" y="135"/>
                  <a:pt x="101" y="138"/>
                  <a:pt x="105" y="143"/>
                </a:cubicBezTo>
                <a:cubicBezTo>
                  <a:pt x="106" y="142"/>
                  <a:pt x="126" y="177"/>
                  <a:pt x="128" y="176"/>
                </a:cubicBezTo>
                <a:cubicBezTo>
                  <a:pt x="128" y="176"/>
                  <a:pt x="133" y="165"/>
                  <a:pt x="143" y="173"/>
                </a:cubicBezTo>
                <a:cubicBezTo>
                  <a:pt x="143" y="173"/>
                  <a:pt x="150" y="162"/>
                  <a:pt x="159" y="171"/>
                </a:cubicBezTo>
                <a:cubicBezTo>
                  <a:pt x="159" y="171"/>
                  <a:pt x="172" y="166"/>
                  <a:pt x="176" y="178"/>
                </a:cubicBezTo>
                <a:cubicBezTo>
                  <a:pt x="176" y="178"/>
                  <a:pt x="190" y="198"/>
                  <a:pt x="190" y="217"/>
                </a:cubicBezTo>
                <a:lnTo>
                  <a:pt x="191" y="224"/>
                </a:lnTo>
                <a:lnTo>
                  <a:pt x="155" y="242"/>
                </a:lnTo>
                <a:close/>
                <a:moveTo>
                  <a:pt x="155" y="242"/>
                </a:moveTo>
                <a:lnTo>
                  <a:pt x="155" y="242"/>
                </a:lnTo>
                <a:close/>
              </a:path>
            </a:pathLst>
          </a:custGeom>
          <a:solidFill>
            <a:schemeClr val="accent6"/>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10" name="Freeform 9"/>
          <p:cNvSpPr>
            <a:spLocks noEditPoints="1"/>
          </p:cNvSpPr>
          <p:nvPr/>
        </p:nvSpPr>
        <p:spPr bwMode="auto">
          <a:xfrm>
            <a:off x="6299218" y="1593902"/>
            <a:ext cx="312739" cy="211137"/>
          </a:xfrm>
          <a:custGeom>
            <a:avLst/>
            <a:gdLst>
              <a:gd name="T0" fmla="*/ 206 w 255"/>
              <a:gd name="T1" fmla="*/ 63 h 169"/>
              <a:gd name="T2" fmla="*/ 206 w 255"/>
              <a:gd name="T3" fmla="*/ 63 h 169"/>
              <a:gd name="T4" fmla="*/ 128 w 255"/>
              <a:gd name="T5" fmla="*/ 0 h 169"/>
              <a:gd name="T6" fmla="*/ 57 w 255"/>
              <a:gd name="T7" fmla="*/ 41 h 169"/>
              <a:gd name="T8" fmla="*/ 0 w 255"/>
              <a:gd name="T9" fmla="*/ 105 h 169"/>
              <a:gd name="T10" fmla="*/ 64 w 255"/>
              <a:gd name="T11" fmla="*/ 169 h 169"/>
              <a:gd name="T12" fmla="*/ 202 w 255"/>
              <a:gd name="T13" fmla="*/ 169 h 169"/>
              <a:gd name="T14" fmla="*/ 255 w 255"/>
              <a:gd name="T15" fmla="*/ 116 h 169"/>
              <a:gd name="T16" fmla="*/ 206 w 255"/>
              <a:gd name="T17" fmla="*/ 63 h 169"/>
              <a:gd name="T18" fmla="*/ 206 w 255"/>
              <a:gd name="T19" fmla="*/ 63 h 169"/>
              <a:gd name="T20" fmla="*/ 202 w 255"/>
              <a:gd name="T21" fmla="*/ 148 h 169"/>
              <a:gd name="T22" fmla="*/ 202 w 255"/>
              <a:gd name="T23" fmla="*/ 148 h 169"/>
              <a:gd name="T24" fmla="*/ 64 w 255"/>
              <a:gd name="T25" fmla="*/ 148 h 169"/>
              <a:gd name="T26" fmla="*/ 21 w 255"/>
              <a:gd name="T27" fmla="*/ 105 h 169"/>
              <a:gd name="T28" fmla="*/ 64 w 255"/>
              <a:gd name="T29" fmla="*/ 63 h 169"/>
              <a:gd name="T30" fmla="*/ 71 w 255"/>
              <a:gd name="T31" fmla="*/ 63 h 169"/>
              <a:gd name="T32" fmla="*/ 128 w 255"/>
              <a:gd name="T33" fmla="*/ 20 h 169"/>
              <a:gd name="T34" fmla="*/ 186 w 255"/>
              <a:gd name="T35" fmla="*/ 79 h 169"/>
              <a:gd name="T36" fmla="*/ 186 w 255"/>
              <a:gd name="T37" fmla="*/ 84 h 169"/>
              <a:gd name="T38" fmla="*/ 202 w 255"/>
              <a:gd name="T39" fmla="*/ 84 h 169"/>
              <a:gd name="T40" fmla="*/ 234 w 255"/>
              <a:gd name="T41" fmla="*/ 116 h 169"/>
              <a:gd name="T42" fmla="*/ 202 w 255"/>
              <a:gd name="T43" fmla="*/ 148 h 169"/>
              <a:gd name="T44" fmla="*/ 202 w 255"/>
              <a:gd name="T45" fmla="*/ 148 h 169"/>
              <a:gd name="T46" fmla="*/ 202 w 255"/>
              <a:gd name="T47" fmla="*/ 148 h 169"/>
              <a:gd name="T48" fmla="*/ 202 w 255"/>
              <a:gd name="T49" fmla="*/ 14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169">
                <a:moveTo>
                  <a:pt x="206" y="63"/>
                </a:moveTo>
                <a:lnTo>
                  <a:pt x="206" y="63"/>
                </a:lnTo>
                <a:cubicBezTo>
                  <a:pt x="199" y="26"/>
                  <a:pt x="167" y="0"/>
                  <a:pt x="128" y="0"/>
                </a:cubicBezTo>
                <a:cubicBezTo>
                  <a:pt x="97" y="0"/>
                  <a:pt x="70" y="16"/>
                  <a:pt x="57" y="41"/>
                </a:cubicBezTo>
                <a:cubicBezTo>
                  <a:pt x="24" y="45"/>
                  <a:pt x="0" y="72"/>
                  <a:pt x="0" y="105"/>
                </a:cubicBezTo>
                <a:cubicBezTo>
                  <a:pt x="0" y="140"/>
                  <a:pt x="28" y="169"/>
                  <a:pt x="64" y="169"/>
                </a:cubicBezTo>
                <a:lnTo>
                  <a:pt x="202" y="169"/>
                </a:lnTo>
                <a:cubicBezTo>
                  <a:pt x="232" y="169"/>
                  <a:pt x="255" y="146"/>
                  <a:pt x="255" y="116"/>
                </a:cubicBezTo>
                <a:cubicBezTo>
                  <a:pt x="255" y="88"/>
                  <a:pt x="233" y="65"/>
                  <a:pt x="206" y="63"/>
                </a:cubicBezTo>
                <a:lnTo>
                  <a:pt x="206" y="63"/>
                </a:lnTo>
                <a:close/>
                <a:moveTo>
                  <a:pt x="202" y="148"/>
                </a:moveTo>
                <a:lnTo>
                  <a:pt x="202" y="148"/>
                </a:lnTo>
                <a:lnTo>
                  <a:pt x="64" y="148"/>
                </a:lnTo>
                <a:cubicBezTo>
                  <a:pt x="40" y="148"/>
                  <a:pt x="21" y="129"/>
                  <a:pt x="21" y="105"/>
                </a:cubicBezTo>
                <a:cubicBezTo>
                  <a:pt x="21" y="82"/>
                  <a:pt x="40" y="63"/>
                  <a:pt x="64" y="63"/>
                </a:cubicBezTo>
                <a:lnTo>
                  <a:pt x="71" y="63"/>
                </a:lnTo>
                <a:cubicBezTo>
                  <a:pt x="78" y="38"/>
                  <a:pt x="101" y="20"/>
                  <a:pt x="128" y="20"/>
                </a:cubicBezTo>
                <a:cubicBezTo>
                  <a:pt x="159" y="20"/>
                  <a:pt x="186" y="47"/>
                  <a:pt x="186" y="79"/>
                </a:cubicBezTo>
                <a:lnTo>
                  <a:pt x="186" y="84"/>
                </a:lnTo>
                <a:lnTo>
                  <a:pt x="202" y="84"/>
                </a:lnTo>
                <a:cubicBezTo>
                  <a:pt x="220" y="84"/>
                  <a:pt x="234" y="98"/>
                  <a:pt x="234" y="116"/>
                </a:cubicBezTo>
                <a:cubicBezTo>
                  <a:pt x="234" y="134"/>
                  <a:pt x="220" y="148"/>
                  <a:pt x="202" y="148"/>
                </a:cubicBezTo>
                <a:lnTo>
                  <a:pt x="202" y="148"/>
                </a:lnTo>
                <a:close/>
                <a:moveTo>
                  <a:pt x="202" y="148"/>
                </a:moveTo>
                <a:lnTo>
                  <a:pt x="202" y="148"/>
                </a:lnTo>
                <a:close/>
              </a:path>
            </a:pathLst>
          </a:custGeom>
          <a:solidFill>
            <a:schemeClr val="accent6"/>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grpSp>
        <p:nvGrpSpPr>
          <p:cNvPr id="16" name="Skupina 15"/>
          <p:cNvGrpSpPr/>
          <p:nvPr/>
        </p:nvGrpSpPr>
        <p:grpSpPr>
          <a:xfrm>
            <a:off x="6375405" y="3705246"/>
            <a:ext cx="230188" cy="249239"/>
            <a:chOff x="6375400" y="3705225"/>
            <a:chExt cx="230188" cy="249238"/>
          </a:xfrm>
          <a:solidFill>
            <a:schemeClr val="accent6"/>
          </a:solidFill>
        </p:grpSpPr>
        <p:sp>
          <p:nvSpPr>
            <p:cNvPr id="13" name="Freeform 13"/>
            <p:cNvSpPr>
              <a:spLocks noEditPoints="1"/>
            </p:cNvSpPr>
            <p:nvPr/>
          </p:nvSpPr>
          <p:spPr bwMode="auto">
            <a:xfrm>
              <a:off x="6375400" y="3859213"/>
              <a:ext cx="230188" cy="95250"/>
            </a:xfrm>
            <a:custGeom>
              <a:avLst/>
              <a:gdLst>
                <a:gd name="T0" fmla="*/ 7678 w 7686"/>
                <a:gd name="T1" fmla="*/ 2469 h 3196"/>
                <a:gd name="T2" fmla="*/ 7678 w 7686"/>
                <a:gd name="T3" fmla="*/ 2469 h 3196"/>
                <a:gd name="T4" fmla="*/ 7678 w 7686"/>
                <a:gd name="T5" fmla="*/ 2469 h 3196"/>
                <a:gd name="T6" fmla="*/ 7653 w 7686"/>
                <a:gd name="T7" fmla="*/ 2366 h 3196"/>
                <a:gd name="T8" fmla="*/ 7288 w 7686"/>
                <a:gd name="T9" fmla="*/ 1186 h 3196"/>
                <a:gd name="T10" fmla="*/ 7244 w 7686"/>
                <a:gd name="T11" fmla="*/ 1054 h 3196"/>
                <a:gd name="T12" fmla="*/ 7244 w 7686"/>
                <a:gd name="T13" fmla="*/ 1053 h 3196"/>
                <a:gd name="T14" fmla="*/ 6996 w 7686"/>
                <a:gd name="T15" fmla="*/ 778 h 3196"/>
                <a:gd name="T16" fmla="*/ 6957 w 7686"/>
                <a:gd name="T17" fmla="*/ 756 h 3196"/>
                <a:gd name="T18" fmla="*/ 6935 w 7686"/>
                <a:gd name="T19" fmla="*/ 746 h 3196"/>
                <a:gd name="T20" fmla="*/ 6071 w 7686"/>
                <a:gd name="T21" fmla="*/ 385 h 3196"/>
                <a:gd name="T22" fmla="*/ 5063 w 7686"/>
                <a:gd name="T23" fmla="*/ 1 h 3196"/>
                <a:gd name="T24" fmla="*/ 4325 w 7686"/>
                <a:gd name="T25" fmla="*/ 2192 h 3196"/>
                <a:gd name="T26" fmla="*/ 4251 w 7686"/>
                <a:gd name="T27" fmla="*/ 613 h 3196"/>
                <a:gd name="T28" fmla="*/ 4312 w 7686"/>
                <a:gd name="T29" fmla="*/ 493 h 3196"/>
                <a:gd name="T30" fmla="*/ 4555 w 7686"/>
                <a:gd name="T31" fmla="*/ 12 h 3196"/>
                <a:gd name="T32" fmla="*/ 3839 w 7686"/>
                <a:gd name="T33" fmla="*/ 245 h 3196"/>
                <a:gd name="T34" fmla="*/ 3135 w 7686"/>
                <a:gd name="T35" fmla="*/ 21 h 3196"/>
                <a:gd name="T36" fmla="*/ 3374 w 7686"/>
                <a:gd name="T37" fmla="*/ 493 h 3196"/>
                <a:gd name="T38" fmla="*/ 3435 w 7686"/>
                <a:gd name="T39" fmla="*/ 613 h 3196"/>
                <a:gd name="T40" fmla="*/ 3362 w 7686"/>
                <a:gd name="T41" fmla="*/ 2192 h 3196"/>
                <a:gd name="T42" fmla="*/ 2622 w 7686"/>
                <a:gd name="T43" fmla="*/ 0 h 3196"/>
                <a:gd name="T44" fmla="*/ 1614 w 7686"/>
                <a:gd name="T45" fmla="*/ 384 h 3196"/>
                <a:gd name="T46" fmla="*/ 750 w 7686"/>
                <a:gd name="T47" fmla="*/ 745 h 3196"/>
                <a:gd name="T48" fmla="*/ 728 w 7686"/>
                <a:gd name="T49" fmla="*/ 755 h 3196"/>
                <a:gd name="T50" fmla="*/ 690 w 7686"/>
                <a:gd name="T51" fmla="*/ 777 h 3196"/>
                <a:gd name="T52" fmla="*/ 441 w 7686"/>
                <a:gd name="T53" fmla="*/ 1053 h 3196"/>
                <a:gd name="T54" fmla="*/ 441 w 7686"/>
                <a:gd name="T55" fmla="*/ 1054 h 3196"/>
                <a:gd name="T56" fmla="*/ 397 w 7686"/>
                <a:gd name="T57" fmla="*/ 1186 h 3196"/>
                <a:gd name="T58" fmla="*/ 33 w 7686"/>
                <a:gd name="T59" fmla="*/ 2366 h 3196"/>
                <a:gd name="T60" fmla="*/ 7 w 7686"/>
                <a:gd name="T61" fmla="*/ 2469 h 3196"/>
                <a:gd name="T62" fmla="*/ 0 w 7686"/>
                <a:gd name="T63" fmla="*/ 2565 h 3196"/>
                <a:gd name="T64" fmla="*/ 629 w 7686"/>
                <a:gd name="T65" fmla="*/ 3195 h 3196"/>
                <a:gd name="T66" fmla="*/ 1229 w 7686"/>
                <a:gd name="T67" fmla="*/ 3195 h 3196"/>
                <a:gd name="T68" fmla="*/ 3809 w 7686"/>
                <a:gd name="T69" fmla="*/ 3195 h 3196"/>
                <a:gd name="T70" fmla="*/ 7057 w 7686"/>
                <a:gd name="T71" fmla="*/ 3195 h 3196"/>
                <a:gd name="T72" fmla="*/ 7686 w 7686"/>
                <a:gd name="T73" fmla="*/ 2565 h 3196"/>
                <a:gd name="T74" fmla="*/ 7678 w 7686"/>
                <a:gd name="T75" fmla="*/ 2469 h 3196"/>
                <a:gd name="T76" fmla="*/ 7678 w 7686"/>
                <a:gd name="T77" fmla="*/ 2469 h 3196"/>
                <a:gd name="T78" fmla="*/ 7678 w 7686"/>
                <a:gd name="T79" fmla="*/ 2469 h 3196"/>
                <a:gd name="T80" fmla="*/ 7678 w 7686"/>
                <a:gd name="T81" fmla="*/ 2469 h 3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86" h="3196">
                  <a:moveTo>
                    <a:pt x="7678" y="2469"/>
                  </a:moveTo>
                  <a:lnTo>
                    <a:pt x="7678" y="2469"/>
                  </a:lnTo>
                  <a:lnTo>
                    <a:pt x="7678" y="2469"/>
                  </a:lnTo>
                  <a:cubicBezTo>
                    <a:pt x="7673" y="2433"/>
                    <a:pt x="7665" y="2399"/>
                    <a:pt x="7653" y="2366"/>
                  </a:cubicBezTo>
                  <a:cubicBezTo>
                    <a:pt x="7569" y="2042"/>
                    <a:pt x="7375" y="1451"/>
                    <a:pt x="7288" y="1186"/>
                  </a:cubicBezTo>
                  <a:cubicBezTo>
                    <a:pt x="7278" y="1140"/>
                    <a:pt x="7264" y="1096"/>
                    <a:pt x="7244" y="1054"/>
                  </a:cubicBezTo>
                  <a:lnTo>
                    <a:pt x="7244" y="1053"/>
                  </a:lnTo>
                  <a:cubicBezTo>
                    <a:pt x="7191" y="938"/>
                    <a:pt x="7104" y="842"/>
                    <a:pt x="6996" y="778"/>
                  </a:cubicBezTo>
                  <a:cubicBezTo>
                    <a:pt x="6989" y="773"/>
                    <a:pt x="6975" y="766"/>
                    <a:pt x="6957" y="756"/>
                  </a:cubicBezTo>
                  <a:cubicBezTo>
                    <a:pt x="6950" y="753"/>
                    <a:pt x="6942" y="749"/>
                    <a:pt x="6935" y="746"/>
                  </a:cubicBezTo>
                  <a:cubicBezTo>
                    <a:pt x="6723" y="645"/>
                    <a:pt x="6071" y="385"/>
                    <a:pt x="6071" y="385"/>
                  </a:cubicBezTo>
                  <a:cubicBezTo>
                    <a:pt x="5745" y="244"/>
                    <a:pt x="5408" y="124"/>
                    <a:pt x="5063" y="1"/>
                  </a:cubicBezTo>
                  <a:cubicBezTo>
                    <a:pt x="5001" y="257"/>
                    <a:pt x="4418" y="1956"/>
                    <a:pt x="4325" y="2192"/>
                  </a:cubicBezTo>
                  <a:lnTo>
                    <a:pt x="4251" y="613"/>
                  </a:lnTo>
                  <a:cubicBezTo>
                    <a:pt x="4276" y="576"/>
                    <a:pt x="4293" y="533"/>
                    <a:pt x="4312" y="493"/>
                  </a:cubicBezTo>
                  <a:lnTo>
                    <a:pt x="4555" y="12"/>
                  </a:lnTo>
                  <a:cubicBezTo>
                    <a:pt x="4384" y="155"/>
                    <a:pt x="4126" y="245"/>
                    <a:pt x="3839" y="245"/>
                  </a:cubicBezTo>
                  <a:cubicBezTo>
                    <a:pt x="3559" y="245"/>
                    <a:pt x="3307" y="159"/>
                    <a:pt x="3135" y="21"/>
                  </a:cubicBezTo>
                  <a:lnTo>
                    <a:pt x="3374" y="493"/>
                  </a:lnTo>
                  <a:cubicBezTo>
                    <a:pt x="3394" y="533"/>
                    <a:pt x="3411" y="576"/>
                    <a:pt x="3435" y="613"/>
                  </a:cubicBezTo>
                  <a:lnTo>
                    <a:pt x="3362" y="2192"/>
                  </a:lnTo>
                  <a:cubicBezTo>
                    <a:pt x="3268" y="1956"/>
                    <a:pt x="2683" y="256"/>
                    <a:pt x="2622" y="0"/>
                  </a:cubicBezTo>
                  <a:cubicBezTo>
                    <a:pt x="2278" y="123"/>
                    <a:pt x="1941" y="243"/>
                    <a:pt x="1614" y="384"/>
                  </a:cubicBezTo>
                  <a:cubicBezTo>
                    <a:pt x="1614" y="384"/>
                    <a:pt x="963" y="645"/>
                    <a:pt x="750" y="745"/>
                  </a:cubicBezTo>
                  <a:cubicBezTo>
                    <a:pt x="743" y="748"/>
                    <a:pt x="735" y="751"/>
                    <a:pt x="728" y="755"/>
                  </a:cubicBezTo>
                  <a:cubicBezTo>
                    <a:pt x="710" y="764"/>
                    <a:pt x="696" y="771"/>
                    <a:pt x="690" y="777"/>
                  </a:cubicBezTo>
                  <a:cubicBezTo>
                    <a:pt x="582" y="842"/>
                    <a:pt x="494" y="938"/>
                    <a:pt x="441" y="1053"/>
                  </a:cubicBezTo>
                  <a:lnTo>
                    <a:pt x="441" y="1054"/>
                  </a:lnTo>
                  <a:cubicBezTo>
                    <a:pt x="422" y="1096"/>
                    <a:pt x="407" y="1140"/>
                    <a:pt x="397" y="1186"/>
                  </a:cubicBezTo>
                  <a:cubicBezTo>
                    <a:pt x="310" y="1451"/>
                    <a:pt x="117" y="2041"/>
                    <a:pt x="33" y="2366"/>
                  </a:cubicBezTo>
                  <a:cubicBezTo>
                    <a:pt x="21" y="2399"/>
                    <a:pt x="12" y="2434"/>
                    <a:pt x="7" y="2469"/>
                  </a:cubicBezTo>
                  <a:cubicBezTo>
                    <a:pt x="2" y="2500"/>
                    <a:pt x="0" y="2533"/>
                    <a:pt x="0" y="2565"/>
                  </a:cubicBezTo>
                  <a:cubicBezTo>
                    <a:pt x="0" y="2913"/>
                    <a:pt x="281" y="3195"/>
                    <a:pt x="629" y="3195"/>
                  </a:cubicBezTo>
                  <a:lnTo>
                    <a:pt x="1229" y="3195"/>
                  </a:lnTo>
                  <a:cubicBezTo>
                    <a:pt x="2089" y="3195"/>
                    <a:pt x="2949" y="3196"/>
                    <a:pt x="3809" y="3195"/>
                  </a:cubicBezTo>
                  <a:lnTo>
                    <a:pt x="7057" y="3195"/>
                  </a:lnTo>
                  <a:cubicBezTo>
                    <a:pt x="7404" y="3195"/>
                    <a:pt x="7686" y="2913"/>
                    <a:pt x="7686" y="2565"/>
                  </a:cubicBezTo>
                  <a:cubicBezTo>
                    <a:pt x="7686" y="2533"/>
                    <a:pt x="7683" y="2500"/>
                    <a:pt x="7678" y="2469"/>
                  </a:cubicBezTo>
                  <a:lnTo>
                    <a:pt x="7678" y="2469"/>
                  </a:lnTo>
                  <a:close/>
                  <a:moveTo>
                    <a:pt x="7678" y="2469"/>
                  </a:moveTo>
                  <a:lnTo>
                    <a:pt x="7678" y="2469"/>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 name="Freeform 14"/>
            <p:cNvSpPr>
              <a:spLocks noEditPoints="1"/>
            </p:cNvSpPr>
            <p:nvPr/>
          </p:nvSpPr>
          <p:spPr bwMode="auto">
            <a:xfrm>
              <a:off x="6429375" y="3705225"/>
              <a:ext cx="122238" cy="144463"/>
            </a:xfrm>
            <a:custGeom>
              <a:avLst/>
              <a:gdLst>
                <a:gd name="T0" fmla="*/ 3692 w 4097"/>
                <a:gd name="T1" fmla="*/ 2234 h 4868"/>
                <a:gd name="T2" fmla="*/ 3692 w 4097"/>
                <a:gd name="T3" fmla="*/ 2234 h 4868"/>
                <a:gd name="T4" fmla="*/ 3714 w 4097"/>
                <a:gd name="T5" fmla="*/ 1627 h 4868"/>
                <a:gd name="T6" fmla="*/ 2086 w 4097"/>
                <a:gd name="T7" fmla="*/ 0 h 4868"/>
                <a:gd name="T8" fmla="*/ 2011 w 4097"/>
                <a:gd name="T9" fmla="*/ 0 h 4868"/>
                <a:gd name="T10" fmla="*/ 382 w 4097"/>
                <a:gd name="T11" fmla="*/ 1629 h 4868"/>
                <a:gd name="T12" fmla="*/ 404 w 4097"/>
                <a:gd name="T13" fmla="*/ 2235 h 4868"/>
                <a:gd name="T14" fmla="*/ 39 w 4097"/>
                <a:gd name="T15" fmla="*/ 2586 h 4868"/>
                <a:gd name="T16" fmla="*/ 486 w 4097"/>
                <a:gd name="T17" fmla="*/ 3333 h 4868"/>
                <a:gd name="T18" fmla="*/ 1194 w 4097"/>
                <a:gd name="T19" fmla="*/ 4474 h 4868"/>
                <a:gd name="T20" fmla="*/ 2015 w 4097"/>
                <a:gd name="T21" fmla="*/ 4867 h 4868"/>
                <a:gd name="T22" fmla="*/ 2049 w 4097"/>
                <a:gd name="T23" fmla="*/ 4868 h 4868"/>
                <a:gd name="T24" fmla="*/ 2083 w 4097"/>
                <a:gd name="T25" fmla="*/ 4867 h 4868"/>
                <a:gd name="T26" fmla="*/ 2898 w 4097"/>
                <a:gd name="T27" fmla="*/ 4479 h 4868"/>
                <a:gd name="T28" fmla="*/ 3610 w 4097"/>
                <a:gd name="T29" fmla="*/ 3333 h 4868"/>
                <a:gd name="T30" fmla="*/ 4057 w 4097"/>
                <a:gd name="T31" fmla="*/ 2586 h 4868"/>
                <a:gd name="T32" fmla="*/ 3692 w 4097"/>
                <a:gd name="T33" fmla="*/ 2234 h 4868"/>
                <a:gd name="T34" fmla="*/ 3692 w 4097"/>
                <a:gd name="T35" fmla="*/ 2234 h 4868"/>
                <a:gd name="T36" fmla="*/ 3692 w 4097"/>
                <a:gd name="T37" fmla="*/ 2234 h 4868"/>
                <a:gd name="T38" fmla="*/ 3692 w 4097"/>
                <a:gd name="T39" fmla="*/ 2234 h 4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7" h="4868">
                  <a:moveTo>
                    <a:pt x="3692" y="2234"/>
                  </a:moveTo>
                  <a:lnTo>
                    <a:pt x="3692" y="2234"/>
                  </a:lnTo>
                  <a:cubicBezTo>
                    <a:pt x="3692" y="2123"/>
                    <a:pt x="3714" y="1720"/>
                    <a:pt x="3714" y="1627"/>
                  </a:cubicBezTo>
                  <a:cubicBezTo>
                    <a:pt x="3715" y="728"/>
                    <a:pt x="2985" y="0"/>
                    <a:pt x="2086" y="0"/>
                  </a:cubicBezTo>
                  <a:lnTo>
                    <a:pt x="2011" y="0"/>
                  </a:lnTo>
                  <a:cubicBezTo>
                    <a:pt x="1112" y="0"/>
                    <a:pt x="382" y="729"/>
                    <a:pt x="382" y="1629"/>
                  </a:cubicBezTo>
                  <a:cubicBezTo>
                    <a:pt x="382" y="1721"/>
                    <a:pt x="404" y="2123"/>
                    <a:pt x="404" y="2235"/>
                  </a:cubicBezTo>
                  <a:cubicBezTo>
                    <a:pt x="364" y="2238"/>
                    <a:pt x="0" y="2150"/>
                    <a:pt x="39" y="2586"/>
                  </a:cubicBezTo>
                  <a:cubicBezTo>
                    <a:pt x="122" y="3512"/>
                    <a:pt x="475" y="3333"/>
                    <a:pt x="486" y="3333"/>
                  </a:cubicBezTo>
                  <a:cubicBezTo>
                    <a:pt x="660" y="3891"/>
                    <a:pt x="930" y="4247"/>
                    <a:pt x="1194" y="4474"/>
                  </a:cubicBezTo>
                  <a:cubicBezTo>
                    <a:pt x="1607" y="4829"/>
                    <a:pt x="2007" y="4867"/>
                    <a:pt x="2015" y="4867"/>
                  </a:cubicBezTo>
                  <a:cubicBezTo>
                    <a:pt x="2026" y="4867"/>
                    <a:pt x="2037" y="4868"/>
                    <a:pt x="2049" y="4868"/>
                  </a:cubicBezTo>
                  <a:cubicBezTo>
                    <a:pt x="2059" y="4868"/>
                    <a:pt x="2071" y="4868"/>
                    <a:pt x="2083" y="4867"/>
                  </a:cubicBezTo>
                  <a:cubicBezTo>
                    <a:pt x="2089" y="4867"/>
                    <a:pt x="2487" y="4829"/>
                    <a:pt x="2898" y="4479"/>
                  </a:cubicBezTo>
                  <a:cubicBezTo>
                    <a:pt x="3163" y="4253"/>
                    <a:pt x="3435" y="3895"/>
                    <a:pt x="3610" y="3333"/>
                  </a:cubicBezTo>
                  <a:cubicBezTo>
                    <a:pt x="3621" y="3333"/>
                    <a:pt x="3974" y="3512"/>
                    <a:pt x="4057" y="2586"/>
                  </a:cubicBezTo>
                  <a:cubicBezTo>
                    <a:pt x="4097" y="2149"/>
                    <a:pt x="3732" y="2237"/>
                    <a:pt x="3692" y="2234"/>
                  </a:cubicBezTo>
                  <a:lnTo>
                    <a:pt x="3692" y="2234"/>
                  </a:lnTo>
                  <a:close/>
                  <a:moveTo>
                    <a:pt x="3692" y="2234"/>
                  </a:moveTo>
                  <a:lnTo>
                    <a:pt x="3692" y="2234"/>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70</a:t>
            </a:fld>
            <a:endParaRPr lang="en-US"/>
          </a:p>
        </p:txBody>
      </p:sp>
    </p:spTree>
    <p:extLst>
      <p:ext uri="{BB962C8B-B14F-4D97-AF65-F5344CB8AC3E}">
        <p14:creationId xmlns:p14="http://schemas.microsoft.com/office/powerpoint/2010/main" val="4108843135"/>
      </p:ext>
    </p:extLst>
  </p:cSld>
  <p:clrMapOvr>
    <a:masterClrMapping/>
  </p:clrMapOvr>
  <mc:AlternateContent xmlns:mc="http://schemas.openxmlformats.org/markup-compatibility/2006" xmlns:p14="http://schemas.microsoft.com/office/powerpoint/2010/main">
    <mc:Choice Requires="p14">
      <p:transition spd="slow" p14:dur="1600" advClick="0" advTm="3000">
        <p14:prism isContent="1" isInverted="1"/>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00"/>
                            </p:stCondLst>
                            <p:childTnLst>
                              <p:par>
                                <p:cTn id="5" presetID="10" presetClass="entr" presetSubtype="0" fill="hold" grpId="0" nodeType="afterEffect">
                                  <p:stCondLst>
                                    <p:cond delay="0"/>
                                  </p:stCondLst>
                                  <p:childTnLst>
                                    <p:set>
                                      <p:cBhvr>
                                        <p:cTn id="6" dur="1" fill="hold">
                                          <p:stCondLst>
                                            <p:cond delay="0"/>
                                          </p:stCondLst>
                                        </p:cTn>
                                        <p:tgtEl>
                                          <p:spTgt spid="30">
                                            <p:graphicEl>
                                              <a:dgm id="{0A7D40D8-5568-2C4E-8CAD-228EC1C36CEA}"/>
                                            </p:graphicEl>
                                          </p:spTgt>
                                        </p:tgtEl>
                                        <p:attrNameLst>
                                          <p:attrName>style.visibility</p:attrName>
                                        </p:attrNameLst>
                                      </p:cBhvr>
                                      <p:to>
                                        <p:strVal val="visible"/>
                                      </p:to>
                                    </p:set>
                                    <p:animEffect transition="in" filter="fade">
                                      <p:cBhvr>
                                        <p:cTn id="7" dur="500"/>
                                        <p:tgtEl>
                                          <p:spTgt spid="30">
                                            <p:graphicEl>
                                              <a:dgm id="{0A7D40D8-5568-2C4E-8CAD-228EC1C36CEA}"/>
                                            </p:graphicEl>
                                          </p:spTgt>
                                        </p:tgtEl>
                                      </p:cBhvr>
                                    </p:animEffect>
                                  </p:childTnLst>
                                </p:cTn>
                              </p:par>
                            </p:childTnLst>
                          </p:cTn>
                        </p:par>
                        <p:par>
                          <p:cTn id="8" fill="hold">
                            <p:stCondLst>
                              <p:cond delay="1200"/>
                            </p:stCondLst>
                            <p:childTnLst>
                              <p:par>
                                <p:cTn id="9" presetID="10" presetClass="entr" presetSubtype="0" fill="hold" grpId="0" nodeType="afterEffect">
                                  <p:stCondLst>
                                    <p:cond delay="0"/>
                                  </p:stCondLst>
                                  <p:childTnLst>
                                    <p:set>
                                      <p:cBhvr>
                                        <p:cTn id="10" dur="1" fill="hold">
                                          <p:stCondLst>
                                            <p:cond delay="0"/>
                                          </p:stCondLst>
                                        </p:cTn>
                                        <p:tgtEl>
                                          <p:spTgt spid="30">
                                            <p:graphicEl>
                                              <a:dgm id="{53601601-6D75-B543-A657-92AD79D9CFF5}"/>
                                            </p:graphicEl>
                                          </p:spTgt>
                                        </p:tgtEl>
                                        <p:attrNameLst>
                                          <p:attrName>style.visibility</p:attrName>
                                        </p:attrNameLst>
                                      </p:cBhvr>
                                      <p:to>
                                        <p:strVal val="visible"/>
                                      </p:to>
                                    </p:set>
                                    <p:animEffect transition="in" filter="fade">
                                      <p:cBhvr>
                                        <p:cTn id="11" dur="500"/>
                                        <p:tgtEl>
                                          <p:spTgt spid="30">
                                            <p:graphicEl>
                                              <a:dgm id="{53601601-6D75-B543-A657-92AD79D9CFF5}"/>
                                            </p:graphicEl>
                                          </p:spTgt>
                                        </p:tgtEl>
                                      </p:cBhvr>
                                    </p:animEffect>
                                  </p:childTnLst>
                                </p:cTn>
                              </p:par>
                            </p:childTnLst>
                          </p:cTn>
                        </p:par>
                        <p:par>
                          <p:cTn id="12" fill="hold">
                            <p:stCondLst>
                              <p:cond delay="1700"/>
                            </p:stCondLst>
                            <p:childTnLst>
                              <p:par>
                                <p:cTn id="13" presetID="10" presetClass="entr" presetSubtype="0" fill="hold" grpId="0" nodeType="afterEffect">
                                  <p:stCondLst>
                                    <p:cond delay="0"/>
                                  </p:stCondLst>
                                  <p:childTnLst>
                                    <p:set>
                                      <p:cBhvr>
                                        <p:cTn id="14" dur="1" fill="hold">
                                          <p:stCondLst>
                                            <p:cond delay="0"/>
                                          </p:stCondLst>
                                        </p:cTn>
                                        <p:tgtEl>
                                          <p:spTgt spid="30">
                                            <p:graphicEl>
                                              <a:dgm id="{C4C557DD-EAA2-2241-95A0-CB099B6393B8}"/>
                                            </p:graphicEl>
                                          </p:spTgt>
                                        </p:tgtEl>
                                        <p:attrNameLst>
                                          <p:attrName>style.visibility</p:attrName>
                                        </p:attrNameLst>
                                      </p:cBhvr>
                                      <p:to>
                                        <p:strVal val="visible"/>
                                      </p:to>
                                    </p:set>
                                    <p:animEffect transition="in" filter="fade">
                                      <p:cBhvr>
                                        <p:cTn id="15" dur="500"/>
                                        <p:tgtEl>
                                          <p:spTgt spid="30">
                                            <p:graphicEl>
                                              <a:dgm id="{C4C557DD-EAA2-2241-95A0-CB099B6393B8}"/>
                                            </p:graphicEl>
                                          </p:spTgt>
                                        </p:tgtEl>
                                      </p:cBhvr>
                                    </p:animEffect>
                                  </p:childTnLst>
                                </p:cTn>
                              </p:par>
                            </p:childTnLst>
                          </p:cTn>
                        </p:par>
                        <p:par>
                          <p:cTn id="16" fill="hold">
                            <p:stCondLst>
                              <p:cond delay="2200"/>
                            </p:stCondLst>
                            <p:childTnLst>
                              <p:par>
                                <p:cTn id="17" presetID="10" presetClass="entr" presetSubtype="0" fill="hold" grpId="0" nodeType="afterEffect">
                                  <p:stCondLst>
                                    <p:cond delay="0"/>
                                  </p:stCondLst>
                                  <p:childTnLst>
                                    <p:set>
                                      <p:cBhvr>
                                        <p:cTn id="18" dur="1" fill="hold">
                                          <p:stCondLst>
                                            <p:cond delay="0"/>
                                          </p:stCondLst>
                                        </p:cTn>
                                        <p:tgtEl>
                                          <p:spTgt spid="30">
                                            <p:graphicEl>
                                              <a:dgm id="{06ED2F68-29E4-124B-ABFA-EF36B3F285E7}"/>
                                            </p:graphicEl>
                                          </p:spTgt>
                                        </p:tgtEl>
                                        <p:attrNameLst>
                                          <p:attrName>style.visibility</p:attrName>
                                        </p:attrNameLst>
                                      </p:cBhvr>
                                      <p:to>
                                        <p:strVal val="visible"/>
                                      </p:to>
                                    </p:set>
                                    <p:animEffect transition="in" filter="fade">
                                      <p:cBhvr>
                                        <p:cTn id="19" dur="500"/>
                                        <p:tgtEl>
                                          <p:spTgt spid="30">
                                            <p:graphicEl>
                                              <a:dgm id="{06ED2F68-29E4-124B-ABFA-EF36B3F285E7}"/>
                                            </p:graphicEl>
                                          </p:spTgt>
                                        </p:tgtEl>
                                      </p:cBhvr>
                                    </p:animEffect>
                                  </p:childTnLst>
                                </p:cTn>
                              </p:par>
                            </p:childTnLst>
                          </p:cTn>
                        </p:par>
                        <p:par>
                          <p:cTn id="20" fill="hold">
                            <p:stCondLst>
                              <p:cond delay="2700"/>
                            </p:stCondLst>
                            <p:childTnLst>
                              <p:par>
                                <p:cTn id="21" presetID="10" presetClass="entr" presetSubtype="0" fill="hold" grpId="0" nodeType="afterEffect">
                                  <p:stCondLst>
                                    <p:cond delay="0"/>
                                  </p:stCondLst>
                                  <p:childTnLst>
                                    <p:set>
                                      <p:cBhvr>
                                        <p:cTn id="22" dur="1" fill="hold">
                                          <p:stCondLst>
                                            <p:cond delay="0"/>
                                          </p:stCondLst>
                                        </p:cTn>
                                        <p:tgtEl>
                                          <p:spTgt spid="30">
                                            <p:graphicEl>
                                              <a:dgm id="{D2AD5ADE-7399-2B4F-83D3-A31E93BDFFB6}"/>
                                            </p:graphicEl>
                                          </p:spTgt>
                                        </p:tgtEl>
                                        <p:attrNameLst>
                                          <p:attrName>style.visibility</p:attrName>
                                        </p:attrNameLst>
                                      </p:cBhvr>
                                      <p:to>
                                        <p:strVal val="visible"/>
                                      </p:to>
                                    </p:set>
                                    <p:animEffect transition="in" filter="fade">
                                      <p:cBhvr>
                                        <p:cTn id="23" dur="500"/>
                                        <p:tgtEl>
                                          <p:spTgt spid="30">
                                            <p:graphicEl>
                                              <a:dgm id="{D2AD5ADE-7399-2B4F-83D3-A31E93BDFFB6}"/>
                                            </p:graphicEl>
                                          </p:spTgt>
                                        </p:tgtEl>
                                      </p:cBhvr>
                                    </p:animEffect>
                                  </p:childTnLst>
                                </p:cTn>
                              </p:par>
                            </p:childTnLst>
                          </p:cTn>
                        </p:par>
                        <p:par>
                          <p:cTn id="24" fill="hold">
                            <p:stCondLst>
                              <p:cond delay="3200"/>
                            </p:stCondLst>
                            <p:childTnLst>
                              <p:par>
                                <p:cTn id="25" presetID="10" presetClass="entr" presetSubtype="0" fill="hold" grpId="0" nodeType="afterEffect">
                                  <p:stCondLst>
                                    <p:cond delay="0"/>
                                  </p:stCondLst>
                                  <p:childTnLst>
                                    <p:set>
                                      <p:cBhvr>
                                        <p:cTn id="26" dur="1" fill="hold">
                                          <p:stCondLst>
                                            <p:cond delay="0"/>
                                          </p:stCondLst>
                                        </p:cTn>
                                        <p:tgtEl>
                                          <p:spTgt spid="30">
                                            <p:graphicEl>
                                              <a:dgm id="{8D645660-5FAE-A642-82F6-3736FC76794A}"/>
                                            </p:graphicEl>
                                          </p:spTgt>
                                        </p:tgtEl>
                                        <p:attrNameLst>
                                          <p:attrName>style.visibility</p:attrName>
                                        </p:attrNameLst>
                                      </p:cBhvr>
                                      <p:to>
                                        <p:strVal val="visible"/>
                                      </p:to>
                                    </p:set>
                                    <p:animEffect transition="in" filter="fade">
                                      <p:cBhvr>
                                        <p:cTn id="27" dur="500"/>
                                        <p:tgtEl>
                                          <p:spTgt spid="30">
                                            <p:graphicEl>
                                              <a:dgm id="{8D645660-5FAE-A642-82F6-3736FC76794A}"/>
                                            </p:graphicEl>
                                          </p:spTgt>
                                        </p:tgtEl>
                                      </p:cBhvr>
                                    </p:animEffect>
                                  </p:childTnLst>
                                </p:cTn>
                              </p:par>
                            </p:childTnLst>
                          </p:cTn>
                        </p:par>
                        <p:par>
                          <p:cTn id="28" fill="hold">
                            <p:stCondLst>
                              <p:cond delay="3700"/>
                            </p:stCondLst>
                            <p:childTnLst>
                              <p:par>
                                <p:cTn id="29" presetID="10" presetClass="entr" presetSubtype="0" fill="hold" grpId="0" nodeType="afterEffect">
                                  <p:stCondLst>
                                    <p:cond delay="0"/>
                                  </p:stCondLst>
                                  <p:childTnLst>
                                    <p:set>
                                      <p:cBhvr>
                                        <p:cTn id="30" dur="1" fill="hold">
                                          <p:stCondLst>
                                            <p:cond delay="0"/>
                                          </p:stCondLst>
                                        </p:cTn>
                                        <p:tgtEl>
                                          <p:spTgt spid="30">
                                            <p:graphicEl>
                                              <a:dgm id="{FEDC6882-CDA1-5D42-BEC3-313FE89DF7F6}"/>
                                            </p:graphicEl>
                                          </p:spTgt>
                                        </p:tgtEl>
                                        <p:attrNameLst>
                                          <p:attrName>style.visibility</p:attrName>
                                        </p:attrNameLst>
                                      </p:cBhvr>
                                      <p:to>
                                        <p:strVal val="visible"/>
                                      </p:to>
                                    </p:set>
                                    <p:animEffect transition="in" filter="fade">
                                      <p:cBhvr>
                                        <p:cTn id="31" dur="500"/>
                                        <p:tgtEl>
                                          <p:spTgt spid="30">
                                            <p:graphicEl>
                                              <a:dgm id="{FEDC6882-CDA1-5D42-BEC3-313FE89DF7F6}"/>
                                            </p:graphicEl>
                                          </p:spTgt>
                                        </p:tgtEl>
                                      </p:cBhvr>
                                    </p:animEffect>
                                  </p:childTnLst>
                                </p:cTn>
                              </p:par>
                            </p:childTnLst>
                          </p:cTn>
                        </p:par>
                        <p:par>
                          <p:cTn id="32" fill="hold">
                            <p:stCondLst>
                              <p:cond delay="4200"/>
                            </p:stCondLst>
                            <p:childTnLst>
                              <p:par>
                                <p:cTn id="33" presetID="10" presetClass="entr" presetSubtype="0" fill="hold" grpId="0" nodeType="afterEffect">
                                  <p:stCondLst>
                                    <p:cond delay="0"/>
                                  </p:stCondLst>
                                  <p:childTnLst>
                                    <p:set>
                                      <p:cBhvr>
                                        <p:cTn id="34" dur="1" fill="hold">
                                          <p:stCondLst>
                                            <p:cond delay="0"/>
                                          </p:stCondLst>
                                        </p:cTn>
                                        <p:tgtEl>
                                          <p:spTgt spid="30">
                                            <p:graphicEl>
                                              <a:dgm id="{C5040363-78F4-AD44-AA3F-16FE6F65C917}"/>
                                            </p:graphicEl>
                                          </p:spTgt>
                                        </p:tgtEl>
                                        <p:attrNameLst>
                                          <p:attrName>style.visibility</p:attrName>
                                        </p:attrNameLst>
                                      </p:cBhvr>
                                      <p:to>
                                        <p:strVal val="visible"/>
                                      </p:to>
                                    </p:set>
                                    <p:animEffect transition="in" filter="fade">
                                      <p:cBhvr>
                                        <p:cTn id="35" dur="500"/>
                                        <p:tgtEl>
                                          <p:spTgt spid="30">
                                            <p:graphicEl>
                                              <a:dgm id="{C5040363-78F4-AD44-AA3F-16FE6F65C917}"/>
                                            </p:graphicEl>
                                          </p:spTgt>
                                        </p:tgtEl>
                                      </p:cBhvr>
                                    </p:animEffect>
                                  </p:childTnLst>
                                </p:cTn>
                              </p:par>
                            </p:childTnLst>
                          </p:cTn>
                        </p:par>
                        <p:par>
                          <p:cTn id="36" fill="hold">
                            <p:stCondLst>
                              <p:cond delay="4700"/>
                            </p:stCondLst>
                            <p:childTnLst>
                              <p:par>
                                <p:cTn id="37" presetID="10" presetClass="entr" presetSubtype="0" fill="hold" grpId="0" nodeType="afterEffect">
                                  <p:stCondLst>
                                    <p:cond delay="0"/>
                                  </p:stCondLst>
                                  <p:childTnLst>
                                    <p:set>
                                      <p:cBhvr>
                                        <p:cTn id="38" dur="1" fill="hold">
                                          <p:stCondLst>
                                            <p:cond delay="0"/>
                                          </p:stCondLst>
                                        </p:cTn>
                                        <p:tgtEl>
                                          <p:spTgt spid="30">
                                            <p:graphicEl>
                                              <a:dgm id="{5E6C8402-5429-B646-9B0F-505714ED94D1}"/>
                                            </p:graphicEl>
                                          </p:spTgt>
                                        </p:tgtEl>
                                        <p:attrNameLst>
                                          <p:attrName>style.visibility</p:attrName>
                                        </p:attrNameLst>
                                      </p:cBhvr>
                                      <p:to>
                                        <p:strVal val="visible"/>
                                      </p:to>
                                    </p:set>
                                    <p:animEffect transition="in" filter="fade">
                                      <p:cBhvr>
                                        <p:cTn id="39" dur="500"/>
                                        <p:tgtEl>
                                          <p:spTgt spid="30">
                                            <p:graphicEl>
                                              <a:dgm id="{5E6C8402-5429-B646-9B0F-505714ED94D1}"/>
                                            </p:graphicEl>
                                          </p:spTgt>
                                        </p:tgtEl>
                                      </p:cBhvr>
                                    </p:animEffect>
                                  </p:childTnLst>
                                </p:cTn>
                              </p:par>
                            </p:childTnLst>
                          </p:cTn>
                        </p:par>
                        <p:par>
                          <p:cTn id="40" fill="hold">
                            <p:stCondLst>
                              <p:cond delay="5200"/>
                            </p:stCondLst>
                            <p:childTnLst>
                              <p:par>
                                <p:cTn id="41" presetID="10" presetClass="entr" presetSubtype="0" fill="hold" grpId="0" nodeType="afterEffect">
                                  <p:stCondLst>
                                    <p:cond delay="0"/>
                                  </p:stCondLst>
                                  <p:childTnLst>
                                    <p:set>
                                      <p:cBhvr>
                                        <p:cTn id="42" dur="1" fill="hold">
                                          <p:stCondLst>
                                            <p:cond delay="0"/>
                                          </p:stCondLst>
                                        </p:cTn>
                                        <p:tgtEl>
                                          <p:spTgt spid="30">
                                            <p:graphicEl>
                                              <a:dgm id="{8709A067-5569-564A-9383-DC02C89F5B31}"/>
                                            </p:graphicEl>
                                          </p:spTgt>
                                        </p:tgtEl>
                                        <p:attrNameLst>
                                          <p:attrName>style.visibility</p:attrName>
                                        </p:attrNameLst>
                                      </p:cBhvr>
                                      <p:to>
                                        <p:strVal val="visible"/>
                                      </p:to>
                                    </p:set>
                                    <p:animEffect transition="in" filter="fade">
                                      <p:cBhvr>
                                        <p:cTn id="43" dur="500"/>
                                        <p:tgtEl>
                                          <p:spTgt spid="30">
                                            <p:graphicEl>
                                              <a:dgm id="{8709A067-5569-564A-9383-DC02C89F5B31}"/>
                                            </p:graphicEl>
                                          </p:spTgt>
                                        </p:tgtEl>
                                      </p:cBhvr>
                                    </p:animEffect>
                                  </p:childTnLst>
                                </p:cTn>
                              </p:par>
                            </p:childTnLst>
                          </p:cTn>
                        </p:par>
                        <p:par>
                          <p:cTn id="44" fill="hold">
                            <p:stCondLst>
                              <p:cond delay="5700"/>
                            </p:stCondLst>
                            <p:childTnLst>
                              <p:par>
                                <p:cTn id="45" presetID="10" presetClass="entr" presetSubtype="0" fill="hold" grpId="0" nodeType="afterEffect">
                                  <p:stCondLst>
                                    <p:cond delay="0"/>
                                  </p:stCondLst>
                                  <p:childTnLst>
                                    <p:set>
                                      <p:cBhvr>
                                        <p:cTn id="46" dur="1" fill="hold">
                                          <p:stCondLst>
                                            <p:cond delay="0"/>
                                          </p:stCondLst>
                                        </p:cTn>
                                        <p:tgtEl>
                                          <p:spTgt spid="30">
                                            <p:graphicEl>
                                              <a:dgm id="{C533FF2C-FE4B-4C4F-AC76-83A5D9871006}"/>
                                            </p:graphicEl>
                                          </p:spTgt>
                                        </p:tgtEl>
                                        <p:attrNameLst>
                                          <p:attrName>style.visibility</p:attrName>
                                        </p:attrNameLst>
                                      </p:cBhvr>
                                      <p:to>
                                        <p:strVal val="visible"/>
                                      </p:to>
                                    </p:set>
                                    <p:animEffect transition="in" filter="fade">
                                      <p:cBhvr>
                                        <p:cTn id="47" dur="500"/>
                                        <p:tgtEl>
                                          <p:spTgt spid="30">
                                            <p:graphicEl>
                                              <a:dgm id="{C533FF2C-FE4B-4C4F-AC76-83A5D98710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Sub>
          <a:bldDgm bld="one"/>
        </p:bldSub>
      </p:bldGraphic>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Vertical Timeline Start</a:t>
            </a:r>
          </a:p>
        </p:txBody>
      </p:sp>
      <p:sp>
        <p:nvSpPr>
          <p:cNvPr id="24" name="Oval 23"/>
          <p:cNvSpPr>
            <a:spLocks noChangeAspect="1"/>
          </p:cNvSpPr>
          <p:nvPr/>
        </p:nvSpPr>
        <p:spPr>
          <a:xfrm>
            <a:off x="4395675" y="3783486"/>
            <a:ext cx="355380" cy="35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cxnSp>
        <p:nvCxnSpPr>
          <p:cNvPr id="31" name="Straight Connector 30"/>
          <p:cNvCxnSpPr/>
          <p:nvPr/>
        </p:nvCxnSpPr>
        <p:spPr>
          <a:xfrm flipV="1">
            <a:off x="4572000" y="3372032"/>
            <a:ext cx="0" cy="319485"/>
          </a:xfrm>
          <a:prstGeom prst="line">
            <a:avLst/>
          </a:prstGeom>
          <a:ln>
            <a:solidFill>
              <a:srgbClr val="A6A6A6"/>
            </a:solidFill>
            <a:prstDash val="dot"/>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4483219" y="3112658"/>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3" name="Oval 32"/>
          <p:cNvSpPr>
            <a:spLocks noChangeAspect="1"/>
          </p:cNvSpPr>
          <p:nvPr/>
        </p:nvSpPr>
        <p:spPr>
          <a:xfrm>
            <a:off x="4500980" y="3891450"/>
            <a:ext cx="142149" cy="143999"/>
          </a:xfrm>
          <a:prstGeom prst="ellipse">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6" name="TextBox 35"/>
          <p:cNvSpPr txBox="1"/>
          <p:nvPr/>
        </p:nvSpPr>
        <p:spPr>
          <a:xfrm>
            <a:off x="3851338" y="2692445"/>
            <a:ext cx="1438574" cy="276977"/>
          </a:xfrm>
          <a:prstGeom prst="rect">
            <a:avLst/>
          </a:prstGeom>
          <a:noFill/>
        </p:spPr>
        <p:txBody>
          <a:bodyPr wrap="none" lIns="91418" tIns="45708" rIns="91418" bIns="45708" rtlCol="0">
            <a:spAutoFit/>
          </a:bodyPr>
          <a:lstStyle/>
          <a:p>
            <a:r>
              <a:rPr lang="en-US" sz="1200">
                <a:solidFill>
                  <a:schemeClr val="accent2"/>
                </a:solidFill>
              </a:rPr>
              <a:t>Maecenas tempus</a:t>
            </a:r>
          </a:p>
        </p:txBody>
      </p:sp>
      <p:sp>
        <p:nvSpPr>
          <p:cNvPr id="43" name="TextBox 42"/>
          <p:cNvSpPr txBox="1"/>
          <p:nvPr/>
        </p:nvSpPr>
        <p:spPr>
          <a:xfrm>
            <a:off x="252001" y="1752638"/>
            <a:ext cx="3033068" cy="2246073"/>
          </a:xfrm>
          <a:prstGeom prst="rect">
            <a:avLst/>
          </a:prstGeom>
          <a:noFill/>
        </p:spPr>
        <p:txBody>
          <a:bodyPr wrap="square" lIns="91418" tIns="45708" rIns="91418" bIns="45708" rtlCol="0">
            <a:spAutoFit/>
          </a:bodyPr>
          <a:lstStyle/>
          <a:p>
            <a:r>
              <a:rPr lang="en-US" sz="1000"/>
              <a:t>Etiam imperdiet imperdiet orci. Duis vel nibh at velit scelerisque suscipit. Vivamus in erat ut urna cursus vestibulum. Nunc nonummy metus.</a:t>
            </a:r>
          </a:p>
          <a:p>
            <a:endParaRPr lang="en-US" sz="1000"/>
          </a:p>
          <a:p>
            <a:r>
              <a:rPr lang="en-US" sz="1000"/>
              <a:t> Fusce pharetra convallis urna. Nam pretium turpis et arcu. Sed libero. Sed aliquam ultrices mauris.</a:t>
            </a:r>
          </a:p>
          <a:p>
            <a:endParaRPr lang="en-US" sz="1000"/>
          </a:p>
          <a:p>
            <a:r>
              <a:rPr lang="en-US" sz="1000"/>
              <a:t>Morbi ac felis. Aenean vulputate eleifend tellus. Mauris sollicitudin fermentum libero. Suspendisse enim turpis, dictum sed, iaculis a, condimentum nec, nisi. Proin viverra, ligula sit amet ultrices semper, ligula arcu tristique</a:t>
            </a:r>
          </a:p>
          <a:p>
            <a:endParaRPr lang="en-US" sz="1000"/>
          </a:p>
          <a:p>
            <a:r>
              <a:rPr lang="en-US" sz="1000"/>
              <a:t>Vivamus elementum semper nisi. </a:t>
            </a:r>
          </a:p>
        </p:txBody>
      </p:sp>
      <p:cxnSp>
        <p:nvCxnSpPr>
          <p:cNvPr id="18" name="Straight Connector 17"/>
          <p:cNvCxnSpPr/>
          <p:nvPr/>
        </p:nvCxnSpPr>
        <p:spPr>
          <a:xfrm flipV="1">
            <a:off x="4572000" y="4227177"/>
            <a:ext cx="0" cy="1149217"/>
          </a:xfrm>
          <a:prstGeom prst="line">
            <a:avLst/>
          </a:prstGeom>
          <a:ln>
            <a:solidFill>
              <a:srgbClr val="A6A6A6"/>
            </a:solidFill>
            <a:prstDash val="dot"/>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579448" y="2036359"/>
            <a:ext cx="753291" cy="461642"/>
          </a:xfrm>
          <a:prstGeom prst="rect">
            <a:avLst/>
          </a:prstGeom>
          <a:noFill/>
        </p:spPr>
        <p:txBody>
          <a:bodyPr wrap="none" lIns="91418" tIns="45708" rIns="91418" bIns="45708" rtlCol="0">
            <a:spAutoFit/>
          </a:bodyPr>
          <a:lstStyle/>
          <a:p>
            <a:r>
              <a:rPr lang="en-US" sz="2400" dirty="0"/>
              <a:t>85%</a:t>
            </a:r>
          </a:p>
        </p:txBody>
      </p:sp>
      <p:sp>
        <p:nvSpPr>
          <p:cNvPr id="26" name="Content Placeholder 1"/>
          <p:cNvSpPr txBox="1">
            <a:spLocks/>
          </p:cNvSpPr>
          <p:nvPr/>
        </p:nvSpPr>
        <p:spPr>
          <a:xfrm>
            <a:off x="6214589" y="1752614"/>
            <a:ext cx="2677467" cy="2624667"/>
          </a:xfrm>
          <a:prstGeom prst="rect">
            <a:avLst/>
          </a:prstGeom>
        </p:spPr>
        <p:txBody>
          <a:bodyPr lIns="91418" tIns="45708" rIns="91418" bIns="45708"/>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tx1"/>
                </a:solidFill>
                <a:latin typeface="Roboto Light"/>
                <a:ea typeface="+mn-ea"/>
                <a:cs typeface="Roboto Light"/>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599" indent="-285599">
              <a:buFont typeface="+mj-lt"/>
              <a:buAutoNum type="romanUcPeriod"/>
            </a:pPr>
            <a:r>
              <a:rPr lang="en-US"/>
              <a:t>Pellentesque habitant morbi tristique senectus et netus et malesuada fames ac turpis egestas. </a:t>
            </a:r>
          </a:p>
          <a:p>
            <a:pPr marL="285599" indent="-285599">
              <a:buFont typeface="+mj-lt"/>
              <a:buAutoNum type="romanUcPeriod"/>
            </a:pPr>
            <a:r>
              <a:rPr lang="en-US"/>
              <a:t>Nullam&amp; cursus lacinia erat. Quisque ut nisi. Fusce ac felis sit amet ligula pharetra condimentum. Quisque libero metus, condimentum nec, tempor a, commodo mollis, magna.</a:t>
            </a:r>
          </a:p>
          <a:p>
            <a:pPr marL="285599" indent="-285599">
              <a:buFont typeface="+mj-lt"/>
              <a:buAutoNum type="romanUcPeriod"/>
            </a:pPr>
            <a:r>
              <a:rPr lang="en-US"/>
              <a:t>Class aptent taciti sociosqu ad litora torquent per conubia nostra, per inceptos hymenaeos. Quisque malesuada placerat nisl. In turpis. Praesent nonummy mi in odio. Cras varius.</a:t>
            </a:r>
            <a:endParaRPr lang="en-US" dirty="0"/>
          </a:p>
          <a:p>
            <a:pPr marL="285599" indent="-285599">
              <a:buFont typeface="+mj-lt"/>
              <a:buAutoNum type="romanUcPeriod"/>
            </a:pPr>
            <a:endParaRPr lang="en-US"/>
          </a:p>
        </p:txBody>
      </p:sp>
      <p:sp>
        <p:nvSpPr>
          <p:cNvPr id="3" name="Footer Placeholder 2"/>
          <p:cNvSpPr>
            <a:spLocks noGrp="1"/>
          </p:cNvSpPr>
          <p:nvPr>
            <p:ph type="ftr" sz="quarter" idx="10"/>
          </p:nvPr>
        </p:nvSpPr>
        <p:spPr/>
        <p:txBody>
          <a:bodyPr/>
          <a:lstStyle/>
          <a:p>
            <a:r>
              <a:rPr lang="en-US" dirty="0"/>
              <a:t>www.graphicriver.net/goashape</a:t>
            </a:r>
          </a:p>
        </p:txBody>
      </p:sp>
      <p:grpSp>
        <p:nvGrpSpPr>
          <p:cNvPr id="12" name="Skupina 11"/>
          <p:cNvGrpSpPr/>
          <p:nvPr/>
        </p:nvGrpSpPr>
        <p:grpSpPr>
          <a:xfrm>
            <a:off x="3954521" y="1922463"/>
            <a:ext cx="627063" cy="587376"/>
            <a:chOff x="3954463" y="1922463"/>
            <a:chExt cx="627063" cy="587376"/>
          </a:xfrm>
          <a:solidFill>
            <a:schemeClr val="tx1"/>
          </a:solidFill>
        </p:grpSpPr>
        <p:sp>
          <p:nvSpPr>
            <p:cNvPr id="6" name="Freeform 5"/>
            <p:cNvSpPr>
              <a:spLocks noEditPoints="1"/>
            </p:cNvSpPr>
            <p:nvPr/>
          </p:nvSpPr>
          <p:spPr bwMode="auto">
            <a:xfrm>
              <a:off x="4192588" y="2014538"/>
              <a:ext cx="366713" cy="290513"/>
            </a:xfrm>
            <a:custGeom>
              <a:avLst/>
              <a:gdLst>
                <a:gd name="T0" fmla="*/ 4380 w 4965"/>
                <a:gd name="T1" fmla="*/ 487 h 3939"/>
                <a:gd name="T2" fmla="*/ 4380 w 4965"/>
                <a:gd name="T3" fmla="*/ 487 h 3939"/>
                <a:gd name="T4" fmla="*/ 4380 w 4965"/>
                <a:gd name="T5" fmla="*/ 487 h 3939"/>
                <a:gd name="T6" fmla="*/ 4380 w 4965"/>
                <a:gd name="T7" fmla="*/ 3365 h 3939"/>
                <a:gd name="T8" fmla="*/ 572 w 4965"/>
                <a:gd name="T9" fmla="*/ 3370 h 3939"/>
                <a:gd name="T10" fmla="*/ 572 w 4965"/>
                <a:gd name="T11" fmla="*/ 2010 h 3939"/>
                <a:gd name="T12" fmla="*/ 17 w 4965"/>
                <a:gd name="T13" fmla="*/ 2010 h 3939"/>
                <a:gd name="T14" fmla="*/ 23 w 4965"/>
                <a:gd name="T15" fmla="*/ 3379 h 3939"/>
                <a:gd name="T16" fmla="*/ 653 w 4965"/>
                <a:gd name="T17" fmla="*/ 3931 h 3939"/>
                <a:gd name="T18" fmla="*/ 4323 w 4965"/>
                <a:gd name="T19" fmla="*/ 3938 h 3939"/>
                <a:gd name="T20" fmla="*/ 4963 w 4965"/>
                <a:gd name="T21" fmla="*/ 3292 h 3939"/>
                <a:gd name="T22" fmla="*/ 4962 w 4965"/>
                <a:gd name="T23" fmla="*/ 487 h 3939"/>
                <a:gd name="T24" fmla="*/ 4963 w 4965"/>
                <a:gd name="T25" fmla="*/ 487 h 3939"/>
                <a:gd name="T26" fmla="*/ 4963 w 4965"/>
                <a:gd name="T27" fmla="*/ 0 h 3939"/>
                <a:gd name="T28" fmla="*/ 4380 w 4965"/>
                <a:gd name="T29" fmla="*/ 0 h 3939"/>
                <a:gd name="T30" fmla="*/ 4380 w 4965"/>
                <a:gd name="T31" fmla="*/ 487 h 3939"/>
                <a:gd name="T32" fmla="*/ 4380 w 4965"/>
                <a:gd name="T33" fmla="*/ 487 h 3939"/>
                <a:gd name="T34" fmla="*/ 4380 w 4965"/>
                <a:gd name="T35" fmla="*/ 487 h 3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65" h="3939">
                  <a:moveTo>
                    <a:pt x="4380" y="487"/>
                  </a:moveTo>
                  <a:lnTo>
                    <a:pt x="4380" y="487"/>
                  </a:lnTo>
                  <a:lnTo>
                    <a:pt x="4380" y="487"/>
                  </a:lnTo>
                  <a:lnTo>
                    <a:pt x="4380" y="3365"/>
                  </a:lnTo>
                  <a:cubicBezTo>
                    <a:pt x="3104" y="3371"/>
                    <a:pt x="1849" y="3372"/>
                    <a:pt x="572" y="3370"/>
                  </a:cubicBezTo>
                  <a:lnTo>
                    <a:pt x="572" y="2010"/>
                  </a:lnTo>
                  <a:lnTo>
                    <a:pt x="17" y="2010"/>
                  </a:lnTo>
                  <a:cubicBezTo>
                    <a:pt x="17" y="2483"/>
                    <a:pt x="0" y="2932"/>
                    <a:pt x="23" y="3379"/>
                  </a:cubicBezTo>
                  <a:cubicBezTo>
                    <a:pt x="39" y="3694"/>
                    <a:pt x="334" y="3930"/>
                    <a:pt x="653" y="3931"/>
                  </a:cubicBezTo>
                  <a:cubicBezTo>
                    <a:pt x="1876" y="3934"/>
                    <a:pt x="3100" y="3933"/>
                    <a:pt x="4323" y="3938"/>
                  </a:cubicBezTo>
                  <a:cubicBezTo>
                    <a:pt x="4687" y="3939"/>
                    <a:pt x="4965" y="3681"/>
                    <a:pt x="4963" y="3292"/>
                  </a:cubicBezTo>
                  <a:cubicBezTo>
                    <a:pt x="4959" y="2357"/>
                    <a:pt x="4962" y="1422"/>
                    <a:pt x="4962" y="487"/>
                  </a:cubicBezTo>
                  <a:lnTo>
                    <a:pt x="4963" y="487"/>
                  </a:lnTo>
                  <a:lnTo>
                    <a:pt x="4963" y="0"/>
                  </a:lnTo>
                  <a:lnTo>
                    <a:pt x="4380" y="0"/>
                  </a:lnTo>
                  <a:lnTo>
                    <a:pt x="4380" y="487"/>
                  </a:lnTo>
                  <a:close/>
                  <a:moveTo>
                    <a:pt x="4380" y="487"/>
                  </a:moveTo>
                  <a:lnTo>
                    <a:pt x="4380" y="487"/>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 name="Freeform 6"/>
            <p:cNvSpPr>
              <a:spLocks noEditPoints="1"/>
            </p:cNvSpPr>
            <p:nvPr/>
          </p:nvSpPr>
          <p:spPr bwMode="auto">
            <a:xfrm>
              <a:off x="4173538" y="1933576"/>
              <a:ext cx="407988" cy="68263"/>
            </a:xfrm>
            <a:custGeom>
              <a:avLst/>
              <a:gdLst>
                <a:gd name="T0" fmla="*/ 5304 w 5512"/>
                <a:gd name="T1" fmla="*/ 374 h 934"/>
                <a:gd name="T2" fmla="*/ 5304 w 5512"/>
                <a:gd name="T3" fmla="*/ 374 h 934"/>
                <a:gd name="T4" fmla="*/ 5108 w 5512"/>
                <a:gd name="T5" fmla="*/ 357 h 934"/>
                <a:gd name="T6" fmla="*/ 3274 w 5512"/>
                <a:gd name="T7" fmla="*/ 357 h 934"/>
                <a:gd name="T8" fmla="*/ 3141 w 5512"/>
                <a:gd name="T9" fmla="*/ 357 h 934"/>
                <a:gd name="T10" fmla="*/ 2748 w 5512"/>
                <a:gd name="T11" fmla="*/ 0 h 934"/>
                <a:gd name="T12" fmla="*/ 2355 w 5512"/>
                <a:gd name="T13" fmla="*/ 357 h 934"/>
                <a:gd name="T14" fmla="*/ 2208 w 5512"/>
                <a:gd name="T15" fmla="*/ 357 h 934"/>
                <a:gd name="T16" fmla="*/ 440 w 5512"/>
                <a:gd name="T17" fmla="*/ 357 h 934"/>
                <a:gd name="T18" fmla="*/ 286 w 5512"/>
                <a:gd name="T19" fmla="*/ 359 h 934"/>
                <a:gd name="T20" fmla="*/ 3 w 5512"/>
                <a:gd name="T21" fmla="*/ 648 h 934"/>
                <a:gd name="T22" fmla="*/ 294 w 5512"/>
                <a:gd name="T23" fmla="*/ 930 h 934"/>
                <a:gd name="T24" fmla="*/ 405 w 5512"/>
                <a:gd name="T25" fmla="*/ 931 h 934"/>
                <a:gd name="T26" fmla="*/ 5112 w 5512"/>
                <a:gd name="T27" fmla="*/ 931 h 934"/>
                <a:gd name="T28" fmla="*/ 5222 w 5512"/>
                <a:gd name="T29" fmla="*/ 930 h 934"/>
                <a:gd name="T30" fmla="*/ 5502 w 5512"/>
                <a:gd name="T31" fmla="*/ 665 h 934"/>
                <a:gd name="T32" fmla="*/ 5304 w 5512"/>
                <a:gd name="T33" fmla="*/ 374 h 934"/>
                <a:gd name="T34" fmla="*/ 5304 w 5512"/>
                <a:gd name="T35" fmla="*/ 374 h 934"/>
                <a:gd name="T36" fmla="*/ 5304 w 5512"/>
                <a:gd name="T37" fmla="*/ 374 h 934"/>
                <a:gd name="T38" fmla="*/ 5304 w 5512"/>
                <a:gd name="T39" fmla="*/ 374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12" h="934">
                  <a:moveTo>
                    <a:pt x="5304" y="374"/>
                  </a:moveTo>
                  <a:lnTo>
                    <a:pt x="5304" y="374"/>
                  </a:lnTo>
                  <a:cubicBezTo>
                    <a:pt x="5243" y="354"/>
                    <a:pt x="5174" y="357"/>
                    <a:pt x="5108" y="357"/>
                  </a:cubicBezTo>
                  <a:cubicBezTo>
                    <a:pt x="4497" y="356"/>
                    <a:pt x="3885" y="357"/>
                    <a:pt x="3274" y="357"/>
                  </a:cubicBezTo>
                  <a:lnTo>
                    <a:pt x="3141" y="357"/>
                  </a:lnTo>
                  <a:cubicBezTo>
                    <a:pt x="3122" y="156"/>
                    <a:pt x="2953" y="0"/>
                    <a:pt x="2748" y="0"/>
                  </a:cubicBezTo>
                  <a:cubicBezTo>
                    <a:pt x="2543" y="0"/>
                    <a:pt x="2374" y="156"/>
                    <a:pt x="2355" y="357"/>
                  </a:cubicBezTo>
                  <a:lnTo>
                    <a:pt x="2208" y="357"/>
                  </a:lnTo>
                  <a:cubicBezTo>
                    <a:pt x="1619" y="357"/>
                    <a:pt x="1030" y="357"/>
                    <a:pt x="440" y="357"/>
                  </a:cubicBezTo>
                  <a:cubicBezTo>
                    <a:pt x="389" y="357"/>
                    <a:pt x="337" y="353"/>
                    <a:pt x="286" y="359"/>
                  </a:cubicBezTo>
                  <a:cubicBezTo>
                    <a:pt x="135" y="375"/>
                    <a:pt x="0" y="515"/>
                    <a:pt x="3" y="648"/>
                  </a:cubicBezTo>
                  <a:cubicBezTo>
                    <a:pt x="5" y="780"/>
                    <a:pt x="144" y="915"/>
                    <a:pt x="294" y="930"/>
                  </a:cubicBezTo>
                  <a:cubicBezTo>
                    <a:pt x="331" y="934"/>
                    <a:pt x="368" y="931"/>
                    <a:pt x="405" y="931"/>
                  </a:cubicBezTo>
                  <a:cubicBezTo>
                    <a:pt x="1974" y="931"/>
                    <a:pt x="3543" y="931"/>
                    <a:pt x="5112" y="931"/>
                  </a:cubicBezTo>
                  <a:cubicBezTo>
                    <a:pt x="5148" y="931"/>
                    <a:pt x="5185" y="934"/>
                    <a:pt x="5222" y="930"/>
                  </a:cubicBezTo>
                  <a:cubicBezTo>
                    <a:pt x="5365" y="917"/>
                    <a:pt x="5489" y="798"/>
                    <a:pt x="5502" y="665"/>
                  </a:cubicBezTo>
                  <a:cubicBezTo>
                    <a:pt x="5512" y="558"/>
                    <a:pt x="5420" y="411"/>
                    <a:pt x="5304" y="374"/>
                  </a:cubicBezTo>
                  <a:lnTo>
                    <a:pt x="5304" y="374"/>
                  </a:lnTo>
                  <a:close/>
                  <a:moveTo>
                    <a:pt x="5304" y="374"/>
                  </a:moveTo>
                  <a:lnTo>
                    <a:pt x="5304" y="374"/>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 name="Freeform 7"/>
            <p:cNvSpPr>
              <a:spLocks/>
            </p:cNvSpPr>
            <p:nvPr/>
          </p:nvSpPr>
          <p:spPr bwMode="auto">
            <a:xfrm>
              <a:off x="4194176" y="2014538"/>
              <a:ext cx="42863" cy="47625"/>
            </a:xfrm>
            <a:custGeom>
              <a:avLst/>
              <a:gdLst>
                <a:gd name="T0" fmla="*/ 0 w 583"/>
                <a:gd name="T1" fmla="*/ 0 h 641"/>
                <a:gd name="T2" fmla="*/ 0 w 583"/>
                <a:gd name="T3" fmla="*/ 0 h 641"/>
                <a:gd name="T4" fmla="*/ 583 w 583"/>
                <a:gd name="T5" fmla="*/ 0 h 641"/>
                <a:gd name="T6" fmla="*/ 583 w 583"/>
                <a:gd name="T7" fmla="*/ 641 h 641"/>
                <a:gd name="T8" fmla="*/ 0 w 583"/>
                <a:gd name="T9" fmla="*/ 641 h 641"/>
                <a:gd name="T10" fmla="*/ 0 w 583"/>
                <a:gd name="T11" fmla="*/ 0 h 641"/>
              </a:gdLst>
              <a:ahLst/>
              <a:cxnLst>
                <a:cxn ang="0">
                  <a:pos x="T0" y="T1"/>
                </a:cxn>
                <a:cxn ang="0">
                  <a:pos x="T2" y="T3"/>
                </a:cxn>
                <a:cxn ang="0">
                  <a:pos x="T4" y="T5"/>
                </a:cxn>
                <a:cxn ang="0">
                  <a:pos x="T6" y="T7"/>
                </a:cxn>
                <a:cxn ang="0">
                  <a:pos x="T8" y="T9"/>
                </a:cxn>
                <a:cxn ang="0">
                  <a:pos x="T10" y="T11"/>
                </a:cxn>
              </a:cxnLst>
              <a:rect l="0" t="0" r="r" b="b"/>
              <a:pathLst>
                <a:path w="583" h="641">
                  <a:moveTo>
                    <a:pt x="0" y="0"/>
                  </a:moveTo>
                  <a:lnTo>
                    <a:pt x="0" y="0"/>
                  </a:lnTo>
                  <a:lnTo>
                    <a:pt x="583" y="0"/>
                  </a:lnTo>
                  <a:lnTo>
                    <a:pt x="583" y="641"/>
                  </a:lnTo>
                  <a:lnTo>
                    <a:pt x="0" y="641"/>
                  </a:lnTo>
                  <a:lnTo>
                    <a:pt x="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 name="Freeform 8"/>
            <p:cNvSpPr>
              <a:spLocks noEditPoints="1"/>
            </p:cNvSpPr>
            <p:nvPr/>
          </p:nvSpPr>
          <p:spPr bwMode="auto">
            <a:xfrm>
              <a:off x="4002088" y="1922463"/>
              <a:ext cx="139700" cy="139700"/>
            </a:xfrm>
            <a:custGeom>
              <a:avLst/>
              <a:gdLst>
                <a:gd name="T0" fmla="*/ 1900 w 1900"/>
                <a:gd name="T1" fmla="*/ 949 h 1899"/>
                <a:gd name="T2" fmla="*/ 1900 w 1900"/>
                <a:gd name="T3" fmla="*/ 949 h 1899"/>
                <a:gd name="T4" fmla="*/ 950 w 1900"/>
                <a:gd name="T5" fmla="*/ 1899 h 1899"/>
                <a:gd name="T6" fmla="*/ 0 w 1900"/>
                <a:gd name="T7" fmla="*/ 949 h 1899"/>
                <a:gd name="T8" fmla="*/ 950 w 1900"/>
                <a:gd name="T9" fmla="*/ 0 h 1899"/>
                <a:gd name="T10" fmla="*/ 1900 w 1900"/>
                <a:gd name="T11" fmla="*/ 949 h 1899"/>
                <a:gd name="T12" fmla="*/ 1900 w 1900"/>
                <a:gd name="T13" fmla="*/ 949 h 1899"/>
                <a:gd name="T14" fmla="*/ 1900 w 1900"/>
                <a:gd name="T15" fmla="*/ 949 h 1899"/>
                <a:gd name="T16" fmla="*/ 1900 w 1900"/>
                <a:gd name="T17" fmla="*/ 949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0" h="1899">
                  <a:moveTo>
                    <a:pt x="1900" y="949"/>
                  </a:moveTo>
                  <a:lnTo>
                    <a:pt x="1900" y="949"/>
                  </a:lnTo>
                  <a:cubicBezTo>
                    <a:pt x="1900" y="1474"/>
                    <a:pt x="1475" y="1899"/>
                    <a:pt x="950" y="1899"/>
                  </a:cubicBezTo>
                  <a:cubicBezTo>
                    <a:pt x="425" y="1899"/>
                    <a:pt x="0" y="1474"/>
                    <a:pt x="0" y="949"/>
                  </a:cubicBezTo>
                  <a:cubicBezTo>
                    <a:pt x="0" y="425"/>
                    <a:pt x="425" y="0"/>
                    <a:pt x="950" y="0"/>
                  </a:cubicBezTo>
                  <a:cubicBezTo>
                    <a:pt x="1475" y="0"/>
                    <a:pt x="1900" y="425"/>
                    <a:pt x="1900" y="949"/>
                  </a:cubicBezTo>
                  <a:lnTo>
                    <a:pt x="1900" y="949"/>
                  </a:lnTo>
                  <a:close/>
                  <a:moveTo>
                    <a:pt x="1900" y="949"/>
                  </a:moveTo>
                  <a:lnTo>
                    <a:pt x="1900" y="949"/>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 name="Freeform 9"/>
            <p:cNvSpPr>
              <a:spLocks noEditPoints="1"/>
            </p:cNvSpPr>
            <p:nvPr/>
          </p:nvSpPr>
          <p:spPr bwMode="auto">
            <a:xfrm>
              <a:off x="3954463" y="2073276"/>
              <a:ext cx="385763" cy="433388"/>
            </a:xfrm>
            <a:custGeom>
              <a:avLst/>
              <a:gdLst>
                <a:gd name="T0" fmla="*/ 4687 w 5221"/>
                <a:gd name="T1" fmla="*/ 0 h 5872"/>
                <a:gd name="T2" fmla="*/ 4687 w 5221"/>
                <a:gd name="T3" fmla="*/ 0 h 5872"/>
                <a:gd name="T4" fmla="*/ 2255 w 5221"/>
                <a:gd name="T5" fmla="*/ 0 h 5872"/>
                <a:gd name="T6" fmla="*/ 2029 w 5221"/>
                <a:gd name="T7" fmla="*/ 1409 h 5872"/>
                <a:gd name="T8" fmla="*/ 1888 w 5221"/>
                <a:gd name="T9" fmla="*/ 1409 h 5872"/>
                <a:gd name="T10" fmla="*/ 1797 w 5221"/>
                <a:gd name="T11" fmla="*/ 377 h 5872"/>
                <a:gd name="T12" fmla="*/ 1903 w 5221"/>
                <a:gd name="T13" fmla="*/ 0 h 5872"/>
                <a:gd name="T14" fmla="*/ 1277 w 5221"/>
                <a:gd name="T15" fmla="*/ 0 h 5872"/>
                <a:gd name="T16" fmla="*/ 1383 w 5221"/>
                <a:gd name="T17" fmla="*/ 377 h 5872"/>
                <a:gd name="T18" fmla="*/ 1292 w 5221"/>
                <a:gd name="T19" fmla="*/ 1409 h 5872"/>
                <a:gd name="T20" fmla="*/ 1151 w 5221"/>
                <a:gd name="T21" fmla="*/ 1409 h 5872"/>
                <a:gd name="T22" fmla="*/ 925 w 5221"/>
                <a:gd name="T23" fmla="*/ 0 h 5872"/>
                <a:gd name="T24" fmla="*/ 531 w 5221"/>
                <a:gd name="T25" fmla="*/ 0 h 5872"/>
                <a:gd name="T26" fmla="*/ 531 w 5221"/>
                <a:gd name="T27" fmla="*/ 0 h 5872"/>
                <a:gd name="T28" fmla="*/ 0 w 5221"/>
                <a:gd name="T29" fmla="*/ 533 h 5872"/>
                <a:gd name="T30" fmla="*/ 0 w 5221"/>
                <a:gd name="T31" fmla="*/ 2805 h 5872"/>
                <a:gd name="T32" fmla="*/ 533 w 5221"/>
                <a:gd name="T33" fmla="*/ 3338 h 5872"/>
                <a:gd name="T34" fmla="*/ 533 w 5221"/>
                <a:gd name="T35" fmla="*/ 5339 h 5872"/>
                <a:gd name="T36" fmla="*/ 1066 w 5221"/>
                <a:gd name="T37" fmla="*/ 5872 h 5872"/>
                <a:gd name="T38" fmla="*/ 1590 w 5221"/>
                <a:gd name="T39" fmla="*/ 5439 h 5872"/>
                <a:gd name="T40" fmla="*/ 2114 w 5221"/>
                <a:gd name="T41" fmla="*/ 5872 h 5872"/>
                <a:gd name="T42" fmla="*/ 2647 w 5221"/>
                <a:gd name="T43" fmla="*/ 5339 h 5872"/>
                <a:gd name="T44" fmla="*/ 2647 w 5221"/>
                <a:gd name="T45" fmla="*/ 1067 h 5872"/>
                <a:gd name="T46" fmla="*/ 4687 w 5221"/>
                <a:gd name="T47" fmla="*/ 1067 h 5872"/>
                <a:gd name="T48" fmla="*/ 5221 w 5221"/>
                <a:gd name="T49" fmla="*/ 533 h 5872"/>
                <a:gd name="T50" fmla="*/ 4687 w 5221"/>
                <a:gd name="T51" fmla="*/ 0 h 5872"/>
                <a:gd name="T52" fmla="*/ 4687 w 5221"/>
                <a:gd name="T53" fmla="*/ 0 h 5872"/>
                <a:gd name="T54" fmla="*/ 4687 w 5221"/>
                <a:gd name="T55" fmla="*/ 0 h 5872"/>
                <a:gd name="T56" fmla="*/ 4687 w 5221"/>
                <a:gd name="T57" fmla="*/ 0 h 5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21" h="5872">
                  <a:moveTo>
                    <a:pt x="4687" y="0"/>
                  </a:moveTo>
                  <a:lnTo>
                    <a:pt x="4687" y="0"/>
                  </a:lnTo>
                  <a:lnTo>
                    <a:pt x="2255" y="0"/>
                  </a:lnTo>
                  <a:lnTo>
                    <a:pt x="2029" y="1409"/>
                  </a:lnTo>
                  <a:lnTo>
                    <a:pt x="1888" y="1409"/>
                  </a:lnTo>
                  <a:lnTo>
                    <a:pt x="1797" y="377"/>
                  </a:lnTo>
                  <a:lnTo>
                    <a:pt x="1903" y="0"/>
                  </a:lnTo>
                  <a:lnTo>
                    <a:pt x="1277" y="0"/>
                  </a:lnTo>
                  <a:lnTo>
                    <a:pt x="1383" y="377"/>
                  </a:lnTo>
                  <a:lnTo>
                    <a:pt x="1292" y="1409"/>
                  </a:lnTo>
                  <a:lnTo>
                    <a:pt x="1151" y="1409"/>
                  </a:lnTo>
                  <a:lnTo>
                    <a:pt x="925" y="0"/>
                  </a:lnTo>
                  <a:lnTo>
                    <a:pt x="531" y="0"/>
                  </a:lnTo>
                  <a:lnTo>
                    <a:pt x="531" y="0"/>
                  </a:lnTo>
                  <a:cubicBezTo>
                    <a:pt x="238" y="1"/>
                    <a:pt x="0" y="239"/>
                    <a:pt x="0" y="533"/>
                  </a:cubicBezTo>
                  <a:lnTo>
                    <a:pt x="0" y="2805"/>
                  </a:lnTo>
                  <a:cubicBezTo>
                    <a:pt x="0" y="3100"/>
                    <a:pt x="238" y="3338"/>
                    <a:pt x="533" y="3338"/>
                  </a:cubicBezTo>
                  <a:lnTo>
                    <a:pt x="533" y="5339"/>
                  </a:lnTo>
                  <a:cubicBezTo>
                    <a:pt x="533" y="5633"/>
                    <a:pt x="772" y="5872"/>
                    <a:pt x="1066" y="5872"/>
                  </a:cubicBezTo>
                  <a:cubicBezTo>
                    <a:pt x="1327" y="5872"/>
                    <a:pt x="1543" y="5686"/>
                    <a:pt x="1590" y="5439"/>
                  </a:cubicBezTo>
                  <a:cubicBezTo>
                    <a:pt x="1637" y="5686"/>
                    <a:pt x="1853" y="5872"/>
                    <a:pt x="2114" y="5872"/>
                  </a:cubicBezTo>
                  <a:cubicBezTo>
                    <a:pt x="2408" y="5872"/>
                    <a:pt x="2647" y="5633"/>
                    <a:pt x="2647" y="5339"/>
                  </a:cubicBezTo>
                  <a:lnTo>
                    <a:pt x="2647" y="1067"/>
                  </a:lnTo>
                  <a:lnTo>
                    <a:pt x="4687" y="1067"/>
                  </a:lnTo>
                  <a:cubicBezTo>
                    <a:pt x="4982" y="1067"/>
                    <a:pt x="5221" y="828"/>
                    <a:pt x="5221" y="533"/>
                  </a:cubicBezTo>
                  <a:cubicBezTo>
                    <a:pt x="5221" y="239"/>
                    <a:pt x="4982" y="0"/>
                    <a:pt x="4687" y="0"/>
                  </a:cubicBezTo>
                  <a:lnTo>
                    <a:pt x="4687" y="0"/>
                  </a:lnTo>
                  <a:close/>
                  <a:moveTo>
                    <a:pt x="4687" y="0"/>
                  </a:moveTo>
                  <a:lnTo>
                    <a:pt x="4687"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 name="Freeform 10"/>
            <p:cNvSpPr>
              <a:spLocks noEditPoints="1"/>
            </p:cNvSpPr>
            <p:nvPr/>
          </p:nvSpPr>
          <p:spPr bwMode="auto">
            <a:xfrm>
              <a:off x="4251326" y="2320926"/>
              <a:ext cx="250825" cy="188913"/>
            </a:xfrm>
            <a:custGeom>
              <a:avLst/>
              <a:gdLst>
                <a:gd name="T0" fmla="*/ 3266 w 3382"/>
                <a:gd name="T1" fmla="*/ 2012 h 2563"/>
                <a:gd name="T2" fmla="*/ 3266 w 3382"/>
                <a:gd name="T3" fmla="*/ 2012 h 2563"/>
                <a:gd name="T4" fmla="*/ 3266 w 3382"/>
                <a:gd name="T5" fmla="*/ 2012 h 2563"/>
                <a:gd name="T6" fmla="*/ 1990 w 3382"/>
                <a:gd name="T7" fmla="*/ 736 h 2563"/>
                <a:gd name="T8" fmla="*/ 1990 w 3382"/>
                <a:gd name="T9" fmla="*/ 0 h 2563"/>
                <a:gd name="T10" fmla="*/ 1392 w 3382"/>
                <a:gd name="T11" fmla="*/ 0 h 2563"/>
                <a:gd name="T12" fmla="*/ 1392 w 3382"/>
                <a:gd name="T13" fmla="*/ 736 h 2563"/>
                <a:gd name="T14" fmla="*/ 116 w 3382"/>
                <a:gd name="T15" fmla="*/ 2012 h 2563"/>
                <a:gd name="T16" fmla="*/ 117 w 3382"/>
                <a:gd name="T17" fmla="*/ 2012 h 2563"/>
                <a:gd name="T18" fmla="*/ 117 w 3382"/>
                <a:gd name="T19" fmla="*/ 2435 h 2563"/>
                <a:gd name="T20" fmla="*/ 539 w 3382"/>
                <a:gd name="T21" fmla="*/ 2435 h 2563"/>
                <a:gd name="T22" fmla="*/ 1392 w 3382"/>
                <a:gd name="T23" fmla="*/ 1582 h 2563"/>
                <a:gd name="T24" fmla="*/ 1392 w 3382"/>
                <a:gd name="T25" fmla="*/ 2264 h 2563"/>
                <a:gd name="T26" fmla="*/ 1691 w 3382"/>
                <a:gd name="T27" fmla="*/ 2563 h 2563"/>
                <a:gd name="T28" fmla="*/ 1989 w 3382"/>
                <a:gd name="T29" fmla="*/ 2264 h 2563"/>
                <a:gd name="T30" fmla="*/ 1990 w 3382"/>
                <a:gd name="T31" fmla="*/ 2264 h 2563"/>
                <a:gd name="T32" fmla="*/ 1990 w 3382"/>
                <a:gd name="T33" fmla="*/ 1582 h 2563"/>
                <a:gd name="T34" fmla="*/ 2843 w 3382"/>
                <a:gd name="T35" fmla="*/ 2435 h 2563"/>
                <a:gd name="T36" fmla="*/ 3266 w 3382"/>
                <a:gd name="T37" fmla="*/ 2435 h 2563"/>
                <a:gd name="T38" fmla="*/ 3266 w 3382"/>
                <a:gd name="T39" fmla="*/ 2012 h 2563"/>
                <a:gd name="T40" fmla="*/ 3266 w 3382"/>
                <a:gd name="T41" fmla="*/ 2012 h 2563"/>
                <a:gd name="T42" fmla="*/ 3266 w 3382"/>
                <a:gd name="T43" fmla="*/ 2012 h 2563"/>
                <a:gd name="T44" fmla="*/ 3266 w 3382"/>
                <a:gd name="T45" fmla="*/ 2012 h 2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82" h="2563">
                  <a:moveTo>
                    <a:pt x="3266" y="2012"/>
                  </a:moveTo>
                  <a:lnTo>
                    <a:pt x="3266" y="2012"/>
                  </a:lnTo>
                  <a:lnTo>
                    <a:pt x="3266" y="2012"/>
                  </a:lnTo>
                  <a:lnTo>
                    <a:pt x="1990" y="736"/>
                  </a:lnTo>
                  <a:lnTo>
                    <a:pt x="1990" y="0"/>
                  </a:lnTo>
                  <a:lnTo>
                    <a:pt x="1392" y="0"/>
                  </a:lnTo>
                  <a:lnTo>
                    <a:pt x="1392" y="736"/>
                  </a:lnTo>
                  <a:lnTo>
                    <a:pt x="116" y="2012"/>
                  </a:lnTo>
                  <a:lnTo>
                    <a:pt x="117" y="2012"/>
                  </a:lnTo>
                  <a:cubicBezTo>
                    <a:pt x="0" y="2129"/>
                    <a:pt x="0" y="2318"/>
                    <a:pt x="117" y="2435"/>
                  </a:cubicBezTo>
                  <a:cubicBezTo>
                    <a:pt x="233" y="2551"/>
                    <a:pt x="422" y="2551"/>
                    <a:pt x="539" y="2435"/>
                  </a:cubicBezTo>
                  <a:lnTo>
                    <a:pt x="1392" y="1582"/>
                  </a:lnTo>
                  <a:lnTo>
                    <a:pt x="1392" y="2264"/>
                  </a:lnTo>
                  <a:cubicBezTo>
                    <a:pt x="1392" y="2429"/>
                    <a:pt x="1526" y="2563"/>
                    <a:pt x="1691" y="2563"/>
                  </a:cubicBezTo>
                  <a:cubicBezTo>
                    <a:pt x="1856" y="2563"/>
                    <a:pt x="1989" y="2429"/>
                    <a:pt x="1989" y="2264"/>
                  </a:cubicBezTo>
                  <a:lnTo>
                    <a:pt x="1990" y="2264"/>
                  </a:lnTo>
                  <a:lnTo>
                    <a:pt x="1990" y="1582"/>
                  </a:lnTo>
                  <a:lnTo>
                    <a:pt x="2843" y="2435"/>
                  </a:lnTo>
                  <a:cubicBezTo>
                    <a:pt x="2960" y="2551"/>
                    <a:pt x="3149" y="2551"/>
                    <a:pt x="3266" y="2435"/>
                  </a:cubicBezTo>
                  <a:cubicBezTo>
                    <a:pt x="3382" y="2318"/>
                    <a:pt x="3382" y="2129"/>
                    <a:pt x="3266" y="2012"/>
                  </a:cubicBezTo>
                  <a:lnTo>
                    <a:pt x="3266" y="2012"/>
                  </a:lnTo>
                  <a:close/>
                  <a:moveTo>
                    <a:pt x="3266" y="2012"/>
                  </a:moveTo>
                  <a:lnTo>
                    <a:pt x="3266" y="2012"/>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4" name="Slide Number Placeholder 3"/>
          <p:cNvSpPr>
            <a:spLocks noGrp="1"/>
          </p:cNvSpPr>
          <p:nvPr>
            <p:ph type="sldNum" sz="quarter" idx="4"/>
          </p:nvPr>
        </p:nvSpPr>
        <p:spPr/>
        <p:txBody>
          <a:bodyPr/>
          <a:lstStyle/>
          <a:p>
            <a:pPr defTabSz="685783"/>
            <a:fld id="{77513DED-9F41-6D4C-AADB-00EAAC4B4386}" type="slidenum">
              <a:rPr lang="en-US"/>
              <a:pPr defTabSz="685783"/>
              <a:t>71</a:t>
            </a:fld>
            <a:endParaRPr lang="en-US"/>
          </a:p>
        </p:txBody>
      </p:sp>
    </p:spTree>
    <p:extLst>
      <p:ext uri="{BB962C8B-B14F-4D97-AF65-F5344CB8AC3E}">
        <p14:creationId xmlns:p14="http://schemas.microsoft.com/office/powerpoint/2010/main" val="1773162512"/>
      </p:ext>
    </p:extLst>
  </p:cSld>
  <p:clrMapOvr>
    <a:masterClrMapping/>
  </p:clrMapOvr>
  <p:transition spd="slow" advClick="0" advTm="3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up)">
                                      <p:cBhvr>
                                        <p:cTn id="8" dur="500"/>
                                        <p:tgtEl>
                                          <p:spTgt spid="18"/>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par>
                          <p:cTn id="15" fill="hold">
                            <p:stCondLst>
                              <p:cond delay="1000"/>
                            </p:stCondLst>
                            <p:childTnLst>
                              <p:par>
                                <p:cTn id="16" presetID="12" presetClass="entr" presetSubtype="4"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additive="base">
                                        <p:cTn id="18" dur="500"/>
                                        <p:tgtEl>
                                          <p:spTgt spid="31"/>
                                        </p:tgtEl>
                                        <p:attrNameLst>
                                          <p:attrName>ppt_y</p:attrName>
                                        </p:attrNameLst>
                                      </p:cBhvr>
                                      <p:tavLst>
                                        <p:tav tm="0">
                                          <p:val>
                                            <p:strVal val="#ppt_y+#ppt_h*1.125000"/>
                                          </p:val>
                                        </p:tav>
                                        <p:tav tm="100000">
                                          <p:val>
                                            <p:strVal val="#ppt_y"/>
                                          </p:val>
                                        </p:tav>
                                      </p:tavLst>
                                    </p:anim>
                                    <p:animEffect transition="in" filter="wipe(up)">
                                      <p:cBhvr>
                                        <p:cTn id="19" dur="500"/>
                                        <p:tgtEl>
                                          <p:spTgt spid="31"/>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animEffect transition="in" filter="fade">
                                      <p:cBhvr>
                                        <p:cTn id="25" dur="500"/>
                                        <p:tgtEl>
                                          <p:spTgt spid="32"/>
                                        </p:tgtEl>
                                      </p:cBhvr>
                                    </p:animEffect>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down)">
                                      <p:cBhvr>
                                        <p:cTn id="29" dur="500"/>
                                        <p:tgtEl>
                                          <p:spTgt spid="36"/>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transition="in" filter="fade">
                                      <p:cBhvr>
                                        <p:cTn id="35" dur="500"/>
                                        <p:tgtEl>
                                          <p:spTgt spid="12"/>
                                        </p:tgtEl>
                                      </p:cBhvr>
                                    </p:animEffec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500"/>
                                        <p:tgtEl>
                                          <p:spTgt spid="22"/>
                                        </p:tgtEl>
                                      </p:cBhvr>
                                    </p:animEffect>
                                  </p:childTnLst>
                                </p:cTn>
                              </p:par>
                            </p:childTnLst>
                          </p:cTn>
                        </p:par>
                        <p:par>
                          <p:cTn id="40" fill="hold">
                            <p:stCondLst>
                              <p:cond delay="3500"/>
                            </p:stCondLst>
                            <p:childTnLst>
                              <p:par>
                                <p:cTn id="41" presetID="22" presetClass="entr" presetSubtype="4" fill="hold" grpId="0" nodeType="after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animEffect transition="in" filter="wipe(down)">
                                      <p:cBhvr>
                                        <p:cTn id="43" dur="300"/>
                                        <p:tgtEl>
                                          <p:spTgt spid="26">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6">
                                            <p:txEl>
                                              <p:pRg st="1" end="1"/>
                                            </p:txEl>
                                          </p:spTgt>
                                        </p:tgtEl>
                                        <p:attrNameLst>
                                          <p:attrName>style.visibility</p:attrName>
                                        </p:attrNameLst>
                                      </p:cBhvr>
                                      <p:to>
                                        <p:strVal val="visible"/>
                                      </p:to>
                                    </p:set>
                                    <p:animEffect transition="in" filter="wipe(down)">
                                      <p:cBhvr>
                                        <p:cTn id="48" dur="300"/>
                                        <p:tgtEl>
                                          <p:spTgt spid="26">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6">
                                            <p:txEl>
                                              <p:pRg st="2" end="2"/>
                                            </p:txEl>
                                          </p:spTgt>
                                        </p:tgtEl>
                                        <p:attrNameLst>
                                          <p:attrName>style.visibility</p:attrName>
                                        </p:attrNameLst>
                                      </p:cBhvr>
                                      <p:to>
                                        <p:strVal val="visible"/>
                                      </p:to>
                                    </p:set>
                                    <p:animEffect transition="in" filter="wipe(down)">
                                      <p:cBhvr>
                                        <p:cTn id="53" dur="3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2" grpId="0" animBg="1"/>
      <p:bldP spid="36" grpId="0"/>
      <p:bldP spid="22" grpId="0"/>
      <p:bldP spid="26"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Vertical Timeline</a:t>
            </a:r>
          </a:p>
        </p:txBody>
      </p:sp>
      <p:cxnSp>
        <p:nvCxnSpPr>
          <p:cNvPr id="18" name="Straight Connector 17"/>
          <p:cNvCxnSpPr/>
          <p:nvPr/>
        </p:nvCxnSpPr>
        <p:spPr>
          <a:xfrm flipV="1">
            <a:off x="4572000" y="-524930"/>
            <a:ext cx="0" cy="5901268"/>
          </a:xfrm>
          <a:prstGeom prst="line">
            <a:avLst/>
          </a:prstGeom>
          <a:ln>
            <a:solidFill>
              <a:srgbClr val="A6A6A6"/>
            </a:solidFill>
            <a:prstDash val="dot"/>
          </a:ln>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rot="5400000">
            <a:off x="4873555" y="1151348"/>
            <a:ext cx="177689" cy="922827"/>
            <a:chOff x="5702355" y="691133"/>
            <a:chExt cx="177689" cy="922827"/>
          </a:xfrm>
        </p:grpSpPr>
        <p:cxnSp>
          <p:nvCxnSpPr>
            <p:cNvPr id="13" name="Straight Connector 12"/>
            <p:cNvCxnSpPr/>
            <p:nvPr/>
          </p:nvCxnSpPr>
          <p:spPr>
            <a:xfrm flipV="1">
              <a:off x="5791200" y="950515"/>
              <a:ext cx="0" cy="444369"/>
            </a:xfrm>
            <a:prstGeom prst="line">
              <a:avLst/>
            </a:prstGeom>
            <a:ln>
              <a:solidFill>
                <a:srgbClr val="A6A6A6"/>
              </a:solidFill>
              <a:prstDash val="dot"/>
            </a:ln>
          </p:spPr>
          <p:style>
            <a:lnRef idx="2">
              <a:schemeClr val="accent1"/>
            </a:lnRef>
            <a:fillRef idx="0">
              <a:schemeClr val="accent1"/>
            </a:fillRef>
            <a:effectRef idx="1">
              <a:schemeClr val="accent1"/>
            </a:effectRef>
            <a:fontRef idx="minor">
              <a:schemeClr val="tx1"/>
            </a:fontRef>
          </p:style>
        </p:cxnSp>
        <p:sp>
          <p:nvSpPr>
            <p:cNvPr id="14" name="Oval 13"/>
            <p:cNvSpPr>
              <a:spLocks noChangeAspect="1"/>
            </p:cNvSpPr>
            <p:nvPr/>
          </p:nvSpPr>
          <p:spPr>
            <a:xfrm>
              <a:off x="5702355" y="691133"/>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Oval 14"/>
            <p:cNvSpPr>
              <a:spLocks noChangeAspect="1"/>
            </p:cNvSpPr>
            <p:nvPr/>
          </p:nvSpPr>
          <p:spPr>
            <a:xfrm>
              <a:off x="5720125" y="1469962"/>
              <a:ext cx="142150" cy="143998"/>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19" name="Content Placeholder 1"/>
          <p:cNvSpPr txBox="1">
            <a:spLocks/>
          </p:cNvSpPr>
          <p:nvPr/>
        </p:nvSpPr>
        <p:spPr>
          <a:xfrm>
            <a:off x="6281294" y="1461203"/>
            <a:ext cx="2610763" cy="1967811"/>
          </a:xfrm>
          <a:prstGeom prst="rect">
            <a:avLst/>
          </a:prstGeom>
        </p:spPr>
        <p:txBody>
          <a:bodyPr lIns="91418" tIns="45708" rIns="91418" bIns="45708"/>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tx1"/>
                </a:solidFill>
                <a:latin typeface="Roboto Light"/>
                <a:ea typeface="+mn-ea"/>
                <a:cs typeface="Roboto Light"/>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solidFill>
                  <a:schemeClr val="accent2"/>
                </a:solidFill>
              </a:rPr>
              <a:t>Pellentesque habitant </a:t>
            </a:r>
          </a:p>
          <a:p>
            <a:pPr>
              <a:lnSpc>
                <a:spcPct val="120000"/>
              </a:lnSpc>
            </a:pPr>
            <a:r>
              <a:rPr lang="en-US"/>
              <a:t>morbi tristique senectus et netus et malesuada fames ac turpis egestas. Nullam&amp; cursus lacinia erat. Quisque ut nisi. Fusce ac felis sit amet ligula pharetra condimentum. Quisque libero metus, condimentum nec.</a:t>
            </a:r>
          </a:p>
        </p:txBody>
      </p:sp>
      <p:grpSp>
        <p:nvGrpSpPr>
          <p:cNvPr id="21" name="Group 20"/>
          <p:cNvGrpSpPr/>
          <p:nvPr/>
        </p:nvGrpSpPr>
        <p:grpSpPr>
          <a:xfrm rot="16200000" flipH="1">
            <a:off x="4094723" y="2739602"/>
            <a:ext cx="177689" cy="922827"/>
            <a:chOff x="5702355" y="691133"/>
            <a:chExt cx="177689" cy="922827"/>
          </a:xfrm>
        </p:grpSpPr>
        <p:cxnSp>
          <p:nvCxnSpPr>
            <p:cNvPr id="23" name="Straight Connector 22"/>
            <p:cNvCxnSpPr/>
            <p:nvPr/>
          </p:nvCxnSpPr>
          <p:spPr>
            <a:xfrm flipV="1">
              <a:off x="5791200" y="950515"/>
              <a:ext cx="0" cy="444369"/>
            </a:xfrm>
            <a:prstGeom prst="line">
              <a:avLst/>
            </a:prstGeom>
            <a:ln>
              <a:solidFill>
                <a:srgbClr val="A6A6A6"/>
              </a:solidFill>
              <a:prstDash val="dot"/>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5702355" y="691133"/>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Oval 26"/>
            <p:cNvSpPr>
              <a:spLocks noChangeAspect="1"/>
            </p:cNvSpPr>
            <p:nvPr/>
          </p:nvSpPr>
          <p:spPr>
            <a:xfrm>
              <a:off x="5720125" y="1469962"/>
              <a:ext cx="142150" cy="143998"/>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34" name="Content Placeholder 1"/>
          <p:cNvSpPr txBox="1">
            <a:spLocks/>
          </p:cNvSpPr>
          <p:nvPr/>
        </p:nvSpPr>
        <p:spPr>
          <a:xfrm>
            <a:off x="252010" y="3053102"/>
            <a:ext cx="2534563" cy="1168227"/>
          </a:xfrm>
          <a:prstGeom prst="rect">
            <a:avLst/>
          </a:prstGeom>
        </p:spPr>
        <p:txBody>
          <a:bodyPr lIns="91418" tIns="45708" rIns="91418" bIns="45708"/>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tx1"/>
                </a:solidFill>
                <a:latin typeface="Roboto Light"/>
                <a:ea typeface="+mn-ea"/>
                <a:cs typeface="Roboto Light"/>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20000"/>
              </a:lnSpc>
            </a:pPr>
            <a:r>
              <a:rPr lang="en-US">
                <a:solidFill>
                  <a:schemeClr val="accent2"/>
                </a:solidFill>
              </a:rPr>
              <a:t>Maecenas tempus</a:t>
            </a:r>
          </a:p>
          <a:p>
            <a:pPr algn="r">
              <a:lnSpc>
                <a:spcPct val="120000"/>
              </a:lnSpc>
            </a:pPr>
            <a:r>
              <a:rPr lang="en-US"/>
              <a:t>Pellentesque habitant morbi tristique senectus et netus et malesuada fames ac turpis egestas. Nullam&amp; cursus lacinia erat. Quisque ut nisi.</a:t>
            </a:r>
          </a:p>
        </p:txBody>
      </p:sp>
      <p:sp>
        <p:nvSpPr>
          <p:cNvPr id="3" name="Footer Placeholder 2"/>
          <p:cNvSpPr>
            <a:spLocks noGrp="1"/>
          </p:cNvSpPr>
          <p:nvPr>
            <p:ph type="ftr" sz="quarter" idx="10"/>
          </p:nvPr>
        </p:nvSpPr>
        <p:spPr/>
        <p:txBody>
          <a:bodyPr/>
          <a:lstStyle/>
          <a:p>
            <a:r>
              <a:rPr lang="en-US" dirty="0"/>
              <a:t>www.graphicriver.net/goashape</a:t>
            </a:r>
          </a:p>
        </p:txBody>
      </p:sp>
      <p:sp>
        <p:nvSpPr>
          <p:cNvPr id="7" name="Freeform 5"/>
          <p:cNvSpPr>
            <a:spLocks noEditPoints="1"/>
          </p:cNvSpPr>
          <p:nvPr/>
        </p:nvSpPr>
        <p:spPr bwMode="auto">
          <a:xfrm>
            <a:off x="5635640" y="1322404"/>
            <a:ext cx="550863" cy="592139"/>
          </a:xfrm>
          <a:custGeom>
            <a:avLst/>
            <a:gdLst>
              <a:gd name="T0" fmla="*/ 1204 w 1417"/>
              <a:gd name="T1" fmla="*/ 580 h 1519"/>
              <a:gd name="T2" fmla="*/ 922 w 1417"/>
              <a:gd name="T3" fmla="*/ 746 h 1519"/>
              <a:gd name="T4" fmla="*/ 937 w 1417"/>
              <a:gd name="T5" fmla="*/ 468 h 1519"/>
              <a:gd name="T6" fmla="*/ 1237 w 1417"/>
              <a:gd name="T7" fmla="*/ 298 h 1519"/>
              <a:gd name="T8" fmla="*/ 1034 w 1417"/>
              <a:gd name="T9" fmla="*/ 371 h 1519"/>
              <a:gd name="T10" fmla="*/ 824 w 1417"/>
              <a:gd name="T11" fmla="*/ 369 h 1519"/>
              <a:gd name="T12" fmla="*/ 651 w 1417"/>
              <a:gd name="T13" fmla="*/ 332 h 1519"/>
              <a:gd name="T14" fmla="*/ 893 w 1417"/>
              <a:gd name="T15" fmla="*/ 566 h 1519"/>
              <a:gd name="T16" fmla="*/ 515 w 1417"/>
              <a:gd name="T17" fmla="*/ 248 h 1519"/>
              <a:gd name="T18" fmla="*/ 602 w 1417"/>
              <a:gd name="T19" fmla="*/ 159 h 1519"/>
              <a:gd name="T20" fmla="*/ 365 w 1417"/>
              <a:gd name="T21" fmla="*/ 57 h 1519"/>
              <a:gd name="T22" fmla="*/ 475 w 1417"/>
              <a:gd name="T23" fmla="*/ 251 h 1519"/>
              <a:gd name="T24" fmla="*/ 892 w 1417"/>
              <a:gd name="T25" fmla="*/ 671 h 1519"/>
              <a:gd name="T26" fmla="*/ 820 w 1417"/>
              <a:gd name="T27" fmla="*/ 862 h 1519"/>
              <a:gd name="T28" fmla="*/ 695 w 1417"/>
              <a:gd name="T29" fmla="*/ 790 h 1519"/>
              <a:gd name="T30" fmla="*/ 832 w 1417"/>
              <a:gd name="T31" fmla="*/ 951 h 1519"/>
              <a:gd name="T32" fmla="*/ 557 w 1417"/>
              <a:gd name="T33" fmla="*/ 860 h 1519"/>
              <a:gd name="T34" fmla="*/ 677 w 1417"/>
              <a:gd name="T35" fmla="*/ 688 h 1519"/>
              <a:gd name="T36" fmla="*/ 461 w 1417"/>
              <a:gd name="T37" fmla="*/ 641 h 1519"/>
              <a:gd name="T38" fmla="*/ 456 w 1417"/>
              <a:gd name="T39" fmla="*/ 766 h 1519"/>
              <a:gd name="T40" fmla="*/ 331 w 1417"/>
              <a:gd name="T41" fmla="*/ 426 h 1519"/>
              <a:gd name="T42" fmla="*/ 300 w 1417"/>
              <a:gd name="T43" fmla="*/ 222 h 1519"/>
              <a:gd name="T44" fmla="*/ 280 w 1417"/>
              <a:gd name="T45" fmla="*/ 426 h 1519"/>
              <a:gd name="T46" fmla="*/ 132 w 1417"/>
              <a:gd name="T47" fmla="*/ 474 h 1519"/>
              <a:gd name="T48" fmla="*/ 203 w 1417"/>
              <a:gd name="T49" fmla="*/ 630 h 1519"/>
              <a:gd name="T50" fmla="*/ 627 w 1417"/>
              <a:gd name="T51" fmla="*/ 1094 h 1519"/>
              <a:gd name="T52" fmla="*/ 354 w 1417"/>
              <a:gd name="T53" fmla="*/ 761 h 1519"/>
              <a:gd name="T54" fmla="*/ 211 w 1417"/>
              <a:gd name="T55" fmla="*/ 792 h 1519"/>
              <a:gd name="T56" fmla="*/ 198 w 1417"/>
              <a:gd name="T57" fmla="*/ 828 h 1519"/>
              <a:gd name="T58" fmla="*/ 652 w 1417"/>
              <a:gd name="T59" fmla="*/ 1147 h 1519"/>
              <a:gd name="T60" fmla="*/ 632 w 1417"/>
              <a:gd name="T61" fmla="*/ 1487 h 1519"/>
              <a:gd name="T62" fmla="*/ 842 w 1417"/>
              <a:gd name="T63" fmla="*/ 1479 h 1519"/>
              <a:gd name="T64" fmla="*/ 824 w 1417"/>
              <a:gd name="T65" fmla="*/ 1152 h 1519"/>
              <a:gd name="T66" fmla="*/ 980 w 1417"/>
              <a:gd name="T67" fmla="*/ 1077 h 1519"/>
              <a:gd name="T68" fmla="*/ 976 w 1417"/>
              <a:gd name="T69" fmla="*/ 964 h 1519"/>
              <a:gd name="T70" fmla="*/ 955 w 1417"/>
              <a:gd name="T71" fmla="*/ 1032 h 1519"/>
              <a:gd name="T72" fmla="*/ 855 w 1417"/>
              <a:gd name="T73" fmla="*/ 1038 h 1519"/>
              <a:gd name="T74" fmla="*/ 1161 w 1417"/>
              <a:gd name="T75" fmla="*/ 870 h 1519"/>
              <a:gd name="T76" fmla="*/ 1335 w 1417"/>
              <a:gd name="T77" fmla="*/ 791 h 1519"/>
              <a:gd name="T78" fmla="*/ 1168 w 1417"/>
              <a:gd name="T79" fmla="*/ 821 h 1519"/>
              <a:gd name="T80" fmla="*/ 960 w 1417"/>
              <a:gd name="T81" fmla="*/ 849 h 1519"/>
              <a:gd name="T82" fmla="*/ 1396 w 1417"/>
              <a:gd name="T83" fmla="*/ 607 h 1519"/>
              <a:gd name="T84" fmla="*/ 1256 w 1417"/>
              <a:gd name="T85" fmla="*/ 465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17" h="1519">
                <a:moveTo>
                  <a:pt x="1256" y="465"/>
                </a:moveTo>
                <a:lnTo>
                  <a:pt x="1256" y="465"/>
                </a:lnTo>
                <a:cubicBezTo>
                  <a:pt x="1215" y="487"/>
                  <a:pt x="1198" y="530"/>
                  <a:pt x="1204" y="580"/>
                </a:cubicBezTo>
                <a:cubicBezTo>
                  <a:pt x="1206" y="595"/>
                  <a:pt x="1198" y="618"/>
                  <a:pt x="1187" y="626"/>
                </a:cubicBezTo>
                <a:cubicBezTo>
                  <a:pt x="1116" y="676"/>
                  <a:pt x="1043" y="725"/>
                  <a:pt x="968" y="771"/>
                </a:cubicBezTo>
                <a:cubicBezTo>
                  <a:pt x="940" y="789"/>
                  <a:pt x="927" y="779"/>
                  <a:pt x="922" y="746"/>
                </a:cubicBezTo>
                <a:cubicBezTo>
                  <a:pt x="921" y="734"/>
                  <a:pt x="921" y="723"/>
                  <a:pt x="922" y="711"/>
                </a:cubicBezTo>
                <a:cubicBezTo>
                  <a:pt x="923" y="649"/>
                  <a:pt x="928" y="587"/>
                  <a:pt x="926" y="524"/>
                </a:cubicBezTo>
                <a:cubicBezTo>
                  <a:pt x="925" y="503"/>
                  <a:pt x="929" y="485"/>
                  <a:pt x="937" y="468"/>
                </a:cubicBezTo>
                <a:cubicBezTo>
                  <a:pt x="979" y="444"/>
                  <a:pt x="1024" y="425"/>
                  <a:pt x="1071" y="413"/>
                </a:cubicBezTo>
                <a:cubicBezTo>
                  <a:pt x="1106" y="444"/>
                  <a:pt x="1153" y="450"/>
                  <a:pt x="1194" y="426"/>
                </a:cubicBezTo>
                <a:cubicBezTo>
                  <a:pt x="1238" y="400"/>
                  <a:pt x="1256" y="347"/>
                  <a:pt x="1237" y="298"/>
                </a:cubicBezTo>
                <a:cubicBezTo>
                  <a:pt x="1219" y="253"/>
                  <a:pt x="1171" y="227"/>
                  <a:pt x="1122" y="236"/>
                </a:cubicBezTo>
                <a:cubicBezTo>
                  <a:pt x="1069" y="246"/>
                  <a:pt x="1038" y="287"/>
                  <a:pt x="1039" y="343"/>
                </a:cubicBezTo>
                <a:cubicBezTo>
                  <a:pt x="1039" y="352"/>
                  <a:pt x="1036" y="362"/>
                  <a:pt x="1034" y="371"/>
                </a:cubicBezTo>
                <a:cubicBezTo>
                  <a:pt x="991" y="384"/>
                  <a:pt x="950" y="402"/>
                  <a:pt x="911" y="425"/>
                </a:cubicBezTo>
                <a:cubicBezTo>
                  <a:pt x="897" y="428"/>
                  <a:pt x="885" y="427"/>
                  <a:pt x="875" y="423"/>
                </a:cubicBezTo>
                <a:cubicBezTo>
                  <a:pt x="858" y="405"/>
                  <a:pt x="841" y="387"/>
                  <a:pt x="824" y="369"/>
                </a:cubicBezTo>
                <a:cubicBezTo>
                  <a:pt x="861" y="305"/>
                  <a:pt x="859" y="259"/>
                  <a:pt x="819" y="220"/>
                </a:cubicBezTo>
                <a:cubicBezTo>
                  <a:pt x="785" y="187"/>
                  <a:pt x="733" y="182"/>
                  <a:pt x="692" y="208"/>
                </a:cubicBezTo>
                <a:cubicBezTo>
                  <a:pt x="651" y="234"/>
                  <a:pt x="634" y="286"/>
                  <a:pt x="651" y="332"/>
                </a:cubicBezTo>
                <a:cubicBezTo>
                  <a:pt x="671" y="383"/>
                  <a:pt x="703" y="397"/>
                  <a:pt x="788" y="389"/>
                </a:cubicBezTo>
                <a:cubicBezTo>
                  <a:pt x="813" y="416"/>
                  <a:pt x="838" y="443"/>
                  <a:pt x="864" y="470"/>
                </a:cubicBezTo>
                <a:cubicBezTo>
                  <a:pt x="880" y="499"/>
                  <a:pt x="891" y="531"/>
                  <a:pt x="893" y="566"/>
                </a:cubicBezTo>
                <a:cubicBezTo>
                  <a:pt x="894" y="585"/>
                  <a:pt x="894" y="605"/>
                  <a:pt x="894" y="624"/>
                </a:cubicBezTo>
                <a:cubicBezTo>
                  <a:pt x="823" y="575"/>
                  <a:pt x="752" y="527"/>
                  <a:pt x="682" y="477"/>
                </a:cubicBezTo>
                <a:cubicBezTo>
                  <a:pt x="603" y="421"/>
                  <a:pt x="527" y="348"/>
                  <a:pt x="515" y="248"/>
                </a:cubicBezTo>
                <a:cubicBezTo>
                  <a:pt x="531" y="244"/>
                  <a:pt x="547" y="237"/>
                  <a:pt x="560" y="226"/>
                </a:cubicBezTo>
                <a:cubicBezTo>
                  <a:pt x="572" y="216"/>
                  <a:pt x="580" y="205"/>
                  <a:pt x="587" y="194"/>
                </a:cubicBezTo>
                <a:cubicBezTo>
                  <a:pt x="596" y="186"/>
                  <a:pt x="602" y="175"/>
                  <a:pt x="602" y="159"/>
                </a:cubicBezTo>
                <a:cubicBezTo>
                  <a:pt x="605" y="94"/>
                  <a:pt x="565" y="44"/>
                  <a:pt x="507" y="20"/>
                </a:cubicBezTo>
                <a:cubicBezTo>
                  <a:pt x="459" y="0"/>
                  <a:pt x="406" y="20"/>
                  <a:pt x="370" y="53"/>
                </a:cubicBezTo>
                <a:cubicBezTo>
                  <a:pt x="368" y="54"/>
                  <a:pt x="366" y="56"/>
                  <a:pt x="365" y="57"/>
                </a:cubicBezTo>
                <a:cubicBezTo>
                  <a:pt x="359" y="64"/>
                  <a:pt x="353" y="70"/>
                  <a:pt x="348" y="77"/>
                </a:cubicBezTo>
                <a:cubicBezTo>
                  <a:pt x="340" y="87"/>
                  <a:pt x="339" y="100"/>
                  <a:pt x="342" y="112"/>
                </a:cubicBezTo>
                <a:cubicBezTo>
                  <a:pt x="330" y="182"/>
                  <a:pt x="403" y="245"/>
                  <a:pt x="475" y="251"/>
                </a:cubicBezTo>
                <a:cubicBezTo>
                  <a:pt x="486" y="340"/>
                  <a:pt x="537" y="409"/>
                  <a:pt x="604" y="467"/>
                </a:cubicBezTo>
                <a:cubicBezTo>
                  <a:pt x="691" y="543"/>
                  <a:pt x="794" y="603"/>
                  <a:pt x="888" y="669"/>
                </a:cubicBezTo>
                <a:cubicBezTo>
                  <a:pt x="890" y="670"/>
                  <a:pt x="891" y="671"/>
                  <a:pt x="892" y="671"/>
                </a:cubicBezTo>
                <a:cubicBezTo>
                  <a:pt x="891" y="696"/>
                  <a:pt x="889" y="721"/>
                  <a:pt x="887" y="745"/>
                </a:cubicBezTo>
                <a:cubicBezTo>
                  <a:pt x="883" y="801"/>
                  <a:pt x="872" y="854"/>
                  <a:pt x="853" y="905"/>
                </a:cubicBezTo>
                <a:cubicBezTo>
                  <a:pt x="838" y="894"/>
                  <a:pt x="827" y="879"/>
                  <a:pt x="820" y="862"/>
                </a:cubicBezTo>
                <a:cubicBezTo>
                  <a:pt x="853" y="838"/>
                  <a:pt x="859" y="794"/>
                  <a:pt x="842" y="758"/>
                </a:cubicBezTo>
                <a:cubicBezTo>
                  <a:pt x="826" y="723"/>
                  <a:pt x="777" y="710"/>
                  <a:pt x="743" y="722"/>
                </a:cubicBezTo>
                <a:cubicBezTo>
                  <a:pt x="713" y="733"/>
                  <a:pt x="695" y="761"/>
                  <a:pt x="695" y="790"/>
                </a:cubicBezTo>
                <a:cubicBezTo>
                  <a:pt x="691" y="812"/>
                  <a:pt x="698" y="835"/>
                  <a:pt x="714" y="853"/>
                </a:cubicBezTo>
                <a:cubicBezTo>
                  <a:pt x="728" y="870"/>
                  <a:pt x="750" y="878"/>
                  <a:pt x="772" y="877"/>
                </a:cubicBezTo>
                <a:cubicBezTo>
                  <a:pt x="783" y="908"/>
                  <a:pt x="804" y="934"/>
                  <a:pt x="832" y="951"/>
                </a:cubicBezTo>
                <a:cubicBezTo>
                  <a:pt x="822" y="972"/>
                  <a:pt x="810" y="991"/>
                  <a:pt x="796" y="1010"/>
                </a:cubicBezTo>
                <a:cubicBezTo>
                  <a:pt x="763" y="1057"/>
                  <a:pt x="731" y="1063"/>
                  <a:pt x="692" y="1022"/>
                </a:cubicBezTo>
                <a:cubicBezTo>
                  <a:pt x="644" y="971"/>
                  <a:pt x="600" y="915"/>
                  <a:pt x="557" y="860"/>
                </a:cubicBezTo>
                <a:cubicBezTo>
                  <a:pt x="538" y="837"/>
                  <a:pt x="536" y="810"/>
                  <a:pt x="541" y="782"/>
                </a:cubicBezTo>
                <a:cubicBezTo>
                  <a:pt x="544" y="777"/>
                  <a:pt x="546" y="773"/>
                  <a:pt x="548" y="768"/>
                </a:cubicBezTo>
                <a:cubicBezTo>
                  <a:pt x="632" y="761"/>
                  <a:pt x="667" y="739"/>
                  <a:pt x="677" y="688"/>
                </a:cubicBezTo>
                <a:cubicBezTo>
                  <a:pt x="688" y="639"/>
                  <a:pt x="666" y="592"/>
                  <a:pt x="624" y="571"/>
                </a:cubicBezTo>
                <a:cubicBezTo>
                  <a:pt x="608" y="563"/>
                  <a:pt x="589" y="560"/>
                  <a:pt x="571" y="561"/>
                </a:cubicBezTo>
                <a:cubicBezTo>
                  <a:pt x="521" y="557"/>
                  <a:pt x="476" y="596"/>
                  <a:pt x="461" y="641"/>
                </a:cubicBezTo>
                <a:cubicBezTo>
                  <a:pt x="448" y="681"/>
                  <a:pt x="469" y="724"/>
                  <a:pt x="503" y="745"/>
                </a:cubicBezTo>
                <a:lnTo>
                  <a:pt x="487" y="779"/>
                </a:lnTo>
                <a:cubicBezTo>
                  <a:pt x="477" y="779"/>
                  <a:pt x="466" y="775"/>
                  <a:pt x="456" y="766"/>
                </a:cubicBezTo>
                <a:cubicBezTo>
                  <a:pt x="420" y="734"/>
                  <a:pt x="388" y="697"/>
                  <a:pt x="351" y="666"/>
                </a:cubicBezTo>
                <a:cubicBezTo>
                  <a:pt x="322" y="641"/>
                  <a:pt x="305" y="614"/>
                  <a:pt x="298" y="583"/>
                </a:cubicBezTo>
                <a:cubicBezTo>
                  <a:pt x="309" y="531"/>
                  <a:pt x="320" y="478"/>
                  <a:pt x="331" y="426"/>
                </a:cubicBezTo>
                <a:cubicBezTo>
                  <a:pt x="335" y="424"/>
                  <a:pt x="340" y="422"/>
                  <a:pt x="346" y="420"/>
                </a:cubicBezTo>
                <a:cubicBezTo>
                  <a:pt x="411" y="403"/>
                  <a:pt x="438" y="327"/>
                  <a:pt x="403" y="269"/>
                </a:cubicBezTo>
                <a:cubicBezTo>
                  <a:pt x="381" y="233"/>
                  <a:pt x="341" y="215"/>
                  <a:pt x="300" y="222"/>
                </a:cubicBezTo>
                <a:cubicBezTo>
                  <a:pt x="254" y="229"/>
                  <a:pt x="223" y="258"/>
                  <a:pt x="214" y="304"/>
                </a:cubicBezTo>
                <a:cubicBezTo>
                  <a:pt x="205" y="345"/>
                  <a:pt x="224" y="387"/>
                  <a:pt x="261" y="412"/>
                </a:cubicBezTo>
                <a:cubicBezTo>
                  <a:pt x="266" y="415"/>
                  <a:pt x="274" y="421"/>
                  <a:pt x="280" y="426"/>
                </a:cubicBezTo>
                <a:lnTo>
                  <a:pt x="245" y="590"/>
                </a:lnTo>
                <a:cubicBezTo>
                  <a:pt x="235" y="587"/>
                  <a:pt x="225" y="584"/>
                  <a:pt x="215" y="582"/>
                </a:cubicBezTo>
                <a:cubicBezTo>
                  <a:pt x="205" y="512"/>
                  <a:pt x="181" y="481"/>
                  <a:pt x="132" y="474"/>
                </a:cubicBezTo>
                <a:cubicBezTo>
                  <a:pt x="82" y="466"/>
                  <a:pt x="37" y="490"/>
                  <a:pt x="18" y="533"/>
                </a:cubicBezTo>
                <a:cubicBezTo>
                  <a:pt x="0" y="577"/>
                  <a:pt x="12" y="628"/>
                  <a:pt x="50" y="657"/>
                </a:cubicBezTo>
                <a:cubicBezTo>
                  <a:pt x="92" y="690"/>
                  <a:pt x="131" y="685"/>
                  <a:pt x="203" y="630"/>
                </a:cubicBezTo>
                <a:cubicBezTo>
                  <a:pt x="217" y="633"/>
                  <a:pt x="230" y="637"/>
                  <a:pt x="244" y="642"/>
                </a:cubicBezTo>
                <a:cubicBezTo>
                  <a:pt x="283" y="677"/>
                  <a:pt x="323" y="713"/>
                  <a:pt x="364" y="749"/>
                </a:cubicBezTo>
                <a:cubicBezTo>
                  <a:pt x="475" y="847"/>
                  <a:pt x="562" y="962"/>
                  <a:pt x="627" y="1094"/>
                </a:cubicBezTo>
                <a:cubicBezTo>
                  <a:pt x="518" y="1078"/>
                  <a:pt x="422" y="1012"/>
                  <a:pt x="368" y="914"/>
                </a:cubicBezTo>
                <a:cubicBezTo>
                  <a:pt x="378" y="906"/>
                  <a:pt x="385" y="896"/>
                  <a:pt x="392" y="885"/>
                </a:cubicBezTo>
                <a:cubicBezTo>
                  <a:pt x="417" y="841"/>
                  <a:pt x="394" y="785"/>
                  <a:pt x="354" y="761"/>
                </a:cubicBezTo>
                <a:cubicBezTo>
                  <a:pt x="343" y="754"/>
                  <a:pt x="331" y="751"/>
                  <a:pt x="320" y="749"/>
                </a:cubicBezTo>
                <a:cubicBezTo>
                  <a:pt x="311" y="745"/>
                  <a:pt x="301" y="743"/>
                  <a:pt x="292" y="743"/>
                </a:cubicBezTo>
                <a:cubicBezTo>
                  <a:pt x="256" y="742"/>
                  <a:pt x="227" y="761"/>
                  <a:pt x="211" y="792"/>
                </a:cubicBezTo>
                <a:cubicBezTo>
                  <a:pt x="206" y="794"/>
                  <a:pt x="202" y="799"/>
                  <a:pt x="200" y="807"/>
                </a:cubicBezTo>
                <a:cubicBezTo>
                  <a:pt x="200" y="807"/>
                  <a:pt x="200" y="808"/>
                  <a:pt x="200" y="808"/>
                </a:cubicBezTo>
                <a:cubicBezTo>
                  <a:pt x="196" y="815"/>
                  <a:pt x="196" y="822"/>
                  <a:pt x="198" y="828"/>
                </a:cubicBezTo>
                <a:cubicBezTo>
                  <a:pt x="196" y="872"/>
                  <a:pt x="218" y="912"/>
                  <a:pt x="260" y="931"/>
                </a:cubicBezTo>
                <a:cubicBezTo>
                  <a:pt x="281" y="941"/>
                  <a:pt x="303" y="942"/>
                  <a:pt x="324" y="937"/>
                </a:cubicBezTo>
                <a:cubicBezTo>
                  <a:pt x="389" y="1058"/>
                  <a:pt x="515" y="1138"/>
                  <a:pt x="652" y="1147"/>
                </a:cubicBezTo>
                <a:cubicBezTo>
                  <a:pt x="663" y="1172"/>
                  <a:pt x="676" y="1196"/>
                  <a:pt x="681" y="1221"/>
                </a:cubicBezTo>
                <a:cubicBezTo>
                  <a:pt x="669" y="1299"/>
                  <a:pt x="649" y="1374"/>
                  <a:pt x="622" y="1448"/>
                </a:cubicBezTo>
                <a:cubicBezTo>
                  <a:pt x="616" y="1465"/>
                  <a:pt x="621" y="1479"/>
                  <a:pt x="632" y="1487"/>
                </a:cubicBezTo>
                <a:cubicBezTo>
                  <a:pt x="634" y="1492"/>
                  <a:pt x="637" y="1496"/>
                  <a:pt x="639" y="1496"/>
                </a:cubicBezTo>
                <a:cubicBezTo>
                  <a:pt x="702" y="1510"/>
                  <a:pt x="766" y="1519"/>
                  <a:pt x="829" y="1497"/>
                </a:cubicBezTo>
                <a:cubicBezTo>
                  <a:pt x="835" y="1495"/>
                  <a:pt x="841" y="1485"/>
                  <a:pt x="842" y="1479"/>
                </a:cubicBezTo>
                <a:cubicBezTo>
                  <a:pt x="847" y="1471"/>
                  <a:pt x="849" y="1461"/>
                  <a:pt x="845" y="1449"/>
                </a:cubicBezTo>
                <a:cubicBezTo>
                  <a:pt x="823" y="1366"/>
                  <a:pt x="812" y="1282"/>
                  <a:pt x="814" y="1197"/>
                </a:cubicBezTo>
                <a:cubicBezTo>
                  <a:pt x="817" y="1182"/>
                  <a:pt x="821" y="1167"/>
                  <a:pt x="824" y="1152"/>
                </a:cubicBezTo>
                <a:cubicBezTo>
                  <a:pt x="825" y="1152"/>
                  <a:pt x="826" y="1152"/>
                  <a:pt x="827" y="1151"/>
                </a:cubicBezTo>
                <a:cubicBezTo>
                  <a:pt x="877" y="1126"/>
                  <a:pt x="928" y="1101"/>
                  <a:pt x="978" y="1076"/>
                </a:cubicBezTo>
                <a:cubicBezTo>
                  <a:pt x="979" y="1076"/>
                  <a:pt x="979" y="1077"/>
                  <a:pt x="980" y="1077"/>
                </a:cubicBezTo>
                <a:cubicBezTo>
                  <a:pt x="1010" y="1104"/>
                  <a:pt x="1055" y="1099"/>
                  <a:pt x="1084" y="1074"/>
                </a:cubicBezTo>
                <a:cubicBezTo>
                  <a:pt x="1116" y="1046"/>
                  <a:pt x="1110" y="997"/>
                  <a:pt x="1086" y="967"/>
                </a:cubicBezTo>
                <a:cubicBezTo>
                  <a:pt x="1060" y="932"/>
                  <a:pt x="1006" y="938"/>
                  <a:pt x="976" y="964"/>
                </a:cubicBezTo>
                <a:cubicBezTo>
                  <a:pt x="974" y="966"/>
                  <a:pt x="972" y="968"/>
                  <a:pt x="970" y="970"/>
                </a:cubicBezTo>
                <a:cubicBezTo>
                  <a:pt x="969" y="972"/>
                  <a:pt x="967" y="973"/>
                  <a:pt x="966" y="975"/>
                </a:cubicBezTo>
                <a:cubicBezTo>
                  <a:pt x="955" y="992"/>
                  <a:pt x="951" y="1013"/>
                  <a:pt x="955" y="1032"/>
                </a:cubicBezTo>
                <a:cubicBezTo>
                  <a:pt x="954" y="1032"/>
                  <a:pt x="954" y="1032"/>
                  <a:pt x="953" y="1033"/>
                </a:cubicBezTo>
                <a:cubicBezTo>
                  <a:pt x="915" y="1051"/>
                  <a:pt x="878" y="1070"/>
                  <a:pt x="840" y="1089"/>
                </a:cubicBezTo>
                <a:cubicBezTo>
                  <a:pt x="845" y="1072"/>
                  <a:pt x="849" y="1055"/>
                  <a:pt x="855" y="1038"/>
                </a:cubicBezTo>
                <a:cubicBezTo>
                  <a:pt x="858" y="1029"/>
                  <a:pt x="860" y="1021"/>
                  <a:pt x="863" y="1013"/>
                </a:cubicBezTo>
                <a:cubicBezTo>
                  <a:pt x="936" y="924"/>
                  <a:pt x="1044" y="873"/>
                  <a:pt x="1160" y="870"/>
                </a:cubicBezTo>
                <a:cubicBezTo>
                  <a:pt x="1160" y="870"/>
                  <a:pt x="1160" y="870"/>
                  <a:pt x="1161" y="870"/>
                </a:cubicBezTo>
                <a:cubicBezTo>
                  <a:pt x="1163" y="887"/>
                  <a:pt x="1169" y="903"/>
                  <a:pt x="1180" y="916"/>
                </a:cubicBezTo>
                <a:cubicBezTo>
                  <a:pt x="1214" y="957"/>
                  <a:pt x="1280" y="968"/>
                  <a:pt x="1322" y="933"/>
                </a:cubicBezTo>
                <a:cubicBezTo>
                  <a:pt x="1362" y="899"/>
                  <a:pt x="1371" y="832"/>
                  <a:pt x="1335" y="791"/>
                </a:cubicBezTo>
                <a:cubicBezTo>
                  <a:pt x="1297" y="748"/>
                  <a:pt x="1231" y="747"/>
                  <a:pt x="1188" y="784"/>
                </a:cubicBezTo>
                <a:cubicBezTo>
                  <a:pt x="1182" y="790"/>
                  <a:pt x="1180" y="796"/>
                  <a:pt x="1180" y="802"/>
                </a:cubicBezTo>
                <a:cubicBezTo>
                  <a:pt x="1175" y="808"/>
                  <a:pt x="1171" y="814"/>
                  <a:pt x="1168" y="821"/>
                </a:cubicBezTo>
                <a:cubicBezTo>
                  <a:pt x="1166" y="820"/>
                  <a:pt x="1163" y="820"/>
                  <a:pt x="1160" y="820"/>
                </a:cubicBezTo>
                <a:cubicBezTo>
                  <a:pt x="1073" y="822"/>
                  <a:pt x="993" y="848"/>
                  <a:pt x="923" y="893"/>
                </a:cubicBezTo>
                <a:cubicBezTo>
                  <a:pt x="934" y="878"/>
                  <a:pt x="947" y="863"/>
                  <a:pt x="960" y="849"/>
                </a:cubicBezTo>
                <a:cubicBezTo>
                  <a:pt x="1038" y="771"/>
                  <a:pt x="1128" y="712"/>
                  <a:pt x="1225" y="664"/>
                </a:cubicBezTo>
                <a:cubicBezTo>
                  <a:pt x="1241" y="656"/>
                  <a:pt x="1263" y="654"/>
                  <a:pt x="1280" y="657"/>
                </a:cubicBezTo>
                <a:cubicBezTo>
                  <a:pt x="1329" y="664"/>
                  <a:pt x="1374" y="647"/>
                  <a:pt x="1396" y="607"/>
                </a:cubicBezTo>
                <a:cubicBezTo>
                  <a:pt x="1417" y="568"/>
                  <a:pt x="1410" y="515"/>
                  <a:pt x="1380" y="484"/>
                </a:cubicBezTo>
                <a:cubicBezTo>
                  <a:pt x="1349" y="451"/>
                  <a:pt x="1297" y="443"/>
                  <a:pt x="1256" y="465"/>
                </a:cubicBezTo>
                <a:lnTo>
                  <a:pt x="1256" y="465"/>
                </a:lnTo>
                <a:close/>
                <a:moveTo>
                  <a:pt x="1256" y="465"/>
                </a:moveTo>
                <a:lnTo>
                  <a:pt x="1256" y="465"/>
                </a:lnTo>
                <a:close/>
              </a:path>
            </a:pathLst>
          </a:custGeom>
          <a:solidFill>
            <a:schemeClr val="tx1"/>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10" name="Freeform 9"/>
          <p:cNvSpPr>
            <a:spLocks noEditPoints="1"/>
          </p:cNvSpPr>
          <p:nvPr/>
        </p:nvSpPr>
        <p:spPr bwMode="auto">
          <a:xfrm>
            <a:off x="2940054" y="2908349"/>
            <a:ext cx="573088" cy="588963"/>
          </a:xfrm>
          <a:custGeom>
            <a:avLst/>
            <a:gdLst>
              <a:gd name="T0" fmla="*/ 447 w 480"/>
              <a:gd name="T1" fmla="*/ 168 h 490"/>
              <a:gd name="T2" fmla="*/ 454 w 480"/>
              <a:gd name="T3" fmla="*/ 149 h 490"/>
              <a:gd name="T4" fmla="*/ 424 w 480"/>
              <a:gd name="T5" fmla="*/ 128 h 490"/>
              <a:gd name="T6" fmla="*/ 426 w 480"/>
              <a:gd name="T7" fmla="*/ 145 h 490"/>
              <a:gd name="T8" fmla="*/ 422 w 480"/>
              <a:gd name="T9" fmla="*/ 147 h 490"/>
              <a:gd name="T10" fmla="*/ 371 w 480"/>
              <a:gd name="T11" fmla="*/ 155 h 490"/>
              <a:gd name="T12" fmla="*/ 357 w 480"/>
              <a:gd name="T13" fmla="*/ 130 h 490"/>
              <a:gd name="T14" fmla="*/ 390 w 480"/>
              <a:gd name="T15" fmla="*/ 99 h 490"/>
              <a:gd name="T16" fmla="*/ 395 w 480"/>
              <a:gd name="T17" fmla="*/ 82 h 490"/>
              <a:gd name="T18" fmla="*/ 245 w 480"/>
              <a:gd name="T19" fmla="*/ 0 h 490"/>
              <a:gd name="T20" fmla="*/ 146 w 480"/>
              <a:gd name="T21" fmla="*/ 56 h 490"/>
              <a:gd name="T22" fmla="*/ 133 w 480"/>
              <a:gd name="T23" fmla="*/ 33 h 490"/>
              <a:gd name="T24" fmla="*/ 166 w 480"/>
              <a:gd name="T25" fmla="*/ 47 h 490"/>
              <a:gd name="T26" fmla="*/ 184 w 480"/>
              <a:gd name="T27" fmla="*/ 45 h 490"/>
              <a:gd name="T28" fmla="*/ 193 w 480"/>
              <a:gd name="T29" fmla="*/ 52 h 490"/>
              <a:gd name="T30" fmla="*/ 250 w 480"/>
              <a:gd name="T31" fmla="*/ 55 h 490"/>
              <a:gd name="T32" fmla="*/ 235 w 480"/>
              <a:gd name="T33" fmla="*/ 56 h 490"/>
              <a:gd name="T34" fmla="*/ 206 w 480"/>
              <a:gd name="T35" fmla="*/ 58 h 490"/>
              <a:gd name="T36" fmla="*/ 194 w 480"/>
              <a:gd name="T37" fmla="*/ 70 h 490"/>
              <a:gd name="T38" fmla="*/ 163 w 480"/>
              <a:gd name="T39" fmla="*/ 92 h 490"/>
              <a:gd name="T40" fmla="*/ 199 w 480"/>
              <a:gd name="T41" fmla="*/ 75 h 490"/>
              <a:gd name="T42" fmla="*/ 241 w 480"/>
              <a:gd name="T43" fmla="*/ 93 h 490"/>
              <a:gd name="T44" fmla="*/ 252 w 480"/>
              <a:gd name="T45" fmla="*/ 124 h 490"/>
              <a:gd name="T46" fmla="*/ 239 w 480"/>
              <a:gd name="T47" fmla="*/ 108 h 490"/>
              <a:gd name="T48" fmla="*/ 223 w 480"/>
              <a:gd name="T49" fmla="*/ 113 h 490"/>
              <a:gd name="T50" fmla="*/ 215 w 480"/>
              <a:gd name="T51" fmla="*/ 115 h 490"/>
              <a:gd name="T52" fmla="*/ 198 w 480"/>
              <a:gd name="T53" fmla="*/ 128 h 490"/>
              <a:gd name="T54" fmla="*/ 144 w 480"/>
              <a:gd name="T55" fmla="*/ 178 h 490"/>
              <a:gd name="T56" fmla="*/ 84 w 480"/>
              <a:gd name="T57" fmla="*/ 199 h 490"/>
              <a:gd name="T58" fmla="*/ 112 w 480"/>
              <a:gd name="T59" fmla="*/ 224 h 490"/>
              <a:gd name="T60" fmla="*/ 181 w 480"/>
              <a:gd name="T61" fmla="*/ 248 h 490"/>
              <a:gd name="T62" fmla="*/ 234 w 480"/>
              <a:gd name="T63" fmla="*/ 271 h 490"/>
              <a:gd name="T64" fmla="*/ 287 w 480"/>
              <a:gd name="T65" fmla="*/ 312 h 490"/>
              <a:gd name="T66" fmla="*/ 249 w 480"/>
              <a:gd name="T67" fmla="*/ 385 h 490"/>
              <a:gd name="T68" fmla="*/ 211 w 480"/>
              <a:gd name="T69" fmla="*/ 428 h 490"/>
              <a:gd name="T70" fmla="*/ 213 w 480"/>
              <a:gd name="T71" fmla="*/ 454 h 490"/>
              <a:gd name="T72" fmla="*/ 181 w 480"/>
              <a:gd name="T73" fmla="*/ 440 h 490"/>
              <a:gd name="T74" fmla="*/ 157 w 480"/>
              <a:gd name="T75" fmla="*/ 335 h 490"/>
              <a:gd name="T76" fmla="*/ 145 w 480"/>
              <a:gd name="T77" fmla="*/ 271 h 490"/>
              <a:gd name="T78" fmla="*/ 93 w 480"/>
              <a:gd name="T79" fmla="*/ 228 h 490"/>
              <a:gd name="T80" fmla="*/ 45 w 480"/>
              <a:gd name="T81" fmla="*/ 185 h 490"/>
              <a:gd name="T82" fmla="*/ 39 w 480"/>
              <a:gd name="T83" fmla="*/ 204 h 490"/>
              <a:gd name="T84" fmla="*/ 245 w 480"/>
              <a:gd name="T85" fmla="*/ 490 h 490"/>
              <a:gd name="T86" fmla="*/ 411 w 480"/>
              <a:gd name="T87" fmla="*/ 344 h 490"/>
              <a:gd name="T88" fmla="*/ 383 w 480"/>
              <a:gd name="T89" fmla="*/ 260 h 490"/>
              <a:gd name="T90" fmla="*/ 314 w 480"/>
              <a:gd name="T91" fmla="*/ 240 h 490"/>
              <a:gd name="T92" fmla="*/ 339 w 480"/>
              <a:gd name="T93" fmla="*/ 182 h 490"/>
              <a:gd name="T94" fmla="*/ 405 w 480"/>
              <a:gd name="T95" fmla="*/ 154 h 490"/>
              <a:gd name="T96" fmla="*/ 368 w 480"/>
              <a:gd name="T97" fmla="*/ 81 h 490"/>
              <a:gd name="T98" fmla="*/ 368 w 480"/>
              <a:gd name="T99" fmla="*/ 110 h 490"/>
              <a:gd name="T100" fmla="*/ 358 w 480"/>
              <a:gd name="T101" fmla="*/ 90 h 490"/>
              <a:gd name="T102" fmla="*/ 361 w 480"/>
              <a:gd name="T103" fmla="*/ 94 h 490"/>
              <a:gd name="T104" fmla="*/ 211 w 480"/>
              <a:gd name="T105" fmla="*/ 132 h 490"/>
              <a:gd name="T106" fmla="*/ 229 w 480"/>
              <a:gd name="T107" fmla="*/ 126 h 490"/>
              <a:gd name="T108" fmla="*/ 218 w 480"/>
              <a:gd name="T109" fmla="*/ 130 h 490"/>
              <a:gd name="T110" fmla="*/ 230 w 480"/>
              <a:gd name="T111" fmla="*/ 123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0" h="490">
                <a:moveTo>
                  <a:pt x="427" y="174"/>
                </a:moveTo>
                <a:lnTo>
                  <a:pt x="427" y="174"/>
                </a:lnTo>
                <a:lnTo>
                  <a:pt x="431" y="177"/>
                </a:lnTo>
                <a:lnTo>
                  <a:pt x="435" y="177"/>
                </a:lnTo>
                <a:lnTo>
                  <a:pt x="435" y="169"/>
                </a:lnTo>
                <a:lnTo>
                  <a:pt x="447" y="168"/>
                </a:lnTo>
                <a:lnTo>
                  <a:pt x="459" y="177"/>
                </a:lnTo>
                <a:lnTo>
                  <a:pt x="479" y="177"/>
                </a:lnTo>
                <a:lnTo>
                  <a:pt x="480" y="176"/>
                </a:lnTo>
                <a:cubicBezTo>
                  <a:pt x="478" y="169"/>
                  <a:pt x="476" y="163"/>
                  <a:pt x="474" y="156"/>
                </a:cubicBezTo>
                <a:lnTo>
                  <a:pt x="461" y="156"/>
                </a:lnTo>
                <a:lnTo>
                  <a:pt x="454" y="149"/>
                </a:lnTo>
                <a:lnTo>
                  <a:pt x="453" y="138"/>
                </a:lnTo>
                <a:lnTo>
                  <a:pt x="447" y="142"/>
                </a:lnTo>
                <a:lnTo>
                  <a:pt x="443" y="156"/>
                </a:lnTo>
                <a:lnTo>
                  <a:pt x="434" y="145"/>
                </a:lnTo>
                <a:lnTo>
                  <a:pt x="433" y="136"/>
                </a:lnTo>
                <a:lnTo>
                  <a:pt x="424" y="128"/>
                </a:lnTo>
                <a:lnTo>
                  <a:pt x="421" y="125"/>
                </a:lnTo>
                <a:lnTo>
                  <a:pt x="410" y="125"/>
                </a:lnTo>
                <a:lnTo>
                  <a:pt x="413" y="134"/>
                </a:lnTo>
                <a:lnTo>
                  <a:pt x="426" y="141"/>
                </a:lnTo>
                <a:lnTo>
                  <a:pt x="428" y="144"/>
                </a:lnTo>
                <a:lnTo>
                  <a:pt x="426" y="145"/>
                </a:lnTo>
                <a:lnTo>
                  <a:pt x="426" y="153"/>
                </a:lnTo>
                <a:lnTo>
                  <a:pt x="419" y="155"/>
                </a:lnTo>
                <a:lnTo>
                  <a:pt x="414" y="154"/>
                </a:lnTo>
                <a:lnTo>
                  <a:pt x="411" y="149"/>
                </a:lnTo>
                <a:lnTo>
                  <a:pt x="419" y="150"/>
                </a:lnTo>
                <a:lnTo>
                  <a:pt x="422" y="147"/>
                </a:lnTo>
                <a:lnTo>
                  <a:pt x="403" y="134"/>
                </a:lnTo>
                <a:lnTo>
                  <a:pt x="401" y="128"/>
                </a:lnTo>
                <a:lnTo>
                  <a:pt x="393" y="135"/>
                </a:lnTo>
                <a:lnTo>
                  <a:pt x="386" y="134"/>
                </a:lnTo>
                <a:lnTo>
                  <a:pt x="374" y="149"/>
                </a:lnTo>
                <a:lnTo>
                  <a:pt x="371" y="155"/>
                </a:lnTo>
                <a:lnTo>
                  <a:pt x="364" y="156"/>
                </a:lnTo>
                <a:lnTo>
                  <a:pt x="352" y="156"/>
                </a:lnTo>
                <a:lnTo>
                  <a:pt x="345" y="153"/>
                </a:lnTo>
                <a:lnTo>
                  <a:pt x="343" y="139"/>
                </a:lnTo>
                <a:lnTo>
                  <a:pt x="346" y="133"/>
                </a:lnTo>
                <a:lnTo>
                  <a:pt x="357" y="130"/>
                </a:lnTo>
                <a:lnTo>
                  <a:pt x="370" y="133"/>
                </a:lnTo>
                <a:lnTo>
                  <a:pt x="371" y="126"/>
                </a:lnTo>
                <a:lnTo>
                  <a:pt x="366" y="125"/>
                </a:lnTo>
                <a:lnTo>
                  <a:pt x="368" y="114"/>
                </a:lnTo>
                <a:lnTo>
                  <a:pt x="381" y="112"/>
                </a:lnTo>
                <a:lnTo>
                  <a:pt x="390" y="99"/>
                </a:lnTo>
                <a:lnTo>
                  <a:pt x="399" y="98"/>
                </a:lnTo>
                <a:lnTo>
                  <a:pt x="407" y="99"/>
                </a:lnTo>
                <a:lnTo>
                  <a:pt x="410" y="99"/>
                </a:lnTo>
                <a:lnTo>
                  <a:pt x="408" y="87"/>
                </a:lnTo>
                <a:lnTo>
                  <a:pt x="398" y="91"/>
                </a:lnTo>
                <a:lnTo>
                  <a:pt x="395" y="82"/>
                </a:lnTo>
                <a:lnTo>
                  <a:pt x="389" y="82"/>
                </a:lnTo>
                <a:lnTo>
                  <a:pt x="388" y="76"/>
                </a:lnTo>
                <a:lnTo>
                  <a:pt x="393" y="70"/>
                </a:lnTo>
                <a:lnTo>
                  <a:pt x="404" y="66"/>
                </a:lnTo>
                <a:lnTo>
                  <a:pt x="407" y="61"/>
                </a:lnTo>
                <a:cubicBezTo>
                  <a:pt x="364" y="23"/>
                  <a:pt x="307" y="0"/>
                  <a:pt x="245" y="0"/>
                </a:cubicBezTo>
                <a:cubicBezTo>
                  <a:pt x="191" y="0"/>
                  <a:pt x="141" y="17"/>
                  <a:pt x="101" y="46"/>
                </a:cubicBezTo>
                <a:lnTo>
                  <a:pt x="113" y="46"/>
                </a:lnTo>
                <a:lnTo>
                  <a:pt x="119" y="49"/>
                </a:lnTo>
                <a:lnTo>
                  <a:pt x="129" y="52"/>
                </a:lnTo>
                <a:lnTo>
                  <a:pt x="130" y="56"/>
                </a:lnTo>
                <a:lnTo>
                  <a:pt x="146" y="56"/>
                </a:lnTo>
                <a:lnTo>
                  <a:pt x="144" y="51"/>
                </a:lnTo>
                <a:lnTo>
                  <a:pt x="129" y="51"/>
                </a:lnTo>
                <a:lnTo>
                  <a:pt x="133" y="47"/>
                </a:lnTo>
                <a:lnTo>
                  <a:pt x="132" y="43"/>
                </a:lnTo>
                <a:lnTo>
                  <a:pt x="118" y="43"/>
                </a:lnTo>
                <a:lnTo>
                  <a:pt x="133" y="33"/>
                </a:lnTo>
                <a:lnTo>
                  <a:pt x="147" y="33"/>
                </a:lnTo>
                <a:lnTo>
                  <a:pt x="153" y="42"/>
                </a:lnTo>
                <a:lnTo>
                  <a:pt x="164" y="42"/>
                </a:lnTo>
                <a:lnTo>
                  <a:pt x="171" y="36"/>
                </a:lnTo>
                <a:lnTo>
                  <a:pt x="175" y="38"/>
                </a:lnTo>
                <a:lnTo>
                  <a:pt x="166" y="47"/>
                </a:lnTo>
                <a:cubicBezTo>
                  <a:pt x="166" y="47"/>
                  <a:pt x="154" y="47"/>
                  <a:pt x="155" y="47"/>
                </a:cubicBezTo>
                <a:cubicBezTo>
                  <a:pt x="155" y="47"/>
                  <a:pt x="156" y="56"/>
                  <a:pt x="156" y="56"/>
                </a:cubicBezTo>
                <a:lnTo>
                  <a:pt x="171" y="56"/>
                </a:lnTo>
                <a:lnTo>
                  <a:pt x="172" y="51"/>
                </a:lnTo>
                <a:lnTo>
                  <a:pt x="183" y="51"/>
                </a:lnTo>
                <a:lnTo>
                  <a:pt x="184" y="45"/>
                </a:lnTo>
                <a:lnTo>
                  <a:pt x="178" y="44"/>
                </a:lnTo>
                <a:lnTo>
                  <a:pt x="180" y="38"/>
                </a:lnTo>
                <a:lnTo>
                  <a:pt x="185" y="37"/>
                </a:lnTo>
                <a:lnTo>
                  <a:pt x="201" y="38"/>
                </a:lnTo>
                <a:lnTo>
                  <a:pt x="192" y="46"/>
                </a:lnTo>
                <a:lnTo>
                  <a:pt x="193" y="52"/>
                </a:lnTo>
                <a:lnTo>
                  <a:pt x="203" y="53"/>
                </a:lnTo>
                <a:lnTo>
                  <a:pt x="202" y="42"/>
                </a:lnTo>
                <a:lnTo>
                  <a:pt x="211" y="37"/>
                </a:lnTo>
                <a:lnTo>
                  <a:pt x="227" y="36"/>
                </a:lnTo>
                <a:lnTo>
                  <a:pt x="250" y="46"/>
                </a:lnTo>
                <a:lnTo>
                  <a:pt x="250" y="55"/>
                </a:lnTo>
                <a:lnTo>
                  <a:pt x="257" y="56"/>
                </a:lnTo>
                <a:lnTo>
                  <a:pt x="254" y="63"/>
                </a:lnTo>
                <a:lnTo>
                  <a:pt x="243" y="63"/>
                </a:lnTo>
                <a:lnTo>
                  <a:pt x="240" y="71"/>
                </a:lnTo>
                <a:lnTo>
                  <a:pt x="216" y="66"/>
                </a:lnTo>
                <a:lnTo>
                  <a:pt x="235" y="56"/>
                </a:lnTo>
                <a:lnTo>
                  <a:pt x="228" y="50"/>
                </a:lnTo>
                <a:lnTo>
                  <a:pt x="212" y="52"/>
                </a:lnTo>
                <a:lnTo>
                  <a:pt x="211" y="53"/>
                </a:lnTo>
                <a:lnTo>
                  <a:pt x="210" y="53"/>
                </a:lnTo>
                <a:lnTo>
                  <a:pt x="210" y="53"/>
                </a:lnTo>
                <a:lnTo>
                  <a:pt x="206" y="58"/>
                </a:lnTo>
                <a:lnTo>
                  <a:pt x="198" y="59"/>
                </a:lnTo>
                <a:lnTo>
                  <a:pt x="199" y="63"/>
                </a:lnTo>
                <a:lnTo>
                  <a:pt x="201" y="64"/>
                </a:lnTo>
                <a:lnTo>
                  <a:pt x="201" y="65"/>
                </a:lnTo>
                <a:lnTo>
                  <a:pt x="195" y="66"/>
                </a:lnTo>
                <a:lnTo>
                  <a:pt x="194" y="70"/>
                </a:lnTo>
                <a:lnTo>
                  <a:pt x="188" y="70"/>
                </a:lnTo>
                <a:lnTo>
                  <a:pt x="187" y="63"/>
                </a:lnTo>
                <a:lnTo>
                  <a:pt x="177" y="66"/>
                </a:lnTo>
                <a:lnTo>
                  <a:pt x="155" y="79"/>
                </a:lnTo>
                <a:lnTo>
                  <a:pt x="157" y="88"/>
                </a:lnTo>
                <a:lnTo>
                  <a:pt x="163" y="92"/>
                </a:lnTo>
                <a:lnTo>
                  <a:pt x="176" y="93"/>
                </a:lnTo>
                <a:lnTo>
                  <a:pt x="176" y="107"/>
                </a:lnTo>
                <a:lnTo>
                  <a:pt x="181" y="106"/>
                </a:lnTo>
                <a:lnTo>
                  <a:pt x="186" y="96"/>
                </a:lnTo>
                <a:lnTo>
                  <a:pt x="199" y="91"/>
                </a:lnTo>
                <a:lnTo>
                  <a:pt x="199" y="75"/>
                </a:lnTo>
                <a:lnTo>
                  <a:pt x="207" y="69"/>
                </a:lnTo>
                <a:lnTo>
                  <a:pt x="224" y="73"/>
                </a:lnTo>
                <a:lnTo>
                  <a:pt x="223" y="84"/>
                </a:lnTo>
                <a:lnTo>
                  <a:pt x="228" y="84"/>
                </a:lnTo>
                <a:lnTo>
                  <a:pt x="240" y="78"/>
                </a:lnTo>
                <a:lnTo>
                  <a:pt x="241" y="93"/>
                </a:lnTo>
                <a:lnTo>
                  <a:pt x="250" y="98"/>
                </a:lnTo>
                <a:lnTo>
                  <a:pt x="250" y="107"/>
                </a:lnTo>
                <a:lnTo>
                  <a:pt x="241" y="110"/>
                </a:lnTo>
                <a:lnTo>
                  <a:pt x="242" y="113"/>
                </a:lnTo>
                <a:lnTo>
                  <a:pt x="253" y="118"/>
                </a:lnTo>
                <a:lnTo>
                  <a:pt x="252" y="124"/>
                </a:lnTo>
                <a:lnTo>
                  <a:pt x="249" y="124"/>
                </a:lnTo>
                <a:cubicBezTo>
                  <a:pt x="249" y="124"/>
                  <a:pt x="249" y="124"/>
                  <a:pt x="249" y="124"/>
                </a:cubicBezTo>
                <a:lnTo>
                  <a:pt x="235" y="120"/>
                </a:lnTo>
                <a:lnTo>
                  <a:pt x="235" y="115"/>
                </a:lnTo>
                <a:lnTo>
                  <a:pt x="239" y="112"/>
                </a:lnTo>
                <a:lnTo>
                  <a:pt x="239" y="108"/>
                </a:lnTo>
                <a:lnTo>
                  <a:pt x="235" y="107"/>
                </a:lnTo>
                <a:lnTo>
                  <a:pt x="234" y="111"/>
                </a:lnTo>
                <a:lnTo>
                  <a:pt x="226" y="112"/>
                </a:lnTo>
                <a:lnTo>
                  <a:pt x="225" y="112"/>
                </a:lnTo>
                <a:lnTo>
                  <a:pt x="225" y="112"/>
                </a:lnTo>
                <a:lnTo>
                  <a:pt x="223" y="113"/>
                </a:lnTo>
                <a:lnTo>
                  <a:pt x="221" y="108"/>
                </a:lnTo>
                <a:lnTo>
                  <a:pt x="218" y="107"/>
                </a:lnTo>
                <a:lnTo>
                  <a:pt x="213" y="107"/>
                </a:lnTo>
                <a:lnTo>
                  <a:pt x="210" y="109"/>
                </a:lnTo>
                <a:lnTo>
                  <a:pt x="210" y="114"/>
                </a:lnTo>
                <a:lnTo>
                  <a:pt x="215" y="115"/>
                </a:lnTo>
                <a:lnTo>
                  <a:pt x="219" y="116"/>
                </a:lnTo>
                <a:lnTo>
                  <a:pt x="218" y="116"/>
                </a:lnTo>
                <a:lnTo>
                  <a:pt x="214" y="121"/>
                </a:lnTo>
                <a:lnTo>
                  <a:pt x="212" y="119"/>
                </a:lnTo>
                <a:lnTo>
                  <a:pt x="208" y="118"/>
                </a:lnTo>
                <a:lnTo>
                  <a:pt x="198" y="128"/>
                </a:lnTo>
                <a:lnTo>
                  <a:pt x="199" y="129"/>
                </a:lnTo>
                <a:lnTo>
                  <a:pt x="183" y="138"/>
                </a:lnTo>
                <a:lnTo>
                  <a:pt x="168" y="154"/>
                </a:lnTo>
                <a:lnTo>
                  <a:pt x="167" y="161"/>
                </a:lnTo>
                <a:lnTo>
                  <a:pt x="152" y="171"/>
                </a:lnTo>
                <a:lnTo>
                  <a:pt x="144" y="178"/>
                </a:lnTo>
                <a:lnTo>
                  <a:pt x="145" y="193"/>
                </a:lnTo>
                <a:lnTo>
                  <a:pt x="135" y="188"/>
                </a:lnTo>
                <a:lnTo>
                  <a:pt x="135" y="179"/>
                </a:lnTo>
                <a:lnTo>
                  <a:pt x="106" y="180"/>
                </a:lnTo>
                <a:lnTo>
                  <a:pt x="91" y="187"/>
                </a:lnTo>
                <a:lnTo>
                  <a:pt x="84" y="199"/>
                </a:lnTo>
                <a:lnTo>
                  <a:pt x="82" y="209"/>
                </a:lnTo>
                <a:lnTo>
                  <a:pt x="86" y="218"/>
                </a:lnTo>
                <a:lnTo>
                  <a:pt x="98" y="219"/>
                </a:lnTo>
                <a:lnTo>
                  <a:pt x="117" y="207"/>
                </a:lnTo>
                <a:lnTo>
                  <a:pt x="118" y="213"/>
                </a:lnTo>
                <a:lnTo>
                  <a:pt x="112" y="224"/>
                </a:lnTo>
                <a:lnTo>
                  <a:pt x="127" y="226"/>
                </a:lnTo>
                <a:lnTo>
                  <a:pt x="128" y="248"/>
                </a:lnTo>
                <a:lnTo>
                  <a:pt x="148" y="252"/>
                </a:lnTo>
                <a:lnTo>
                  <a:pt x="160" y="237"/>
                </a:lnTo>
                <a:lnTo>
                  <a:pt x="175" y="240"/>
                </a:lnTo>
                <a:lnTo>
                  <a:pt x="181" y="248"/>
                </a:lnTo>
                <a:lnTo>
                  <a:pt x="195" y="247"/>
                </a:lnTo>
                <a:lnTo>
                  <a:pt x="195" y="243"/>
                </a:lnTo>
                <a:lnTo>
                  <a:pt x="203" y="246"/>
                </a:lnTo>
                <a:lnTo>
                  <a:pt x="212" y="260"/>
                </a:lnTo>
                <a:lnTo>
                  <a:pt x="228" y="261"/>
                </a:lnTo>
                <a:lnTo>
                  <a:pt x="234" y="271"/>
                </a:lnTo>
                <a:lnTo>
                  <a:pt x="234" y="283"/>
                </a:lnTo>
                <a:lnTo>
                  <a:pt x="251" y="289"/>
                </a:lnTo>
                <a:lnTo>
                  <a:pt x="273" y="290"/>
                </a:lnTo>
                <a:lnTo>
                  <a:pt x="279" y="300"/>
                </a:lnTo>
                <a:lnTo>
                  <a:pt x="289" y="303"/>
                </a:lnTo>
                <a:lnTo>
                  <a:pt x="287" y="312"/>
                </a:lnTo>
                <a:lnTo>
                  <a:pt x="277" y="325"/>
                </a:lnTo>
                <a:lnTo>
                  <a:pt x="274" y="355"/>
                </a:lnTo>
                <a:lnTo>
                  <a:pt x="264" y="362"/>
                </a:lnTo>
                <a:lnTo>
                  <a:pt x="250" y="362"/>
                </a:lnTo>
                <a:lnTo>
                  <a:pt x="245" y="370"/>
                </a:lnTo>
                <a:lnTo>
                  <a:pt x="249" y="385"/>
                </a:lnTo>
                <a:lnTo>
                  <a:pt x="234" y="405"/>
                </a:lnTo>
                <a:lnTo>
                  <a:pt x="229" y="414"/>
                </a:lnTo>
                <a:lnTo>
                  <a:pt x="214" y="421"/>
                </a:lnTo>
                <a:lnTo>
                  <a:pt x="204" y="422"/>
                </a:lnTo>
                <a:lnTo>
                  <a:pt x="204" y="426"/>
                </a:lnTo>
                <a:lnTo>
                  <a:pt x="211" y="428"/>
                </a:lnTo>
                <a:lnTo>
                  <a:pt x="210" y="432"/>
                </a:lnTo>
                <a:lnTo>
                  <a:pt x="204" y="438"/>
                </a:lnTo>
                <a:lnTo>
                  <a:pt x="208" y="443"/>
                </a:lnTo>
                <a:lnTo>
                  <a:pt x="215" y="443"/>
                </a:lnTo>
                <a:lnTo>
                  <a:pt x="214" y="449"/>
                </a:lnTo>
                <a:lnTo>
                  <a:pt x="213" y="454"/>
                </a:lnTo>
                <a:lnTo>
                  <a:pt x="212" y="459"/>
                </a:lnTo>
                <a:lnTo>
                  <a:pt x="223" y="468"/>
                </a:lnTo>
                <a:lnTo>
                  <a:pt x="221" y="472"/>
                </a:lnTo>
                <a:lnTo>
                  <a:pt x="207" y="472"/>
                </a:lnTo>
                <a:lnTo>
                  <a:pt x="192" y="459"/>
                </a:lnTo>
                <a:lnTo>
                  <a:pt x="181" y="440"/>
                </a:lnTo>
                <a:lnTo>
                  <a:pt x="182" y="420"/>
                </a:lnTo>
                <a:lnTo>
                  <a:pt x="174" y="409"/>
                </a:lnTo>
                <a:lnTo>
                  <a:pt x="177" y="390"/>
                </a:lnTo>
                <a:lnTo>
                  <a:pt x="172" y="388"/>
                </a:lnTo>
                <a:lnTo>
                  <a:pt x="172" y="346"/>
                </a:lnTo>
                <a:cubicBezTo>
                  <a:pt x="172" y="346"/>
                  <a:pt x="158" y="335"/>
                  <a:pt x="157" y="335"/>
                </a:cubicBezTo>
                <a:cubicBezTo>
                  <a:pt x="156" y="335"/>
                  <a:pt x="150" y="333"/>
                  <a:pt x="150" y="333"/>
                </a:cubicBezTo>
                <a:lnTo>
                  <a:pt x="148" y="326"/>
                </a:lnTo>
                <a:lnTo>
                  <a:pt x="130" y="302"/>
                </a:lnTo>
                <a:lnTo>
                  <a:pt x="131" y="294"/>
                </a:lnTo>
                <a:lnTo>
                  <a:pt x="132" y="280"/>
                </a:lnTo>
                <a:lnTo>
                  <a:pt x="145" y="271"/>
                </a:lnTo>
                <a:lnTo>
                  <a:pt x="143" y="256"/>
                </a:lnTo>
                <a:lnTo>
                  <a:pt x="124" y="255"/>
                </a:lnTo>
                <a:lnTo>
                  <a:pt x="110" y="238"/>
                </a:lnTo>
                <a:lnTo>
                  <a:pt x="99" y="235"/>
                </a:lnTo>
                <a:lnTo>
                  <a:pt x="92" y="234"/>
                </a:lnTo>
                <a:lnTo>
                  <a:pt x="93" y="228"/>
                </a:lnTo>
                <a:lnTo>
                  <a:pt x="85" y="226"/>
                </a:lnTo>
                <a:lnTo>
                  <a:pt x="85" y="230"/>
                </a:lnTo>
                <a:lnTo>
                  <a:pt x="63" y="225"/>
                </a:lnTo>
                <a:lnTo>
                  <a:pt x="55" y="211"/>
                </a:lnTo>
                <a:lnTo>
                  <a:pt x="58" y="205"/>
                </a:lnTo>
                <a:lnTo>
                  <a:pt x="45" y="185"/>
                </a:lnTo>
                <a:lnTo>
                  <a:pt x="42" y="171"/>
                </a:lnTo>
                <a:lnTo>
                  <a:pt x="37" y="171"/>
                </a:lnTo>
                <a:lnTo>
                  <a:pt x="39" y="185"/>
                </a:lnTo>
                <a:lnTo>
                  <a:pt x="48" y="199"/>
                </a:lnTo>
                <a:lnTo>
                  <a:pt x="47" y="205"/>
                </a:lnTo>
                <a:lnTo>
                  <a:pt x="39" y="204"/>
                </a:lnTo>
                <a:lnTo>
                  <a:pt x="29" y="187"/>
                </a:lnTo>
                <a:lnTo>
                  <a:pt x="29" y="168"/>
                </a:lnTo>
                <a:lnTo>
                  <a:pt x="19" y="163"/>
                </a:lnTo>
                <a:lnTo>
                  <a:pt x="19" y="149"/>
                </a:lnTo>
                <a:cubicBezTo>
                  <a:pt x="6" y="178"/>
                  <a:pt x="0" y="211"/>
                  <a:pt x="0" y="245"/>
                </a:cubicBezTo>
                <a:cubicBezTo>
                  <a:pt x="0" y="380"/>
                  <a:pt x="110" y="490"/>
                  <a:pt x="245" y="490"/>
                </a:cubicBezTo>
                <a:cubicBezTo>
                  <a:pt x="322" y="490"/>
                  <a:pt x="390" y="455"/>
                  <a:pt x="435" y="399"/>
                </a:cubicBezTo>
                <a:lnTo>
                  <a:pt x="427" y="399"/>
                </a:lnTo>
                <a:lnTo>
                  <a:pt x="427" y="383"/>
                </a:lnTo>
                <a:lnTo>
                  <a:pt x="418" y="371"/>
                </a:lnTo>
                <a:lnTo>
                  <a:pt x="418" y="351"/>
                </a:lnTo>
                <a:lnTo>
                  <a:pt x="411" y="344"/>
                </a:lnTo>
                <a:lnTo>
                  <a:pt x="410" y="336"/>
                </a:lnTo>
                <a:lnTo>
                  <a:pt x="419" y="318"/>
                </a:lnTo>
                <a:lnTo>
                  <a:pt x="402" y="288"/>
                </a:lnTo>
                <a:lnTo>
                  <a:pt x="404" y="267"/>
                </a:lnTo>
                <a:lnTo>
                  <a:pt x="388" y="266"/>
                </a:lnTo>
                <a:lnTo>
                  <a:pt x="383" y="260"/>
                </a:lnTo>
                <a:lnTo>
                  <a:pt x="372" y="260"/>
                </a:lnTo>
                <a:lnTo>
                  <a:pt x="367" y="265"/>
                </a:lnTo>
                <a:lnTo>
                  <a:pt x="349" y="265"/>
                </a:lnTo>
                <a:lnTo>
                  <a:pt x="348" y="267"/>
                </a:lnTo>
                <a:lnTo>
                  <a:pt x="338" y="267"/>
                </a:lnTo>
                <a:lnTo>
                  <a:pt x="314" y="240"/>
                </a:lnTo>
                <a:lnTo>
                  <a:pt x="314" y="219"/>
                </a:lnTo>
                <a:lnTo>
                  <a:pt x="318" y="218"/>
                </a:lnTo>
                <a:lnTo>
                  <a:pt x="320" y="210"/>
                </a:lnTo>
                <a:lnTo>
                  <a:pt x="314" y="210"/>
                </a:lnTo>
                <a:lnTo>
                  <a:pt x="312" y="201"/>
                </a:lnTo>
                <a:lnTo>
                  <a:pt x="339" y="182"/>
                </a:lnTo>
                <a:lnTo>
                  <a:pt x="339" y="168"/>
                </a:lnTo>
                <a:lnTo>
                  <a:pt x="352" y="161"/>
                </a:lnTo>
                <a:lnTo>
                  <a:pt x="358" y="161"/>
                </a:lnTo>
                <a:lnTo>
                  <a:pt x="369" y="161"/>
                </a:lnTo>
                <a:lnTo>
                  <a:pt x="377" y="156"/>
                </a:lnTo>
                <a:lnTo>
                  <a:pt x="405" y="154"/>
                </a:lnTo>
                <a:lnTo>
                  <a:pt x="405" y="168"/>
                </a:lnTo>
                <a:lnTo>
                  <a:pt x="427" y="174"/>
                </a:lnTo>
                <a:close/>
                <a:moveTo>
                  <a:pt x="358" y="86"/>
                </a:moveTo>
                <a:lnTo>
                  <a:pt x="358" y="86"/>
                </a:lnTo>
                <a:lnTo>
                  <a:pt x="360" y="83"/>
                </a:lnTo>
                <a:lnTo>
                  <a:pt x="368" y="81"/>
                </a:lnTo>
                <a:lnTo>
                  <a:pt x="370" y="91"/>
                </a:lnTo>
                <a:lnTo>
                  <a:pt x="374" y="98"/>
                </a:lnTo>
                <a:lnTo>
                  <a:pt x="377" y="101"/>
                </a:lnTo>
                <a:lnTo>
                  <a:pt x="382" y="103"/>
                </a:lnTo>
                <a:lnTo>
                  <a:pt x="377" y="109"/>
                </a:lnTo>
                <a:lnTo>
                  <a:pt x="368" y="110"/>
                </a:lnTo>
                <a:lnTo>
                  <a:pt x="361" y="110"/>
                </a:lnTo>
                <a:lnTo>
                  <a:pt x="362" y="102"/>
                </a:lnTo>
                <a:lnTo>
                  <a:pt x="368" y="100"/>
                </a:lnTo>
                <a:lnTo>
                  <a:pt x="367" y="96"/>
                </a:lnTo>
                <a:lnTo>
                  <a:pt x="362" y="93"/>
                </a:lnTo>
                <a:lnTo>
                  <a:pt x="358" y="90"/>
                </a:lnTo>
                <a:lnTo>
                  <a:pt x="358" y="86"/>
                </a:lnTo>
                <a:close/>
                <a:moveTo>
                  <a:pt x="344" y="102"/>
                </a:moveTo>
                <a:lnTo>
                  <a:pt x="344" y="102"/>
                </a:lnTo>
                <a:lnTo>
                  <a:pt x="349" y="94"/>
                </a:lnTo>
                <a:lnTo>
                  <a:pt x="356" y="92"/>
                </a:lnTo>
                <a:lnTo>
                  <a:pt x="361" y="94"/>
                </a:lnTo>
                <a:lnTo>
                  <a:pt x="360" y="100"/>
                </a:lnTo>
                <a:lnTo>
                  <a:pt x="350" y="107"/>
                </a:lnTo>
                <a:lnTo>
                  <a:pt x="344" y="107"/>
                </a:lnTo>
                <a:lnTo>
                  <a:pt x="344" y="102"/>
                </a:lnTo>
                <a:close/>
                <a:moveTo>
                  <a:pt x="211" y="132"/>
                </a:moveTo>
                <a:lnTo>
                  <a:pt x="211" y="132"/>
                </a:lnTo>
                <a:lnTo>
                  <a:pt x="206" y="132"/>
                </a:lnTo>
                <a:lnTo>
                  <a:pt x="206" y="129"/>
                </a:lnTo>
                <a:lnTo>
                  <a:pt x="209" y="126"/>
                </a:lnTo>
                <a:lnTo>
                  <a:pt x="212" y="128"/>
                </a:lnTo>
                <a:lnTo>
                  <a:pt x="211" y="132"/>
                </a:lnTo>
                <a:close/>
                <a:moveTo>
                  <a:pt x="229" y="126"/>
                </a:moveTo>
                <a:lnTo>
                  <a:pt x="229" y="126"/>
                </a:lnTo>
                <a:lnTo>
                  <a:pt x="226" y="126"/>
                </a:lnTo>
                <a:lnTo>
                  <a:pt x="225" y="129"/>
                </a:lnTo>
                <a:lnTo>
                  <a:pt x="222" y="131"/>
                </a:lnTo>
                <a:lnTo>
                  <a:pt x="218" y="131"/>
                </a:lnTo>
                <a:cubicBezTo>
                  <a:pt x="218" y="130"/>
                  <a:pt x="218" y="130"/>
                  <a:pt x="218" y="130"/>
                </a:cubicBezTo>
                <a:lnTo>
                  <a:pt x="216" y="130"/>
                </a:lnTo>
                <a:lnTo>
                  <a:pt x="216" y="126"/>
                </a:lnTo>
                <a:lnTo>
                  <a:pt x="223" y="126"/>
                </a:lnTo>
                <a:lnTo>
                  <a:pt x="224" y="122"/>
                </a:lnTo>
                <a:lnTo>
                  <a:pt x="227" y="122"/>
                </a:lnTo>
                <a:lnTo>
                  <a:pt x="230" y="123"/>
                </a:lnTo>
                <a:lnTo>
                  <a:pt x="229" y="126"/>
                </a:lnTo>
                <a:close/>
                <a:moveTo>
                  <a:pt x="229" y="126"/>
                </a:moveTo>
                <a:lnTo>
                  <a:pt x="229" y="126"/>
                </a:lnTo>
                <a:close/>
              </a:path>
            </a:pathLst>
          </a:custGeom>
          <a:solidFill>
            <a:schemeClr val="tx1"/>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5" name="Slide Number Placeholder 4"/>
          <p:cNvSpPr>
            <a:spLocks noGrp="1"/>
          </p:cNvSpPr>
          <p:nvPr>
            <p:ph type="sldNum" sz="quarter" idx="4"/>
          </p:nvPr>
        </p:nvSpPr>
        <p:spPr/>
        <p:txBody>
          <a:bodyPr/>
          <a:lstStyle/>
          <a:p>
            <a:pPr defTabSz="685783"/>
            <a:fld id="{77513DED-9F41-6D4C-AADB-00EAAC4B4386}" type="slidenum">
              <a:rPr lang="en-US"/>
              <a:pPr defTabSz="685783"/>
              <a:t>72</a:t>
            </a:fld>
            <a:endParaRPr lang="en-US"/>
          </a:p>
        </p:txBody>
      </p:sp>
    </p:spTree>
    <p:extLst>
      <p:ext uri="{BB962C8B-B14F-4D97-AF65-F5344CB8AC3E}">
        <p14:creationId xmlns:p14="http://schemas.microsoft.com/office/powerpoint/2010/main" val="1044243064"/>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right)">
                                      <p:cBhvr>
                                        <p:cTn id="15" dur="500"/>
                                        <p:tgtEl>
                                          <p:spTgt spid="21"/>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2000"/>
                            </p:stCondLst>
                            <p:childTnLst>
                              <p:par>
                                <p:cTn id="21" presetID="12" presetClass="entr" presetSubtype="8" fill="hold" grpId="0" nodeType="after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 calcmode="lin" valueType="num">
                                      <p:cBhvr additive="base">
                                        <p:cTn id="23" dur="200"/>
                                        <p:tgtEl>
                                          <p:spTgt spid="19">
                                            <p:txEl>
                                              <p:pRg st="0" end="0"/>
                                            </p:txEl>
                                          </p:spTgt>
                                        </p:tgtEl>
                                        <p:attrNameLst>
                                          <p:attrName>ppt_x</p:attrName>
                                        </p:attrNameLst>
                                      </p:cBhvr>
                                      <p:tavLst>
                                        <p:tav tm="0">
                                          <p:val>
                                            <p:strVal val="#ppt_x-#ppt_w*1.125000"/>
                                          </p:val>
                                        </p:tav>
                                        <p:tav tm="100000">
                                          <p:val>
                                            <p:strVal val="#ppt_x"/>
                                          </p:val>
                                        </p:tav>
                                      </p:tavLst>
                                    </p:anim>
                                    <p:animEffect transition="in" filter="wipe(right)">
                                      <p:cBhvr>
                                        <p:cTn id="24" dur="200"/>
                                        <p:tgtEl>
                                          <p:spTgt spid="19">
                                            <p:txEl>
                                              <p:pRg st="0" end="0"/>
                                            </p:txEl>
                                          </p:spTgt>
                                        </p:tgtEl>
                                      </p:cBhvr>
                                    </p:animEffect>
                                  </p:childTnLst>
                                </p:cTn>
                              </p:par>
                            </p:childTnLst>
                          </p:cTn>
                        </p:par>
                        <p:par>
                          <p:cTn id="25" fill="hold">
                            <p:stCondLst>
                              <p:cond delay="2200"/>
                            </p:stCondLst>
                            <p:childTnLst>
                              <p:par>
                                <p:cTn id="26" presetID="12" presetClass="entr" presetSubtype="8" fill="hold" grpId="0" nodeType="afterEffect">
                                  <p:stCondLst>
                                    <p:cond delay="0"/>
                                  </p:stCondLst>
                                  <p:childTnLst>
                                    <p:set>
                                      <p:cBhvr>
                                        <p:cTn id="27" dur="1" fill="hold">
                                          <p:stCondLst>
                                            <p:cond delay="0"/>
                                          </p:stCondLst>
                                        </p:cTn>
                                        <p:tgtEl>
                                          <p:spTgt spid="19">
                                            <p:txEl>
                                              <p:pRg st="1" end="1"/>
                                            </p:txEl>
                                          </p:spTgt>
                                        </p:tgtEl>
                                        <p:attrNameLst>
                                          <p:attrName>style.visibility</p:attrName>
                                        </p:attrNameLst>
                                      </p:cBhvr>
                                      <p:to>
                                        <p:strVal val="visible"/>
                                      </p:to>
                                    </p:set>
                                    <p:anim calcmode="lin" valueType="num">
                                      <p:cBhvr additive="base">
                                        <p:cTn id="28" dur="200"/>
                                        <p:tgtEl>
                                          <p:spTgt spid="19">
                                            <p:txEl>
                                              <p:pRg st="1" end="1"/>
                                            </p:txEl>
                                          </p:spTgt>
                                        </p:tgtEl>
                                        <p:attrNameLst>
                                          <p:attrName>ppt_x</p:attrName>
                                        </p:attrNameLst>
                                      </p:cBhvr>
                                      <p:tavLst>
                                        <p:tav tm="0">
                                          <p:val>
                                            <p:strVal val="#ppt_x-#ppt_w*1.125000"/>
                                          </p:val>
                                        </p:tav>
                                        <p:tav tm="100000">
                                          <p:val>
                                            <p:strVal val="#ppt_x"/>
                                          </p:val>
                                        </p:tav>
                                      </p:tavLst>
                                    </p:anim>
                                    <p:animEffect transition="in" filter="wipe(right)">
                                      <p:cBhvr>
                                        <p:cTn id="29" dur="200"/>
                                        <p:tgtEl>
                                          <p:spTgt spid="19">
                                            <p:txEl>
                                              <p:pRg st="1" end="1"/>
                                            </p:txEl>
                                          </p:spTgt>
                                        </p:tgtEl>
                                      </p:cBhvr>
                                    </p:animEffect>
                                  </p:childTnLst>
                                </p:cTn>
                              </p:par>
                            </p:childTnLst>
                          </p:cTn>
                        </p:par>
                        <p:par>
                          <p:cTn id="30" fill="hold">
                            <p:stCondLst>
                              <p:cond delay="2400"/>
                            </p:stCondLst>
                            <p:childTnLst>
                              <p:par>
                                <p:cTn id="31" presetID="12" presetClass="entr" presetSubtype="2" fill="hold" grpId="0" nodeType="afterEffect">
                                  <p:stCondLst>
                                    <p:cond delay="0"/>
                                  </p:stCondLst>
                                  <p:childTnLst>
                                    <p:set>
                                      <p:cBhvr>
                                        <p:cTn id="32" dur="1" fill="hold">
                                          <p:stCondLst>
                                            <p:cond delay="0"/>
                                          </p:stCondLst>
                                        </p:cTn>
                                        <p:tgtEl>
                                          <p:spTgt spid="34">
                                            <p:txEl>
                                              <p:pRg st="0" end="0"/>
                                            </p:txEl>
                                          </p:spTgt>
                                        </p:tgtEl>
                                        <p:attrNameLst>
                                          <p:attrName>style.visibility</p:attrName>
                                        </p:attrNameLst>
                                      </p:cBhvr>
                                      <p:to>
                                        <p:strVal val="visible"/>
                                      </p:to>
                                    </p:set>
                                    <p:anim calcmode="lin" valueType="num">
                                      <p:cBhvr additive="base">
                                        <p:cTn id="33" dur="200"/>
                                        <p:tgtEl>
                                          <p:spTgt spid="34">
                                            <p:txEl>
                                              <p:pRg st="0" end="0"/>
                                            </p:txEl>
                                          </p:spTgt>
                                        </p:tgtEl>
                                        <p:attrNameLst>
                                          <p:attrName>ppt_x</p:attrName>
                                        </p:attrNameLst>
                                      </p:cBhvr>
                                      <p:tavLst>
                                        <p:tav tm="0">
                                          <p:val>
                                            <p:strVal val="#ppt_x+#ppt_w*1.125000"/>
                                          </p:val>
                                        </p:tav>
                                        <p:tav tm="100000">
                                          <p:val>
                                            <p:strVal val="#ppt_x"/>
                                          </p:val>
                                        </p:tav>
                                      </p:tavLst>
                                    </p:anim>
                                    <p:animEffect transition="in" filter="wipe(left)">
                                      <p:cBhvr>
                                        <p:cTn id="34" dur="200"/>
                                        <p:tgtEl>
                                          <p:spTgt spid="34">
                                            <p:txEl>
                                              <p:pRg st="0" end="0"/>
                                            </p:txEl>
                                          </p:spTgt>
                                        </p:tgtEl>
                                      </p:cBhvr>
                                    </p:animEffect>
                                  </p:childTnLst>
                                </p:cTn>
                              </p:par>
                            </p:childTnLst>
                          </p:cTn>
                        </p:par>
                        <p:par>
                          <p:cTn id="35" fill="hold">
                            <p:stCondLst>
                              <p:cond delay="2600"/>
                            </p:stCondLst>
                            <p:childTnLst>
                              <p:par>
                                <p:cTn id="36" presetID="12" presetClass="entr" presetSubtype="2" fill="hold" grpId="0" nodeType="afterEffect">
                                  <p:stCondLst>
                                    <p:cond delay="0"/>
                                  </p:stCondLst>
                                  <p:childTnLst>
                                    <p:set>
                                      <p:cBhvr>
                                        <p:cTn id="37" dur="1" fill="hold">
                                          <p:stCondLst>
                                            <p:cond delay="0"/>
                                          </p:stCondLst>
                                        </p:cTn>
                                        <p:tgtEl>
                                          <p:spTgt spid="34">
                                            <p:txEl>
                                              <p:pRg st="1" end="1"/>
                                            </p:txEl>
                                          </p:spTgt>
                                        </p:tgtEl>
                                        <p:attrNameLst>
                                          <p:attrName>style.visibility</p:attrName>
                                        </p:attrNameLst>
                                      </p:cBhvr>
                                      <p:to>
                                        <p:strVal val="visible"/>
                                      </p:to>
                                    </p:set>
                                    <p:anim calcmode="lin" valueType="num">
                                      <p:cBhvr additive="base">
                                        <p:cTn id="38" dur="200"/>
                                        <p:tgtEl>
                                          <p:spTgt spid="34">
                                            <p:txEl>
                                              <p:pRg st="1" end="1"/>
                                            </p:txEl>
                                          </p:spTgt>
                                        </p:tgtEl>
                                        <p:attrNameLst>
                                          <p:attrName>ppt_x</p:attrName>
                                        </p:attrNameLst>
                                      </p:cBhvr>
                                      <p:tavLst>
                                        <p:tav tm="0">
                                          <p:val>
                                            <p:strVal val="#ppt_x+#ppt_w*1.125000"/>
                                          </p:val>
                                        </p:tav>
                                        <p:tav tm="100000">
                                          <p:val>
                                            <p:strVal val="#ppt_x"/>
                                          </p:val>
                                        </p:tav>
                                      </p:tavLst>
                                    </p:anim>
                                    <p:animEffect transition="in" filter="wipe(left)">
                                      <p:cBhvr>
                                        <p:cTn id="39" dur="200"/>
                                        <p:tgtEl>
                                          <p:spTgt spid="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34" grpId="0" build="p"/>
      <p:bldP spid="7" grpId="0" animBg="1"/>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Vertical Timeline End</a:t>
            </a:r>
          </a:p>
        </p:txBody>
      </p:sp>
      <p:sp>
        <p:nvSpPr>
          <p:cNvPr id="24" name="Oval 23"/>
          <p:cNvSpPr>
            <a:spLocks noChangeAspect="1"/>
          </p:cNvSpPr>
          <p:nvPr/>
        </p:nvSpPr>
        <p:spPr>
          <a:xfrm>
            <a:off x="4395675" y="1961034"/>
            <a:ext cx="355380" cy="35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cxnSp>
        <p:nvCxnSpPr>
          <p:cNvPr id="31" name="Straight Connector 30"/>
          <p:cNvCxnSpPr/>
          <p:nvPr/>
        </p:nvCxnSpPr>
        <p:spPr>
          <a:xfrm flipV="1">
            <a:off x="4572000" y="1549580"/>
            <a:ext cx="0" cy="319485"/>
          </a:xfrm>
          <a:prstGeom prst="line">
            <a:avLst/>
          </a:prstGeom>
          <a:ln>
            <a:solidFill>
              <a:srgbClr val="A6A6A6"/>
            </a:solidFill>
            <a:prstDash val="dot"/>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4483219" y="1290206"/>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3" name="Oval 32"/>
          <p:cNvSpPr>
            <a:spLocks noChangeAspect="1"/>
          </p:cNvSpPr>
          <p:nvPr/>
        </p:nvSpPr>
        <p:spPr>
          <a:xfrm>
            <a:off x="4500980" y="2068998"/>
            <a:ext cx="142149" cy="143999"/>
          </a:xfrm>
          <a:prstGeom prst="ellipse">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6" name="TextBox 35"/>
          <p:cNvSpPr txBox="1"/>
          <p:nvPr/>
        </p:nvSpPr>
        <p:spPr>
          <a:xfrm>
            <a:off x="3634081" y="3217172"/>
            <a:ext cx="1873790" cy="276977"/>
          </a:xfrm>
          <a:prstGeom prst="rect">
            <a:avLst/>
          </a:prstGeom>
          <a:noFill/>
        </p:spPr>
        <p:txBody>
          <a:bodyPr wrap="none" lIns="91418" tIns="45708" rIns="91418" bIns="45708" rtlCol="0">
            <a:spAutoFit/>
          </a:bodyPr>
          <a:lstStyle/>
          <a:p>
            <a:r>
              <a:rPr lang="en-US" sz="1200">
                <a:solidFill>
                  <a:schemeClr val="accent2"/>
                </a:solidFill>
              </a:rPr>
              <a:t>Proin sapien ipsum porta</a:t>
            </a:r>
          </a:p>
        </p:txBody>
      </p:sp>
      <p:sp>
        <p:nvSpPr>
          <p:cNvPr id="43" name="TextBox 42"/>
          <p:cNvSpPr txBox="1"/>
          <p:nvPr/>
        </p:nvSpPr>
        <p:spPr>
          <a:xfrm>
            <a:off x="252001" y="1752638"/>
            <a:ext cx="3033068" cy="2246073"/>
          </a:xfrm>
          <a:prstGeom prst="rect">
            <a:avLst/>
          </a:prstGeom>
          <a:noFill/>
        </p:spPr>
        <p:txBody>
          <a:bodyPr wrap="square" lIns="91418" tIns="45708" rIns="91418" bIns="45708" rtlCol="0">
            <a:spAutoFit/>
          </a:bodyPr>
          <a:lstStyle/>
          <a:p>
            <a:r>
              <a:rPr lang="en-US" sz="1000"/>
              <a:t>Etiam imperdiet imperdiet orci. Duis vel nibh at velit scelerisque suscipit. Vivamus in erat ut urna cursus vestibulum. Nunc nonummy metus.</a:t>
            </a:r>
          </a:p>
          <a:p>
            <a:endParaRPr lang="en-US" sz="1000"/>
          </a:p>
          <a:p>
            <a:r>
              <a:rPr lang="en-US" sz="1000"/>
              <a:t> Fusce pharetra convallis urna. Nam pretium turpis et arcu. Sed libero. Sed aliquam ultrices mauris.</a:t>
            </a:r>
          </a:p>
          <a:p>
            <a:endParaRPr lang="en-US" sz="1000"/>
          </a:p>
          <a:p>
            <a:r>
              <a:rPr lang="en-US" sz="1000"/>
              <a:t>Morbi ac felis. Aenean vulputate eleifend tellus. Mauris sollicitudin fermentum libero. Suspendisse enim turpis, dictum sed, iaculis a, condimentum nec, nisi. Proin viverra, ligula sit amet ultrices semper, ligula arcu tristique</a:t>
            </a:r>
          </a:p>
          <a:p>
            <a:endParaRPr lang="en-US" sz="1000"/>
          </a:p>
          <a:p>
            <a:r>
              <a:rPr lang="en-US" sz="1000"/>
              <a:t>Vivamus elementum semper nisi. </a:t>
            </a:r>
          </a:p>
        </p:txBody>
      </p:sp>
      <p:cxnSp>
        <p:nvCxnSpPr>
          <p:cNvPr id="18" name="Straight Connector 17"/>
          <p:cNvCxnSpPr/>
          <p:nvPr/>
        </p:nvCxnSpPr>
        <p:spPr>
          <a:xfrm flipV="1">
            <a:off x="4572000" y="-2271177"/>
            <a:ext cx="0" cy="3471335"/>
          </a:xfrm>
          <a:prstGeom prst="line">
            <a:avLst/>
          </a:prstGeom>
          <a:ln>
            <a:solidFill>
              <a:srgbClr val="A6A6A6"/>
            </a:solidFill>
            <a:prstDash val="dot"/>
          </a:ln>
        </p:spPr>
        <p:style>
          <a:lnRef idx="2">
            <a:schemeClr val="accent1"/>
          </a:lnRef>
          <a:fillRef idx="0">
            <a:schemeClr val="accent1"/>
          </a:fillRef>
          <a:effectRef idx="1">
            <a:schemeClr val="accent1"/>
          </a:effectRef>
          <a:fontRef idx="minor">
            <a:schemeClr val="tx1"/>
          </a:fontRef>
        </p:style>
      </p:cxnSp>
      <p:sp>
        <p:nvSpPr>
          <p:cNvPr id="3" name="Footer Placeholder 2"/>
          <p:cNvSpPr>
            <a:spLocks noGrp="1"/>
          </p:cNvSpPr>
          <p:nvPr>
            <p:ph type="ftr" sz="quarter" idx="10"/>
          </p:nvPr>
        </p:nvSpPr>
        <p:spPr/>
        <p:txBody>
          <a:bodyPr/>
          <a:lstStyle/>
          <a:p>
            <a:r>
              <a:rPr lang="en-US" dirty="0"/>
              <a:t>www.graphicriver.net/goashape</a:t>
            </a:r>
          </a:p>
        </p:txBody>
      </p:sp>
      <p:sp>
        <p:nvSpPr>
          <p:cNvPr id="6" name="Freeform 5"/>
          <p:cNvSpPr>
            <a:spLocks noEditPoints="1"/>
          </p:cNvSpPr>
          <p:nvPr/>
        </p:nvSpPr>
        <p:spPr bwMode="auto">
          <a:xfrm>
            <a:off x="4259321" y="2644790"/>
            <a:ext cx="641349" cy="452439"/>
          </a:xfrm>
          <a:custGeom>
            <a:avLst/>
            <a:gdLst>
              <a:gd name="T0" fmla="*/ 197 w 245"/>
              <a:gd name="T1" fmla="*/ 0 h 169"/>
              <a:gd name="T2" fmla="*/ 197 w 245"/>
              <a:gd name="T3" fmla="*/ 0 h 169"/>
              <a:gd name="T4" fmla="*/ 154 w 245"/>
              <a:gd name="T5" fmla="*/ 0 h 169"/>
              <a:gd name="T6" fmla="*/ 70 w 245"/>
              <a:gd name="T7" fmla="*/ 133 h 169"/>
              <a:gd name="T8" fmla="*/ 42 w 245"/>
              <a:gd name="T9" fmla="*/ 84 h 169"/>
              <a:gd name="T10" fmla="*/ 90 w 245"/>
              <a:gd name="T11" fmla="*/ 0 h 169"/>
              <a:gd name="T12" fmla="*/ 48 w 245"/>
              <a:gd name="T13" fmla="*/ 0 h 169"/>
              <a:gd name="T14" fmla="*/ 0 w 245"/>
              <a:gd name="T15" fmla="*/ 84 h 169"/>
              <a:gd name="T16" fmla="*/ 48 w 245"/>
              <a:gd name="T17" fmla="*/ 169 h 169"/>
              <a:gd name="T18" fmla="*/ 90 w 245"/>
              <a:gd name="T19" fmla="*/ 169 h 169"/>
              <a:gd name="T20" fmla="*/ 174 w 245"/>
              <a:gd name="T21" fmla="*/ 35 h 169"/>
              <a:gd name="T22" fmla="*/ 202 w 245"/>
              <a:gd name="T23" fmla="*/ 84 h 169"/>
              <a:gd name="T24" fmla="*/ 154 w 245"/>
              <a:gd name="T25" fmla="*/ 169 h 169"/>
              <a:gd name="T26" fmla="*/ 197 w 245"/>
              <a:gd name="T27" fmla="*/ 169 h 169"/>
              <a:gd name="T28" fmla="*/ 245 w 245"/>
              <a:gd name="T29" fmla="*/ 84 h 169"/>
              <a:gd name="T30" fmla="*/ 197 w 245"/>
              <a:gd name="T31" fmla="*/ 0 h 169"/>
              <a:gd name="T32" fmla="*/ 197 w 245"/>
              <a:gd name="T33" fmla="*/ 0 h 169"/>
              <a:gd name="T34" fmla="*/ 197 w 245"/>
              <a:gd name="T3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9">
                <a:moveTo>
                  <a:pt x="197" y="0"/>
                </a:moveTo>
                <a:lnTo>
                  <a:pt x="197" y="0"/>
                </a:lnTo>
                <a:lnTo>
                  <a:pt x="154" y="0"/>
                </a:lnTo>
                <a:lnTo>
                  <a:pt x="70" y="133"/>
                </a:lnTo>
                <a:lnTo>
                  <a:pt x="42" y="84"/>
                </a:lnTo>
                <a:lnTo>
                  <a:pt x="90" y="0"/>
                </a:lnTo>
                <a:lnTo>
                  <a:pt x="48" y="0"/>
                </a:lnTo>
                <a:lnTo>
                  <a:pt x="0" y="84"/>
                </a:lnTo>
                <a:lnTo>
                  <a:pt x="48" y="169"/>
                </a:lnTo>
                <a:lnTo>
                  <a:pt x="90" y="169"/>
                </a:lnTo>
                <a:lnTo>
                  <a:pt x="174" y="35"/>
                </a:lnTo>
                <a:lnTo>
                  <a:pt x="202" y="84"/>
                </a:lnTo>
                <a:lnTo>
                  <a:pt x="154" y="169"/>
                </a:lnTo>
                <a:lnTo>
                  <a:pt x="197" y="169"/>
                </a:lnTo>
                <a:lnTo>
                  <a:pt x="245" y="84"/>
                </a:lnTo>
                <a:lnTo>
                  <a:pt x="197" y="0"/>
                </a:lnTo>
                <a:close/>
                <a:moveTo>
                  <a:pt x="197" y="0"/>
                </a:moveTo>
                <a:lnTo>
                  <a:pt x="197" y="0"/>
                </a:lnTo>
                <a:close/>
              </a:path>
            </a:pathLst>
          </a:custGeom>
          <a:solidFill>
            <a:schemeClr val="tx1"/>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4" name="Slide Number Placeholder 3"/>
          <p:cNvSpPr>
            <a:spLocks noGrp="1"/>
          </p:cNvSpPr>
          <p:nvPr>
            <p:ph type="sldNum" sz="quarter" idx="4"/>
          </p:nvPr>
        </p:nvSpPr>
        <p:spPr/>
        <p:txBody>
          <a:bodyPr/>
          <a:lstStyle/>
          <a:p>
            <a:pPr defTabSz="685783"/>
            <a:fld id="{77513DED-9F41-6D4C-AADB-00EAAC4B4386}" type="slidenum">
              <a:rPr lang="en-US"/>
              <a:pPr defTabSz="685783"/>
              <a:t>73</a:t>
            </a:fld>
            <a:endParaRPr lang="en-US"/>
          </a:p>
        </p:txBody>
      </p:sp>
    </p:spTree>
    <p:extLst>
      <p:ext uri="{BB962C8B-B14F-4D97-AF65-F5344CB8AC3E}">
        <p14:creationId xmlns:p14="http://schemas.microsoft.com/office/powerpoint/2010/main" val="3799025118"/>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down)">
                                      <p:cBhvr>
                                        <p:cTn id="8" dur="500"/>
                                        <p:tgtEl>
                                          <p:spTgt spid="18"/>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childTnLst>
                          </p:cTn>
                        </p:par>
                        <p:par>
                          <p:cTn id="15" fill="hold">
                            <p:stCondLst>
                              <p:cond delay="1000"/>
                            </p:stCondLst>
                            <p:childTnLst>
                              <p:par>
                                <p:cTn id="16" presetID="12" presetClass="entr" presetSubtype="1"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additive="base">
                                        <p:cTn id="18" dur="500"/>
                                        <p:tgtEl>
                                          <p:spTgt spid="31"/>
                                        </p:tgtEl>
                                        <p:attrNameLst>
                                          <p:attrName>ppt_y</p:attrName>
                                        </p:attrNameLst>
                                      </p:cBhvr>
                                      <p:tavLst>
                                        <p:tav tm="0">
                                          <p:val>
                                            <p:strVal val="#ppt_y-#ppt_h*1.125000"/>
                                          </p:val>
                                        </p:tav>
                                        <p:tav tm="100000">
                                          <p:val>
                                            <p:strVal val="#ppt_y"/>
                                          </p:val>
                                        </p:tav>
                                      </p:tavLst>
                                    </p:anim>
                                    <p:animEffect transition="in" filter="wipe(down)">
                                      <p:cBhvr>
                                        <p:cTn id="19" dur="500"/>
                                        <p:tgtEl>
                                          <p:spTgt spid="31"/>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ppt_w</p:attrName>
                                        </p:attrNameLst>
                                      </p:cBhvr>
                                      <p:tavLst>
                                        <p:tav tm="0">
                                          <p:val>
                                            <p:fltVal val="0"/>
                                          </p:val>
                                        </p:tav>
                                        <p:tav tm="100000">
                                          <p:val>
                                            <p:strVal val="#ppt_w"/>
                                          </p:val>
                                        </p:tav>
                                      </p:tavLst>
                                    </p:anim>
                                    <p:anim calcmode="lin" valueType="num">
                                      <p:cBhvr>
                                        <p:cTn id="24" dur="500" fill="hold"/>
                                        <p:tgtEl>
                                          <p:spTgt spid="24"/>
                                        </p:tgtEl>
                                        <p:attrNameLst>
                                          <p:attrName>ppt_h</p:attrName>
                                        </p:attrNameLst>
                                      </p:cBhvr>
                                      <p:tavLst>
                                        <p:tav tm="0">
                                          <p:val>
                                            <p:fltVal val="0"/>
                                          </p:val>
                                        </p:tav>
                                        <p:tav tm="100000">
                                          <p:val>
                                            <p:strVal val="#ppt_h"/>
                                          </p:val>
                                        </p:tav>
                                      </p:tavLst>
                                    </p:anim>
                                    <p:animEffect transition="in" filter="fade">
                                      <p:cBhvr>
                                        <p:cTn id="25" dur="500"/>
                                        <p:tgtEl>
                                          <p:spTgt spid="24"/>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2500"/>
                            </p:stCondLst>
                            <p:childTnLst>
                              <p:par>
                                <p:cTn id="33" presetID="22" presetClass="entr" presetSubtype="4"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down)">
                                      <p:cBhvr>
                                        <p:cTn id="35" dur="500"/>
                                        <p:tgtEl>
                                          <p:spTgt spid="36"/>
                                        </p:tgtEl>
                                      </p:cBhvr>
                                    </p:animEffect>
                                  </p:childTnLst>
                                </p:cTn>
                              </p:par>
                            </p:childTnLst>
                          </p:cTn>
                        </p:par>
                        <p:par>
                          <p:cTn id="36" fill="hold">
                            <p:stCondLst>
                              <p:cond delay="3000"/>
                            </p:stCondLst>
                            <p:childTnLst>
                              <p:par>
                                <p:cTn id="37" presetID="47"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400"/>
                                        <p:tgtEl>
                                          <p:spTgt spid="18"/>
                                        </p:tgtEl>
                                      </p:cBhvr>
                                    </p:animEffect>
                                    <p:anim calcmode="lin" valueType="num">
                                      <p:cBhvr>
                                        <p:cTn id="40" dur="400" fill="hold"/>
                                        <p:tgtEl>
                                          <p:spTgt spid="18"/>
                                        </p:tgtEl>
                                        <p:attrNameLst>
                                          <p:attrName>ppt_x</p:attrName>
                                        </p:attrNameLst>
                                      </p:cBhvr>
                                      <p:tavLst>
                                        <p:tav tm="0">
                                          <p:val>
                                            <p:strVal val="#ppt_x"/>
                                          </p:val>
                                        </p:tav>
                                        <p:tav tm="100000">
                                          <p:val>
                                            <p:strVal val="#ppt_x"/>
                                          </p:val>
                                        </p:tav>
                                      </p:tavLst>
                                    </p:anim>
                                    <p:anim calcmode="lin" valueType="num">
                                      <p:cBhvr>
                                        <p:cTn id="41" dur="400" fill="hold"/>
                                        <p:tgtEl>
                                          <p:spTgt spid="18"/>
                                        </p:tgtEl>
                                        <p:attrNameLst>
                                          <p:attrName>ppt_y</p:attrName>
                                        </p:attrNameLst>
                                      </p:cBhvr>
                                      <p:tavLst>
                                        <p:tav tm="0">
                                          <p:val>
                                            <p:strVal val="#ppt_y-.1"/>
                                          </p:val>
                                        </p:tav>
                                        <p:tav tm="100000">
                                          <p:val>
                                            <p:strVal val="#ppt_y"/>
                                          </p:val>
                                        </p:tav>
                                      </p:tavLst>
                                    </p:anim>
                                  </p:childTnLst>
                                </p:cTn>
                              </p:par>
                            </p:childTnLst>
                          </p:cTn>
                        </p:par>
                        <p:par>
                          <p:cTn id="42" fill="hold">
                            <p:stCondLst>
                              <p:cond delay="3400"/>
                            </p:stCondLst>
                            <p:childTnLst>
                              <p:par>
                                <p:cTn id="43" presetID="10" presetClass="entr" presetSubtype="0" fill="hold" grpId="0" nodeType="after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2" grpId="0" animBg="1"/>
      <p:bldP spid="36" grpId="0"/>
      <p:bldP spid="43" grpId="0"/>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Timeline Start with Description</a:t>
            </a:r>
          </a:p>
        </p:txBody>
      </p:sp>
      <p:sp>
        <p:nvSpPr>
          <p:cNvPr id="3" name="Footer Placeholder 2"/>
          <p:cNvSpPr>
            <a:spLocks noGrp="1"/>
          </p:cNvSpPr>
          <p:nvPr>
            <p:ph type="ftr" sz="quarter" idx="10"/>
          </p:nvPr>
        </p:nvSpPr>
        <p:spPr/>
        <p:txBody>
          <a:bodyPr/>
          <a:lstStyle/>
          <a:p>
            <a:r>
              <a:rPr lang="en-US" dirty="0"/>
              <a:t>www.graphicriver.net/goashape</a:t>
            </a:r>
          </a:p>
        </p:txBody>
      </p:sp>
      <p:cxnSp>
        <p:nvCxnSpPr>
          <p:cNvPr id="4" name="Straight Connector 3"/>
          <p:cNvCxnSpPr/>
          <p:nvPr/>
        </p:nvCxnSpPr>
        <p:spPr>
          <a:xfrm>
            <a:off x="4831068" y="3963427"/>
            <a:ext cx="4482268" cy="0"/>
          </a:xfrm>
          <a:prstGeom prst="line">
            <a:avLst/>
          </a:prstGeom>
          <a:ln>
            <a:solidFill>
              <a:srgbClr val="A6A6A6"/>
            </a:solidFill>
            <a:prstDash val="dot"/>
          </a:ln>
        </p:spPr>
        <p:style>
          <a:lnRef idx="2">
            <a:schemeClr val="accent1"/>
          </a:lnRef>
          <a:fillRef idx="0">
            <a:schemeClr val="accent1"/>
          </a:fillRef>
          <a:effectRef idx="1">
            <a:schemeClr val="accent1"/>
          </a:effectRef>
          <a:fontRef idx="minor">
            <a:schemeClr val="tx1"/>
          </a:fontRef>
        </p:style>
      </p:cxnSp>
      <p:sp>
        <p:nvSpPr>
          <p:cNvPr id="24" name="Oval 23"/>
          <p:cNvSpPr>
            <a:spLocks noChangeAspect="1"/>
          </p:cNvSpPr>
          <p:nvPr/>
        </p:nvSpPr>
        <p:spPr>
          <a:xfrm>
            <a:off x="4395675" y="3783486"/>
            <a:ext cx="355380" cy="35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cxnSp>
        <p:nvCxnSpPr>
          <p:cNvPr id="31" name="Straight Connector 30"/>
          <p:cNvCxnSpPr/>
          <p:nvPr/>
        </p:nvCxnSpPr>
        <p:spPr>
          <a:xfrm flipV="1">
            <a:off x="4572000" y="3372032"/>
            <a:ext cx="0" cy="319485"/>
          </a:xfrm>
          <a:prstGeom prst="line">
            <a:avLst/>
          </a:prstGeom>
          <a:ln>
            <a:solidFill>
              <a:srgbClr val="A6A6A6"/>
            </a:solidFill>
            <a:prstDash val="dot"/>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4483219" y="3112658"/>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3" name="Oval 32"/>
          <p:cNvSpPr>
            <a:spLocks noChangeAspect="1"/>
          </p:cNvSpPr>
          <p:nvPr/>
        </p:nvSpPr>
        <p:spPr>
          <a:xfrm>
            <a:off x="4500980" y="3891450"/>
            <a:ext cx="142149" cy="143999"/>
          </a:xfrm>
          <a:prstGeom prst="ellipse">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6" name="TextBox 35"/>
          <p:cNvSpPr txBox="1"/>
          <p:nvPr/>
        </p:nvSpPr>
        <p:spPr>
          <a:xfrm>
            <a:off x="3851338" y="2692445"/>
            <a:ext cx="1438574" cy="276977"/>
          </a:xfrm>
          <a:prstGeom prst="rect">
            <a:avLst/>
          </a:prstGeom>
          <a:noFill/>
        </p:spPr>
        <p:txBody>
          <a:bodyPr wrap="none" lIns="91418" tIns="45708" rIns="91418" bIns="45708" rtlCol="0">
            <a:spAutoFit/>
          </a:bodyPr>
          <a:lstStyle/>
          <a:p>
            <a:r>
              <a:rPr lang="en-US" sz="1200" dirty="0">
                <a:solidFill>
                  <a:schemeClr val="accent2"/>
                </a:solidFill>
              </a:rPr>
              <a:t>Maecenas tempus</a:t>
            </a:r>
          </a:p>
        </p:txBody>
      </p:sp>
      <p:sp>
        <p:nvSpPr>
          <p:cNvPr id="43" name="TextBox 42"/>
          <p:cNvSpPr txBox="1"/>
          <p:nvPr/>
        </p:nvSpPr>
        <p:spPr>
          <a:xfrm>
            <a:off x="252001" y="1752639"/>
            <a:ext cx="3033068" cy="2399914"/>
          </a:xfrm>
          <a:prstGeom prst="rect">
            <a:avLst/>
          </a:prstGeom>
          <a:noFill/>
        </p:spPr>
        <p:txBody>
          <a:bodyPr wrap="square" lIns="91418" tIns="45708" rIns="91418" bIns="45708" rtlCol="0">
            <a:spAutoFit/>
          </a:bodyPr>
          <a:lstStyle/>
          <a:p>
            <a:r>
              <a:rPr lang="en-US" sz="1000">
                <a:solidFill>
                  <a:schemeClr val="accent2"/>
                </a:solidFill>
              </a:rPr>
              <a:t>Quis tortor malesuada pretium</a:t>
            </a:r>
          </a:p>
          <a:p>
            <a:endParaRPr lang="en-US" sz="1000"/>
          </a:p>
          <a:p>
            <a:r>
              <a:rPr lang="en-US" sz="1000"/>
              <a:t>Etiam imperdiet imperdiet orci. Duis vel nibh at velit scelerisque suscipit. Vivamus in erat ut urna cursus vestibulum. Nunc nonummy metus. Fusce pharetra convallis urna. Nam pretium turpis et arcu. Sed libero. Sed aliquam ultrices mauris.</a:t>
            </a:r>
          </a:p>
          <a:p>
            <a:endParaRPr lang="en-US" sz="1000"/>
          </a:p>
          <a:p>
            <a:r>
              <a:rPr lang="en-US" sz="1000"/>
              <a:t>Morbi ac felis. Aenean vulputate eleifend tellus. Mauris sollicitudin fermentum libero. Suspendisse enim turpis, dictum sed, iaculis a, condimentum nec, nisi. Proin viverra, ligula sit amet ultrices semper, ligula arcu tristique</a:t>
            </a:r>
          </a:p>
          <a:p>
            <a:endParaRPr lang="en-US" sz="1000"/>
          </a:p>
          <a:p>
            <a:r>
              <a:rPr lang="en-US" sz="1000"/>
              <a:t>Vivamus elementum semper nisi. </a:t>
            </a:r>
          </a:p>
        </p:txBody>
      </p:sp>
      <p:cxnSp>
        <p:nvCxnSpPr>
          <p:cNvPr id="45" name="Straight Connector 44"/>
          <p:cNvCxnSpPr/>
          <p:nvPr/>
        </p:nvCxnSpPr>
        <p:spPr>
          <a:xfrm flipV="1">
            <a:off x="7321977" y="3372032"/>
            <a:ext cx="0" cy="444369"/>
          </a:xfrm>
          <a:prstGeom prst="line">
            <a:avLst/>
          </a:prstGeom>
          <a:ln>
            <a:solidFill>
              <a:srgbClr val="A6A6A6"/>
            </a:solidFill>
            <a:prstDash val="dot"/>
          </a:ln>
        </p:spPr>
        <p:style>
          <a:lnRef idx="2">
            <a:schemeClr val="accent1"/>
          </a:lnRef>
          <a:fillRef idx="0">
            <a:schemeClr val="accent1"/>
          </a:fillRef>
          <a:effectRef idx="1">
            <a:schemeClr val="accent1"/>
          </a:effectRef>
          <a:fontRef idx="minor">
            <a:schemeClr val="tx1"/>
          </a:fontRef>
        </p:style>
      </p:cxnSp>
      <p:sp>
        <p:nvSpPr>
          <p:cNvPr id="46" name="Oval 45"/>
          <p:cNvSpPr>
            <a:spLocks noChangeAspect="1"/>
          </p:cNvSpPr>
          <p:nvPr/>
        </p:nvSpPr>
        <p:spPr>
          <a:xfrm>
            <a:off x="7233195" y="3112658"/>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47" name="Oval 46"/>
          <p:cNvSpPr>
            <a:spLocks noChangeAspect="1"/>
          </p:cNvSpPr>
          <p:nvPr/>
        </p:nvSpPr>
        <p:spPr>
          <a:xfrm>
            <a:off x="7250960"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48" name="TextBox 47"/>
          <p:cNvSpPr txBox="1"/>
          <p:nvPr/>
        </p:nvSpPr>
        <p:spPr>
          <a:xfrm>
            <a:off x="6833554" y="2194455"/>
            <a:ext cx="976910" cy="276977"/>
          </a:xfrm>
          <a:prstGeom prst="rect">
            <a:avLst/>
          </a:prstGeom>
          <a:noFill/>
        </p:spPr>
        <p:txBody>
          <a:bodyPr wrap="none" lIns="91418" tIns="45708" rIns="91418" bIns="45708" rtlCol="0">
            <a:spAutoFit/>
          </a:bodyPr>
          <a:lstStyle/>
          <a:p>
            <a:pPr algn="ctr"/>
            <a:r>
              <a:rPr lang="en-US" sz="1200">
                <a:solidFill>
                  <a:schemeClr val="accent2"/>
                </a:solidFill>
              </a:rPr>
              <a:t>Donec vitae</a:t>
            </a:r>
          </a:p>
        </p:txBody>
      </p:sp>
      <p:sp>
        <p:nvSpPr>
          <p:cNvPr id="49" name="TextBox 48"/>
          <p:cNvSpPr txBox="1"/>
          <p:nvPr/>
        </p:nvSpPr>
        <p:spPr>
          <a:xfrm>
            <a:off x="6427795" y="2438019"/>
            <a:ext cx="1788372" cy="545125"/>
          </a:xfrm>
          <a:prstGeom prst="rect">
            <a:avLst/>
          </a:prstGeom>
          <a:noFill/>
        </p:spPr>
        <p:txBody>
          <a:bodyPr wrap="square" lIns="91418" tIns="45708" rIns="91418" bIns="45708" rtlCol="0">
            <a:spAutoFit/>
          </a:bodyPr>
          <a:lstStyle/>
          <a:p>
            <a:pPr algn="ctr">
              <a:lnSpc>
                <a:spcPct val="120000"/>
              </a:lnSpc>
            </a:pPr>
            <a:r>
              <a:rPr lang="en-US" sz="800"/>
              <a:t>Aenean imperdiet. Pellentesque dapibus hendrerit tortor. Vestibulum facilisis.</a:t>
            </a:r>
          </a:p>
        </p:txBody>
      </p:sp>
      <p:grpSp>
        <p:nvGrpSpPr>
          <p:cNvPr id="11" name="Skupina 10"/>
          <p:cNvGrpSpPr/>
          <p:nvPr/>
        </p:nvGrpSpPr>
        <p:grpSpPr>
          <a:xfrm>
            <a:off x="4213280" y="1695506"/>
            <a:ext cx="714375" cy="781051"/>
            <a:chOff x="4213225" y="1695450"/>
            <a:chExt cx="714375" cy="781051"/>
          </a:xfrm>
          <a:solidFill>
            <a:schemeClr val="tx1"/>
          </a:solidFill>
        </p:grpSpPr>
        <p:sp>
          <p:nvSpPr>
            <p:cNvPr id="7" name="Freeform 5"/>
            <p:cNvSpPr>
              <a:spLocks noEditPoints="1"/>
            </p:cNvSpPr>
            <p:nvPr/>
          </p:nvSpPr>
          <p:spPr bwMode="auto">
            <a:xfrm>
              <a:off x="4298950" y="1695450"/>
              <a:ext cx="168275" cy="166688"/>
            </a:xfrm>
            <a:custGeom>
              <a:avLst/>
              <a:gdLst>
                <a:gd name="T0" fmla="*/ 282 w 282"/>
                <a:gd name="T1" fmla="*/ 140 h 281"/>
                <a:gd name="T2" fmla="*/ 282 w 282"/>
                <a:gd name="T3" fmla="*/ 140 h 281"/>
                <a:gd name="T4" fmla="*/ 141 w 282"/>
                <a:gd name="T5" fmla="*/ 281 h 281"/>
                <a:gd name="T6" fmla="*/ 0 w 282"/>
                <a:gd name="T7" fmla="*/ 140 h 281"/>
                <a:gd name="T8" fmla="*/ 141 w 282"/>
                <a:gd name="T9" fmla="*/ 0 h 281"/>
                <a:gd name="T10" fmla="*/ 282 w 282"/>
                <a:gd name="T11" fmla="*/ 140 h 281"/>
                <a:gd name="T12" fmla="*/ 282 w 282"/>
                <a:gd name="T13" fmla="*/ 140 h 281"/>
                <a:gd name="T14" fmla="*/ 282 w 282"/>
                <a:gd name="T15" fmla="*/ 140 h 281"/>
                <a:gd name="T16" fmla="*/ 282 w 282"/>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281">
                  <a:moveTo>
                    <a:pt x="282" y="140"/>
                  </a:moveTo>
                  <a:lnTo>
                    <a:pt x="282" y="140"/>
                  </a:lnTo>
                  <a:cubicBezTo>
                    <a:pt x="282" y="218"/>
                    <a:pt x="219" y="281"/>
                    <a:pt x="141" y="281"/>
                  </a:cubicBezTo>
                  <a:cubicBezTo>
                    <a:pt x="63" y="281"/>
                    <a:pt x="0" y="218"/>
                    <a:pt x="0" y="140"/>
                  </a:cubicBezTo>
                  <a:cubicBezTo>
                    <a:pt x="0" y="62"/>
                    <a:pt x="63" y="0"/>
                    <a:pt x="141" y="0"/>
                  </a:cubicBezTo>
                  <a:cubicBezTo>
                    <a:pt x="219" y="0"/>
                    <a:pt x="282" y="62"/>
                    <a:pt x="282" y="140"/>
                  </a:cubicBezTo>
                  <a:lnTo>
                    <a:pt x="282" y="140"/>
                  </a:lnTo>
                  <a:close/>
                  <a:moveTo>
                    <a:pt x="282" y="140"/>
                  </a:moveTo>
                  <a:lnTo>
                    <a:pt x="282" y="14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 name="Freeform 6"/>
            <p:cNvSpPr>
              <a:spLocks noEditPoints="1"/>
            </p:cNvSpPr>
            <p:nvPr/>
          </p:nvSpPr>
          <p:spPr bwMode="auto">
            <a:xfrm>
              <a:off x="4578350" y="1695450"/>
              <a:ext cx="168275" cy="166688"/>
            </a:xfrm>
            <a:custGeom>
              <a:avLst/>
              <a:gdLst>
                <a:gd name="T0" fmla="*/ 283 w 283"/>
                <a:gd name="T1" fmla="*/ 140 h 281"/>
                <a:gd name="T2" fmla="*/ 283 w 283"/>
                <a:gd name="T3" fmla="*/ 140 h 281"/>
                <a:gd name="T4" fmla="*/ 142 w 283"/>
                <a:gd name="T5" fmla="*/ 281 h 281"/>
                <a:gd name="T6" fmla="*/ 0 w 283"/>
                <a:gd name="T7" fmla="*/ 140 h 281"/>
                <a:gd name="T8" fmla="*/ 142 w 283"/>
                <a:gd name="T9" fmla="*/ 0 h 281"/>
                <a:gd name="T10" fmla="*/ 283 w 283"/>
                <a:gd name="T11" fmla="*/ 140 h 281"/>
                <a:gd name="T12" fmla="*/ 283 w 283"/>
                <a:gd name="T13" fmla="*/ 140 h 281"/>
                <a:gd name="T14" fmla="*/ 283 w 283"/>
                <a:gd name="T15" fmla="*/ 140 h 281"/>
                <a:gd name="T16" fmla="*/ 283 w 283"/>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281">
                  <a:moveTo>
                    <a:pt x="283" y="140"/>
                  </a:moveTo>
                  <a:lnTo>
                    <a:pt x="283" y="140"/>
                  </a:lnTo>
                  <a:cubicBezTo>
                    <a:pt x="283" y="218"/>
                    <a:pt x="220" y="281"/>
                    <a:pt x="142" y="281"/>
                  </a:cubicBezTo>
                  <a:cubicBezTo>
                    <a:pt x="64" y="281"/>
                    <a:pt x="0" y="218"/>
                    <a:pt x="0" y="140"/>
                  </a:cubicBezTo>
                  <a:cubicBezTo>
                    <a:pt x="0" y="62"/>
                    <a:pt x="64" y="0"/>
                    <a:pt x="142" y="0"/>
                  </a:cubicBezTo>
                  <a:cubicBezTo>
                    <a:pt x="220" y="0"/>
                    <a:pt x="283" y="62"/>
                    <a:pt x="283" y="140"/>
                  </a:cubicBezTo>
                  <a:lnTo>
                    <a:pt x="283" y="140"/>
                  </a:lnTo>
                  <a:close/>
                  <a:moveTo>
                    <a:pt x="283" y="140"/>
                  </a:moveTo>
                  <a:lnTo>
                    <a:pt x="283" y="14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 name="Freeform 7"/>
            <p:cNvSpPr>
              <a:spLocks noEditPoints="1"/>
            </p:cNvSpPr>
            <p:nvPr/>
          </p:nvSpPr>
          <p:spPr bwMode="auto">
            <a:xfrm>
              <a:off x="4716463" y="2370138"/>
              <a:ext cx="88900" cy="106363"/>
            </a:xfrm>
            <a:custGeom>
              <a:avLst/>
              <a:gdLst>
                <a:gd name="T0" fmla="*/ 0 w 149"/>
                <a:gd name="T1" fmla="*/ 0 h 177"/>
                <a:gd name="T2" fmla="*/ 0 w 149"/>
                <a:gd name="T3" fmla="*/ 0 h 177"/>
                <a:gd name="T4" fmla="*/ 0 w 149"/>
                <a:gd name="T5" fmla="*/ 102 h 177"/>
                <a:gd name="T6" fmla="*/ 74 w 149"/>
                <a:gd name="T7" fmla="*/ 177 h 177"/>
                <a:gd name="T8" fmla="*/ 74 w 149"/>
                <a:gd name="T9" fmla="*/ 177 h 177"/>
                <a:gd name="T10" fmla="*/ 149 w 149"/>
                <a:gd name="T11" fmla="*/ 102 h 177"/>
                <a:gd name="T12" fmla="*/ 149 w 149"/>
                <a:gd name="T13" fmla="*/ 0 h 177"/>
                <a:gd name="T14" fmla="*/ 0 w 149"/>
                <a:gd name="T15" fmla="*/ 0 h 177"/>
                <a:gd name="T16" fmla="*/ 0 w 149"/>
                <a:gd name="T17" fmla="*/ 0 h 177"/>
                <a:gd name="T18" fmla="*/ 0 w 149"/>
                <a:gd name="T1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77">
                  <a:moveTo>
                    <a:pt x="0" y="0"/>
                  </a:moveTo>
                  <a:lnTo>
                    <a:pt x="0" y="0"/>
                  </a:lnTo>
                  <a:lnTo>
                    <a:pt x="0" y="102"/>
                  </a:lnTo>
                  <a:cubicBezTo>
                    <a:pt x="0" y="144"/>
                    <a:pt x="33" y="177"/>
                    <a:pt x="74" y="177"/>
                  </a:cubicBezTo>
                  <a:lnTo>
                    <a:pt x="74" y="177"/>
                  </a:lnTo>
                  <a:cubicBezTo>
                    <a:pt x="116" y="177"/>
                    <a:pt x="149" y="144"/>
                    <a:pt x="149" y="102"/>
                  </a:cubicBezTo>
                  <a:lnTo>
                    <a:pt x="149" y="0"/>
                  </a:lnTo>
                  <a:lnTo>
                    <a:pt x="0" y="0"/>
                  </a:lnTo>
                  <a:close/>
                  <a:moveTo>
                    <a:pt x="0" y="0"/>
                  </a:moveTo>
                  <a:lnTo>
                    <a:pt x="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 name="Freeform 8"/>
            <p:cNvSpPr>
              <a:spLocks noEditPoints="1"/>
            </p:cNvSpPr>
            <p:nvPr/>
          </p:nvSpPr>
          <p:spPr bwMode="auto">
            <a:xfrm>
              <a:off x="4213225" y="1857375"/>
              <a:ext cx="714375" cy="619125"/>
            </a:xfrm>
            <a:custGeom>
              <a:avLst/>
              <a:gdLst>
                <a:gd name="T0" fmla="*/ 1090 w 1195"/>
                <a:gd name="T1" fmla="*/ 529 h 1038"/>
                <a:gd name="T2" fmla="*/ 1090 w 1195"/>
                <a:gd name="T3" fmla="*/ 529 h 1038"/>
                <a:gd name="T4" fmla="*/ 1039 w 1195"/>
                <a:gd name="T5" fmla="*/ 472 h 1038"/>
                <a:gd name="T6" fmla="*/ 1038 w 1195"/>
                <a:gd name="T7" fmla="*/ 458 h 1038"/>
                <a:gd name="T8" fmla="*/ 945 w 1195"/>
                <a:gd name="T9" fmla="*/ 86 h 1038"/>
                <a:gd name="T10" fmla="*/ 845 w 1195"/>
                <a:gd name="T11" fmla="*/ 0 h 1038"/>
                <a:gd name="T12" fmla="*/ 844 w 1195"/>
                <a:gd name="T13" fmla="*/ 0 h 1038"/>
                <a:gd name="T14" fmla="*/ 812 w 1195"/>
                <a:gd name="T15" fmla="*/ 3 h 1038"/>
                <a:gd name="T16" fmla="*/ 783 w 1195"/>
                <a:gd name="T17" fmla="*/ 13 h 1038"/>
                <a:gd name="T18" fmla="*/ 708 w 1195"/>
                <a:gd name="T19" fmla="*/ 111 h 1038"/>
                <a:gd name="T20" fmla="*/ 707 w 1195"/>
                <a:gd name="T21" fmla="*/ 117 h 1038"/>
                <a:gd name="T22" fmla="*/ 667 w 1195"/>
                <a:gd name="T23" fmla="*/ 246 h 1038"/>
                <a:gd name="T24" fmla="*/ 513 w 1195"/>
                <a:gd name="T25" fmla="*/ 273 h 1038"/>
                <a:gd name="T26" fmla="*/ 466 w 1195"/>
                <a:gd name="T27" fmla="*/ 300 h 1038"/>
                <a:gd name="T28" fmla="*/ 368 w 1195"/>
                <a:gd name="T29" fmla="*/ 257 h 1038"/>
                <a:gd name="T30" fmla="*/ 330 w 1195"/>
                <a:gd name="T31" fmla="*/ 117 h 1038"/>
                <a:gd name="T32" fmla="*/ 328 w 1195"/>
                <a:gd name="T33" fmla="*/ 111 h 1038"/>
                <a:gd name="T34" fmla="*/ 253 w 1195"/>
                <a:gd name="T35" fmla="*/ 13 h 1038"/>
                <a:gd name="T36" fmla="*/ 224 w 1195"/>
                <a:gd name="T37" fmla="*/ 3 h 1038"/>
                <a:gd name="T38" fmla="*/ 192 w 1195"/>
                <a:gd name="T39" fmla="*/ 0 h 1038"/>
                <a:gd name="T40" fmla="*/ 192 w 1195"/>
                <a:gd name="T41" fmla="*/ 0 h 1038"/>
                <a:gd name="T42" fmla="*/ 73 w 1195"/>
                <a:gd name="T43" fmla="*/ 86 h 1038"/>
                <a:gd name="T44" fmla="*/ 8 w 1195"/>
                <a:gd name="T45" fmla="*/ 390 h 1038"/>
                <a:gd name="T46" fmla="*/ 47 w 1195"/>
                <a:gd name="T47" fmla="*/ 493 h 1038"/>
                <a:gd name="T48" fmla="*/ 46 w 1195"/>
                <a:gd name="T49" fmla="*/ 963 h 1038"/>
                <a:gd name="T50" fmla="*/ 121 w 1195"/>
                <a:gd name="T51" fmla="*/ 1038 h 1038"/>
                <a:gd name="T52" fmla="*/ 196 w 1195"/>
                <a:gd name="T53" fmla="*/ 963 h 1038"/>
                <a:gd name="T54" fmla="*/ 196 w 1195"/>
                <a:gd name="T55" fmla="*/ 518 h 1038"/>
                <a:gd name="T56" fmla="*/ 261 w 1195"/>
                <a:gd name="T57" fmla="*/ 445 h 1038"/>
                <a:gd name="T58" fmla="*/ 286 w 1195"/>
                <a:gd name="T59" fmla="*/ 329 h 1038"/>
                <a:gd name="T60" fmla="*/ 506 w 1195"/>
                <a:gd name="T61" fmla="*/ 417 h 1038"/>
                <a:gd name="T62" fmla="*/ 514 w 1195"/>
                <a:gd name="T63" fmla="*/ 418 h 1038"/>
                <a:gd name="T64" fmla="*/ 565 w 1195"/>
                <a:gd name="T65" fmla="*/ 382 h 1038"/>
                <a:gd name="T66" fmla="*/ 749 w 1195"/>
                <a:gd name="T67" fmla="*/ 320 h 1038"/>
                <a:gd name="T68" fmla="*/ 775 w 1195"/>
                <a:gd name="T69" fmla="*/ 445 h 1038"/>
                <a:gd name="T70" fmla="*/ 829 w 1195"/>
                <a:gd name="T71" fmla="*/ 513 h 1038"/>
                <a:gd name="T72" fmla="*/ 864 w 1195"/>
                <a:gd name="T73" fmla="*/ 513 h 1038"/>
                <a:gd name="T74" fmla="*/ 908 w 1195"/>
                <a:gd name="T75" fmla="*/ 463 h 1038"/>
                <a:gd name="T76" fmla="*/ 841 w 1195"/>
                <a:gd name="T77" fmla="*/ 234 h 1038"/>
                <a:gd name="T78" fmla="*/ 858 w 1195"/>
                <a:gd name="T79" fmla="*/ 226 h 1038"/>
                <a:gd name="T80" fmla="*/ 929 w 1195"/>
                <a:gd name="T81" fmla="*/ 472 h 1038"/>
                <a:gd name="T82" fmla="*/ 878 w 1195"/>
                <a:gd name="T83" fmla="*/ 529 h 1038"/>
                <a:gd name="T84" fmla="*/ 773 w 1195"/>
                <a:gd name="T85" fmla="*/ 529 h 1038"/>
                <a:gd name="T86" fmla="*/ 773 w 1195"/>
                <a:gd name="T87" fmla="*/ 841 h 1038"/>
                <a:gd name="T88" fmla="*/ 1195 w 1195"/>
                <a:gd name="T89" fmla="*/ 841 h 1038"/>
                <a:gd name="T90" fmla="*/ 1195 w 1195"/>
                <a:gd name="T91" fmla="*/ 529 h 1038"/>
                <a:gd name="T92" fmla="*/ 1090 w 1195"/>
                <a:gd name="T93" fmla="*/ 529 h 1038"/>
                <a:gd name="T94" fmla="*/ 916 w 1195"/>
                <a:gd name="T95" fmla="*/ 529 h 1038"/>
                <a:gd name="T96" fmla="*/ 916 w 1195"/>
                <a:gd name="T97" fmla="*/ 529 h 1038"/>
                <a:gd name="T98" fmla="*/ 944 w 1195"/>
                <a:gd name="T99" fmla="*/ 506 h 1038"/>
                <a:gd name="T100" fmla="*/ 984 w 1195"/>
                <a:gd name="T101" fmla="*/ 523 h 1038"/>
                <a:gd name="T102" fmla="*/ 995 w 1195"/>
                <a:gd name="T103" fmla="*/ 522 h 1038"/>
                <a:gd name="T104" fmla="*/ 1024 w 1195"/>
                <a:gd name="T105" fmla="*/ 506 h 1038"/>
                <a:gd name="T106" fmla="*/ 1052 w 1195"/>
                <a:gd name="T107" fmla="*/ 529 h 1038"/>
                <a:gd name="T108" fmla="*/ 916 w 1195"/>
                <a:gd name="T109" fmla="*/ 529 h 1038"/>
                <a:gd name="T110" fmla="*/ 916 w 1195"/>
                <a:gd name="T111" fmla="*/ 529 h 1038"/>
                <a:gd name="T112" fmla="*/ 916 w 1195"/>
                <a:gd name="T113" fmla="*/ 529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95" h="1038">
                  <a:moveTo>
                    <a:pt x="1090" y="529"/>
                  </a:moveTo>
                  <a:lnTo>
                    <a:pt x="1090" y="529"/>
                  </a:lnTo>
                  <a:cubicBezTo>
                    <a:pt x="1085" y="502"/>
                    <a:pt x="1065" y="480"/>
                    <a:pt x="1039" y="472"/>
                  </a:cubicBezTo>
                  <a:cubicBezTo>
                    <a:pt x="1039" y="467"/>
                    <a:pt x="1039" y="463"/>
                    <a:pt x="1038" y="458"/>
                  </a:cubicBezTo>
                  <a:cubicBezTo>
                    <a:pt x="1031" y="422"/>
                    <a:pt x="945" y="86"/>
                    <a:pt x="945" y="86"/>
                  </a:cubicBezTo>
                  <a:cubicBezTo>
                    <a:pt x="933" y="29"/>
                    <a:pt x="894" y="2"/>
                    <a:pt x="845" y="0"/>
                  </a:cubicBezTo>
                  <a:lnTo>
                    <a:pt x="844" y="0"/>
                  </a:lnTo>
                  <a:cubicBezTo>
                    <a:pt x="844" y="0"/>
                    <a:pt x="827" y="0"/>
                    <a:pt x="812" y="3"/>
                  </a:cubicBezTo>
                  <a:cubicBezTo>
                    <a:pt x="797" y="6"/>
                    <a:pt x="783" y="13"/>
                    <a:pt x="783" y="13"/>
                  </a:cubicBezTo>
                  <a:cubicBezTo>
                    <a:pt x="747" y="31"/>
                    <a:pt x="713" y="67"/>
                    <a:pt x="708" y="111"/>
                  </a:cubicBezTo>
                  <a:cubicBezTo>
                    <a:pt x="708" y="113"/>
                    <a:pt x="707" y="115"/>
                    <a:pt x="707" y="117"/>
                  </a:cubicBezTo>
                  <a:cubicBezTo>
                    <a:pt x="697" y="184"/>
                    <a:pt x="688" y="227"/>
                    <a:pt x="667" y="246"/>
                  </a:cubicBezTo>
                  <a:cubicBezTo>
                    <a:pt x="646" y="265"/>
                    <a:pt x="599" y="273"/>
                    <a:pt x="513" y="273"/>
                  </a:cubicBezTo>
                  <a:cubicBezTo>
                    <a:pt x="493" y="273"/>
                    <a:pt x="476" y="284"/>
                    <a:pt x="466" y="300"/>
                  </a:cubicBezTo>
                  <a:cubicBezTo>
                    <a:pt x="415" y="289"/>
                    <a:pt x="384" y="276"/>
                    <a:pt x="368" y="257"/>
                  </a:cubicBezTo>
                  <a:cubicBezTo>
                    <a:pt x="347" y="233"/>
                    <a:pt x="340" y="188"/>
                    <a:pt x="330" y="117"/>
                  </a:cubicBezTo>
                  <a:cubicBezTo>
                    <a:pt x="329" y="115"/>
                    <a:pt x="329" y="113"/>
                    <a:pt x="328" y="111"/>
                  </a:cubicBezTo>
                  <a:cubicBezTo>
                    <a:pt x="324" y="67"/>
                    <a:pt x="289" y="31"/>
                    <a:pt x="253" y="13"/>
                  </a:cubicBezTo>
                  <a:cubicBezTo>
                    <a:pt x="253" y="13"/>
                    <a:pt x="240" y="6"/>
                    <a:pt x="224" y="3"/>
                  </a:cubicBezTo>
                  <a:cubicBezTo>
                    <a:pt x="209" y="0"/>
                    <a:pt x="192" y="0"/>
                    <a:pt x="192" y="0"/>
                  </a:cubicBezTo>
                  <a:lnTo>
                    <a:pt x="192" y="0"/>
                  </a:lnTo>
                  <a:cubicBezTo>
                    <a:pt x="143" y="2"/>
                    <a:pt x="85" y="29"/>
                    <a:pt x="73" y="86"/>
                  </a:cubicBezTo>
                  <a:lnTo>
                    <a:pt x="8" y="390"/>
                  </a:lnTo>
                  <a:cubicBezTo>
                    <a:pt x="0" y="431"/>
                    <a:pt x="17" y="468"/>
                    <a:pt x="47" y="493"/>
                  </a:cubicBezTo>
                  <a:lnTo>
                    <a:pt x="46" y="963"/>
                  </a:lnTo>
                  <a:cubicBezTo>
                    <a:pt x="46" y="1005"/>
                    <a:pt x="80" y="1038"/>
                    <a:pt x="121" y="1038"/>
                  </a:cubicBezTo>
                  <a:cubicBezTo>
                    <a:pt x="162" y="1038"/>
                    <a:pt x="196" y="1005"/>
                    <a:pt x="196" y="963"/>
                  </a:cubicBezTo>
                  <a:lnTo>
                    <a:pt x="196" y="518"/>
                  </a:lnTo>
                  <a:cubicBezTo>
                    <a:pt x="227" y="506"/>
                    <a:pt x="253" y="482"/>
                    <a:pt x="261" y="445"/>
                  </a:cubicBezTo>
                  <a:lnTo>
                    <a:pt x="286" y="329"/>
                  </a:lnTo>
                  <a:cubicBezTo>
                    <a:pt x="325" y="375"/>
                    <a:pt x="390" y="402"/>
                    <a:pt x="506" y="417"/>
                  </a:cubicBezTo>
                  <a:cubicBezTo>
                    <a:pt x="509" y="418"/>
                    <a:pt x="511" y="418"/>
                    <a:pt x="514" y="418"/>
                  </a:cubicBezTo>
                  <a:cubicBezTo>
                    <a:pt x="537" y="418"/>
                    <a:pt x="557" y="403"/>
                    <a:pt x="565" y="382"/>
                  </a:cubicBezTo>
                  <a:cubicBezTo>
                    <a:pt x="656" y="377"/>
                    <a:pt x="712" y="358"/>
                    <a:pt x="749" y="320"/>
                  </a:cubicBezTo>
                  <a:lnTo>
                    <a:pt x="775" y="445"/>
                  </a:lnTo>
                  <a:cubicBezTo>
                    <a:pt x="782" y="477"/>
                    <a:pt x="803" y="499"/>
                    <a:pt x="829" y="513"/>
                  </a:cubicBezTo>
                  <a:lnTo>
                    <a:pt x="864" y="513"/>
                  </a:lnTo>
                  <a:cubicBezTo>
                    <a:pt x="872" y="491"/>
                    <a:pt x="887" y="473"/>
                    <a:pt x="908" y="463"/>
                  </a:cubicBezTo>
                  <a:cubicBezTo>
                    <a:pt x="889" y="374"/>
                    <a:pt x="863" y="287"/>
                    <a:pt x="841" y="234"/>
                  </a:cubicBezTo>
                  <a:cubicBezTo>
                    <a:pt x="826" y="207"/>
                    <a:pt x="847" y="197"/>
                    <a:pt x="858" y="226"/>
                  </a:cubicBezTo>
                  <a:cubicBezTo>
                    <a:pt x="870" y="255"/>
                    <a:pt x="912" y="386"/>
                    <a:pt x="929" y="472"/>
                  </a:cubicBezTo>
                  <a:cubicBezTo>
                    <a:pt x="903" y="480"/>
                    <a:pt x="883" y="502"/>
                    <a:pt x="878" y="529"/>
                  </a:cubicBezTo>
                  <a:lnTo>
                    <a:pt x="773" y="529"/>
                  </a:lnTo>
                  <a:lnTo>
                    <a:pt x="773" y="841"/>
                  </a:lnTo>
                  <a:lnTo>
                    <a:pt x="1195" y="841"/>
                  </a:lnTo>
                  <a:lnTo>
                    <a:pt x="1195" y="529"/>
                  </a:lnTo>
                  <a:lnTo>
                    <a:pt x="1090" y="529"/>
                  </a:lnTo>
                  <a:close/>
                  <a:moveTo>
                    <a:pt x="916" y="529"/>
                  </a:moveTo>
                  <a:lnTo>
                    <a:pt x="916" y="529"/>
                  </a:lnTo>
                  <a:cubicBezTo>
                    <a:pt x="921" y="517"/>
                    <a:pt x="931" y="508"/>
                    <a:pt x="944" y="506"/>
                  </a:cubicBezTo>
                  <a:cubicBezTo>
                    <a:pt x="954" y="517"/>
                    <a:pt x="969" y="523"/>
                    <a:pt x="984" y="523"/>
                  </a:cubicBezTo>
                  <a:cubicBezTo>
                    <a:pt x="988" y="523"/>
                    <a:pt x="991" y="523"/>
                    <a:pt x="995" y="522"/>
                  </a:cubicBezTo>
                  <a:cubicBezTo>
                    <a:pt x="1007" y="520"/>
                    <a:pt x="1017" y="514"/>
                    <a:pt x="1024" y="506"/>
                  </a:cubicBezTo>
                  <a:cubicBezTo>
                    <a:pt x="1037" y="508"/>
                    <a:pt x="1048" y="517"/>
                    <a:pt x="1052" y="529"/>
                  </a:cubicBezTo>
                  <a:lnTo>
                    <a:pt x="916" y="529"/>
                  </a:lnTo>
                  <a:close/>
                  <a:moveTo>
                    <a:pt x="916" y="529"/>
                  </a:moveTo>
                  <a:lnTo>
                    <a:pt x="916" y="529"/>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14" name="Freeform 12"/>
          <p:cNvSpPr>
            <a:spLocks noEditPoints="1"/>
          </p:cNvSpPr>
          <p:nvPr/>
        </p:nvSpPr>
        <p:spPr bwMode="auto">
          <a:xfrm>
            <a:off x="7159644" y="1695453"/>
            <a:ext cx="325439" cy="431800"/>
          </a:xfrm>
          <a:custGeom>
            <a:avLst/>
            <a:gdLst>
              <a:gd name="T0" fmla="*/ 3582 w 4277"/>
              <a:gd name="T1" fmla="*/ 3581 h 5646"/>
              <a:gd name="T2" fmla="*/ 3624 w 4277"/>
              <a:gd name="T3" fmla="*/ 3380 h 5646"/>
              <a:gd name="T4" fmla="*/ 2138 w 4277"/>
              <a:gd name="T5" fmla="*/ 0 h 5646"/>
              <a:gd name="T6" fmla="*/ 1180 w 4277"/>
              <a:gd name="T7" fmla="*/ 415 h 5646"/>
              <a:gd name="T8" fmla="*/ 661 w 4277"/>
              <a:gd name="T9" fmla="*/ 3432 h 5646"/>
              <a:gd name="T10" fmla="*/ 709 w 4277"/>
              <a:gd name="T11" fmla="*/ 3631 h 5646"/>
              <a:gd name="T12" fmla="*/ 0 w 4277"/>
              <a:gd name="T13" fmla="*/ 5646 h 5646"/>
              <a:gd name="T14" fmla="*/ 4277 w 4277"/>
              <a:gd name="T15" fmla="*/ 4673 h 5646"/>
              <a:gd name="T16" fmla="*/ 3582 w 4277"/>
              <a:gd name="T17" fmla="*/ 3581 h 5646"/>
              <a:gd name="T18" fmla="*/ 1114 w 4277"/>
              <a:gd name="T19" fmla="*/ 1913 h 5646"/>
              <a:gd name="T20" fmla="*/ 840 w 4277"/>
              <a:gd name="T21" fmla="*/ 1661 h 5646"/>
              <a:gd name="T22" fmla="*/ 948 w 4277"/>
              <a:gd name="T23" fmla="*/ 1327 h 5646"/>
              <a:gd name="T24" fmla="*/ 986 w 4277"/>
              <a:gd name="T25" fmla="*/ 1326 h 5646"/>
              <a:gd name="T26" fmla="*/ 1090 w 4277"/>
              <a:gd name="T27" fmla="*/ 1244 h 5646"/>
              <a:gd name="T28" fmla="*/ 2019 w 4277"/>
              <a:gd name="T29" fmla="*/ 1410 h 5646"/>
              <a:gd name="T30" fmla="*/ 2115 w 4277"/>
              <a:gd name="T31" fmla="*/ 830 h 5646"/>
              <a:gd name="T32" fmla="*/ 2332 w 4277"/>
              <a:gd name="T33" fmla="*/ 887 h 5646"/>
              <a:gd name="T34" fmla="*/ 3150 w 4277"/>
              <a:gd name="T35" fmla="*/ 1079 h 5646"/>
              <a:gd name="T36" fmla="*/ 3199 w 4277"/>
              <a:gd name="T37" fmla="*/ 1337 h 5646"/>
              <a:gd name="T38" fmla="*/ 3328 w 4277"/>
              <a:gd name="T39" fmla="*/ 1329 h 5646"/>
              <a:gd name="T40" fmla="*/ 3435 w 4277"/>
              <a:gd name="T41" fmla="*/ 1663 h 5646"/>
              <a:gd name="T42" fmla="*/ 3161 w 4277"/>
              <a:gd name="T43" fmla="*/ 1915 h 5646"/>
              <a:gd name="T44" fmla="*/ 2574 w 4277"/>
              <a:gd name="T45" fmla="*/ 2919 h 5646"/>
              <a:gd name="T46" fmla="*/ 1702 w 4277"/>
              <a:gd name="T47" fmla="*/ 2919 h 5646"/>
              <a:gd name="T48" fmla="*/ 1114 w 4277"/>
              <a:gd name="T49" fmla="*/ 1913 h 5646"/>
              <a:gd name="T50" fmla="*/ 2813 w 4277"/>
              <a:gd name="T51" fmla="*/ 3929 h 5646"/>
              <a:gd name="T52" fmla="*/ 1479 w 4277"/>
              <a:gd name="T53" fmla="*/ 3934 h 5646"/>
              <a:gd name="T54" fmla="*/ 1210 w 4277"/>
              <a:gd name="T55" fmla="*/ 3504 h 5646"/>
              <a:gd name="T56" fmla="*/ 1566 w 4277"/>
              <a:gd name="T57" fmla="*/ 3055 h 5646"/>
              <a:gd name="T58" fmla="*/ 2708 w 4277"/>
              <a:gd name="T59" fmla="*/ 3055 h 5646"/>
              <a:gd name="T60" fmla="*/ 3138 w 4277"/>
              <a:gd name="T61" fmla="*/ 3595 h 5646"/>
              <a:gd name="T62" fmla="*/ 2813 w 4277"/>
              <a:gd name="T63" fmla="*/ 3929 h 5646"/>
              <a:gd name="T64" fmla="*/ 2813 w 4277"/>
              <a:gd name="T65" fmla="*/ 3929 h 5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77" h="5646">
                <a:moveTo>
                  <a:pt x="3582" y="3581"/>
                </a:moveTo>
                <a:lnTo>
                  <a:pt x="3582" y="3581"/>
                </a:lnTo>
                <a:cubicBezTo>
                  <a:pt x="3591" y="3551"/>
                  <a:pt x="3599" y="3518"/>
                  <a:pt x="3606" y="3481"/>
                </a:cubicBezTo>
                <a:cubicBezTo>
                  <a:pt x="3612" y="3450"/>
                  <a:pt x="3618" y="3417"/>
                  <a:pt x="3624" y="3380"/>
                </a:cubicBezTo>
                <a:cubicBezTo>
                  <a:pt x="3670" y="3089"/>
                  <a:pt x="3693" y="2632"/>
                  <a:pt x="3693" y="1944"/>
                </a:cubicBezTo>
                <a:cubicBezTo>
                  <a:pt x="3693" y="870"/>
                  <a:pt x="2997" y="0"/>
                  <a:pt x="2138" y="0"/>
                </a:cubicBezTo>
                <a:cubicBezTo>
                  <a:pt x="1826" y="0"/>
                  <a:pt x="1534" y="117"/>
                  <a:pt x="1291" y="316"/>
                </a:cubicBezTo>
                <a:cubicBezTo>
                  <a:pt x="1249" y="346"/>
                  <a:pt x="1211" y="379"/>
                  <a:pt x="1180" y="415"/>
                </a:cubicBezTo>
                <a:cubicBezTo>
                  <a:pt x="818" y="772"/>
                  <a:pt x="583" y="1323"/>
                  <a:pt x="583" y="1946"/>
                </a:cubicBezTo>
                <a:cubicBezTo>
                  <a:pt x="583" y="2676"/>
                  <a:pt x="611" y="3147"/>
                  <a:pt x="661" y="3432"/>
                </a:cubicBezTo>
                <a:cubicBezTo>
                  <a:pt x="667" y="3468"/>
                  <a:pt x="674" y="3501"/>
                  <a:pt x="681" y="3532"/>
                </a:cubicBezTo>
                <a:cubicBezTo>
                  <a:pt x="690" y="3569"/>
                  <a:pt x="699" y="3602"/>
                  <a:pt x="709" y="3631"/>
                </a:cubicBezTo>
                <a:cubicBezTo>
                  <a:pt x="305" y="3898"/>
                  <a:pt x="0" y="4306"/>
                  <a:pt x="0" y="4673"/>
                </a:cubicBezTo>
                <a:lnTo>
                  <a:pt x="0" y="5646"/>
                </a:lnTo>
                <a:lnTo>
                  <a:pt x="4277" y="5646"/>
                </a:lnTo>
                <a:lnTo>
                  <a:pt x="4277" y="4673"/>
                </a:lnTo>
                <a:cubicBezTo>
                  <a:pt x="4277" y="4280"/>
                  <a:pt x="4001" y="3845"/>
                  <a:pt x="3582" y="3581"/>
                </a:cubicBezTo>
                <a:lnTo>
                  <a:pt x="3582" y="3581"/>
                </a:lnTo>
                <a:close/>
                <a:moveTo>
                  <a:pt x="1114" y="1913"/>
                </a:moveTo>
                <a:lnTo>
                  <a:pt x="1114" y="1913"/>
                </a:lnTo>
                <a:lnTo>
                  <a:pt x="1051" y="1904"/>
                </a:lnTo>
                <a:cubicBezTo>
                  <a:pt x="974" y="1894"/>
                  <a:pt x="876" y="1806"/>
                  <a:pt x="840" y="1661"/>
                </a:cubicBezTo>
                <a:cubicBezTo>
                  <a:pt x="814" y="1563"/>
                  <a:pt x="824" y="1463"/>
                  <a:pt x="866" y="1394"/>
                </a:cubicBezTo>
                <a:cubicBezTo>
                  <a:pt x="879" y="1369"/>
                  <a:pt x="907" y="1337"/>
                  <a:pt x="948" y="1327"/>
                </a:cubicBezTo>
                <a:cubicBezTo>
                  <a:pt x="954" y="1326"/>
                  <a:pt x="961" y="1325"/>
                  <a:pt x="969" y="1325"/>
                </a:cubicBezTo>
                <a:cubicBezTo>
                  <a:pt x="975" y="1325"/>
                  <a:pt x="980" y="1325"/>
                  <a:pt x="986" y="1326"/>
                </a:cubicBezTo>
                <a:lnTo>
                  <a:pt x="1077" y="1335"/>
                </a:lnTo>
                <a:lnTo>
                  <a:pt x="1090" y="1244"/>
                </a:lnTo>
                <a:cubicBezTo>
                  <a:pt x="1101" y="1168"/>
                  <a:pt x="1117" y="1096"/>
                  <a:pt x="1139" y="1026"/>
                </a:cubicBezTo>
                <a:cubicBezTo>
                  <a:pt x="1252" y="1392"/>
                  <a:pt x="1565" y="1353"/>
                  <a:pt x="2019" y="1410"/>
                </a:cubicBezTo>
                <a:cubicBezTo>
                  <a:pt x="2159" y="1429"/>
                  <a:pt x="2331" y="1438"/>
                  <a:pt x="2429" y="1436"/>
                </a:cubicBezTo>
                <a:cubicBezTo>
                  <a:pt x="2446" y="1150"/>
                  <a:pt x="2115" y="830"/>
                  <a:pt x="2115" y="830"/>
                </a:cubicBezTo>
                <a:cubicBezTo>
                  <a:pt x="2115" y="830"/>
                  <a:pt x="2122" y="826"/>
                  <a:pt x="2156" y="829"/>
                </a:cubicBezTo>
                <a:cubicBezTo>
                  <a:pt x="2205" y="836"/>
                  <a:pt x="2310" y="872"/>
                  <a:pt x="2332" y="887"/>
                </a:cubicBezTo>
                <a:cubicBezTo>
                  <a:pt x="2695" y="1089"/>
                  <a:pt x="2764" y="1383"/>
                  <a:pt x="2770" y="1393"/>
                </a:cubicBezTo>
                <a:cubicBezTo>
                  <a:pt x="2955" y="1343"/>
                  <a:pt x="3095" y="1246"/>
                  <a:pt x="3150" y="1079"/>
                </a:cubicBezTo>
                <a:cubicBezTo>
                  <a:pt x="3164" y="1132"/>
                  <a:pt x="3178" y="1189"/>
                  <a:pt x="3187" y="1246"/>
                </a:cubicBezTo>
                <a:lnTo>
                  <a:pt x="3199" y="1337"/>
                </a:lnTo>
                <a:lnTo>
                  <a:pt x="3290" y="1328"/>
                </a:lnTo>
                <a:cubicBezTo>
                  <a:pt x="3303" y="1327"/>
                  <a:pt x="3318" y="1327"/>
                  <a:pt x="3328" y="1329"/>
                </a:cubicBezTo>
                <a:cubicBezTo>
                  <a:pt x="3368" y="1339"/>
                  <a:pt x="3395" y="1371"/>
                  <a:pt x="3410" y="1397"/>
                </a:cubicBezTo>
                <a:cubicBezTo>
                  <a:pt x="3450" y="1465"/>
                  <a:pt x="3460" y="1564"/>
                  <a:pt x="3435" y="1663"/>
                </a:cubicBezTo>
                <a:cubicBezTo>
                  <a:pt x="3398" y="1810"/>
                  <a:pt x="3300" y="1898"/>
                  <a:pt x="3224" y="1906"/>
                </a:cubicBezTo>
                <a:lnTo>
                  <a:pt x="3161" y="1915"/>
                </a:lnTo>
                <a:lnTo>
                  <a:pt x="3144" y="1977"/>
                </a:lnTo>
                <a:cubicBezTo>
                  <a:pt x="3045" y="2334"/>
                  <a:pt x="2836" y="2705"/>
                  <a:pt x="2574" y="2919"/>
                </a:cubicBezTo>
                <a:cubicBezTo>
                  <a:pt x="2439" y="3027"/>
                  <a:pt x="2293" y="3096"/>
                  <a:pt x="2138" y="3096"/>
                </a:cubicBezTo>
                <a:cubicBezTo>
                  <a:pt x="1984" y="3096"/>
                  <a:pt x="1836" y="3029"/>
                  <a:pt x="1702" y="2919"/>
                </a:cubicBezTo>
                <a:cubicBezTo>
                  <a:pt x="1441" y="2707"/>
                  <a:pt x="1231" y="2335"/>
                  <a:pt x="1132" y="1977"/>
                </a:cubicBezTo>
                <a:lnTo>
                  <a:pt x="1114" y="1913"/>
                </a:lnTo>
                <a:close/>
                <a:moveTo>
                  <a:pt x="2813" y="3929"/>
                </a:moveTo>
                <a:lnTo>
                  <a:pt x="2813" y="3929"/>
                </a:lnTo>
                <a:cubicBezTo>
                  <a:pt x="2443" y="4124"/>
                  <a:pt x="2195" y="4280"/>
                  <a:pt x="2167" y="4281"/>
                </a:cubicBezTo>
                <a:cubicBezTo>
                  <a:pt x="2046" y="4265"/>
                  <a:pt x="1479" y="3934"/>
                  <a:pt x="1479" y="3934"/>
                </a:cubicBezTo>
                <a:cubicBezTo>
                  <a:pt x="1338" y="3861"/>
                  <a:pt x="1253" y="3819"/>
                  <a:pt x="1092" y="3665"/>
                </a:cubicBezTo>
                <a:cubicBezTo>
                  <a:pt x="1112" y="3640"/>
                  <a:pt x="1190" y="3532"/>
                  <a:pt x="1210" y="3504"/>
                </a:cubicBezTo>
                <a:cubicBezTo>
                  <a:pt x="1230" y="3479"/>
                  <a:pt x="1251" y="3453"/>
                  <a:pt x="1271" y="3425"/>
                </a:cubicBezTo>
                <a:cubicBezTo>
                  <a:pt x="1363" y="3306"/>
                  <a:pt x="1462" y="3174"/>
                  <a:pt x="1566" y="3055"/>
                </a:cubicBezTo>
                <a:cubicBezTo>
                  <a:pt x="1737" y="3197"/>
                  <a:pt x="1931" y="3285"/>
                  <a:pt x="2137" y="3285"/>
                </a:cubicBezTo>
                <a:cubicBezTo>
                  <a:pt x="2343" y="3285"/>
                  <a:pt x="2537" y="3196"/>
                  <a:pt x="2708" y="3055"/>
                </a:cubicBezTo>
                <a:cubicBezTo>
                  <a:pt x="2839" y="3205"/>
                  <a:pt x="2964" y="3376"/>
                  <a:pt x="3075" y="3517"/>
                </a:cubicBezTo>
                <a:cubicBezTo>
                  <a:pt x="3096" y="3545"/>
                  <a:pt x="3117" y="3570"/>
                  <a:pt x="3138" y="3595"/>
                </a:cubicBezTo>
                <a:cubicBezTo>
                  <a:pt x="3160" y="3623"/>
                  <a:pt x="3181" y="3647"/>
                  <a:pt x="3204" y="3671"/>
                </a:cubicBezTo>
                <a:cubicBezTo>
                  <a:pt x="3122" y="3780"/>
                  <a:pt x="2925" y="3869"/>
                  <a:pt x="2813" y="3929"/>
                </a:cubicBezTo>
                <a:lnTo>
                  <a:pt x="2813" y="3929"/>
                </a:lnTo>
                <a:close/>
                <a:moveTo>
                  <a:pt x="2813" y="3929"/>
                </a:moveTo>
                <a:lnTo>
                  <a:pt x="2813" y="3929"/>
                </a:lnTo>
                <a:close/>
              </a:path>
            </a:pathLst>
          </a:custGeom>
          <a:solidFill>
            <a:schemeClr val="tx1"/>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5" name="Slide Number Placeholder 4"/>
          <p:cNvSpPr>
            <a:spLocks noGrp="1"/>
          </p:cNvSpPr>
          <p:nvPr>
            <p:ph type="sldNum" sz="quarter" idx="4"/>
          </p:nvPr>
        </p:nvSpPr>
        <p:spPr/>
        <p:txBody>
          <a:bodyPr/>
          <a:lstStyle/>
          <a:p>
            <a:pPr defTabSz="685783"/>
            <a:fld id="{77513DED-9F41-6D4C-AADB-00EAAC4B4386}" type="slidenum">
              <a:rPr lang="en-US"/>
              <a:pPr defTabSz="685783"/>
              <a:t>74</a:t>
            </a:fld>
            <a:endParaRPr lang="en-US"/>
          </a:p>
        </p:txBody>
      </p:sp>
    </p:spTree>
    <p:extLst>
      <p:ext uri="{BB962C8B-B14F-4D97-AF65-F5344CB8AC3E}">
        <p14:creationId xmlns:p14="http://schemas.microsoft.com/office/powerpoint/2010/main" val="638105516"/>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heel(1)">
                                      <p:cBhvr>
                                        <p:cTn id="7" dur="2000"/>
                                        <p:tgtEl>
                                          <p:spTgt spid="24"/>
                                        </p:tgtEl>
                                      </p:cBhvr>
                                    </p:animEffect>
                                  </p:childTnLst>
                                </p:cTn>
                              </p:par>
                              <p:par>
                                <p:cTn id="8" presetID="23" presetClass="entr" presetSubtype="16"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 calcmode="lin" valueType="num">
                                      <p:cBhvr>
                                        <p:cTn id="10" dur="500" fill="hold"/>
                                        <p:tgtEl>
                                          <p:spTgt spid="32"/>
                                        </p:tgtEl>
                                        <p:attrNameLst>
                                          <p:attrName>ppt_w</p:attrName>
                                        </p:attrNameLst>
                                      </p:cBhvr>
                                      <p:tavLst>
                                        <p:tav tm="0">
                                          <p:val>
                                            <p:fltVal val="0"/>
                                          </p:val>
                                        </p:tav>
                                        <p:tav tm="100000">
                                          <p:val>
                                            <p:strVal val="#ppt_w"/>
                                          </p:val>
                                        </p:tav>
                                      </p:tavLst>
                                    </p:anim>
                                    <p:anim calcmode="lin" valueType="num">
                                      <p:cBhvr>
                                        <p:cTn id="11" dur="500" fill="hold"/>
                                        <p:tgtEl>
                                          <p:spTgt spid="32"/>
                                        </p:tgtEl>
                                        <p:attrNameLst>
                                          <p:attrName>ppt_h</p:attrName>
                                        </p:attrNameLst>
                                      </p:cBhvr>
                                      <p:tavLst>
                                        <p:tav tm="0">
                                          <p:val>
                                            <p:fltVal val="0"/>
                                          </p:val>
                                        </p:tav>
                                        <p:tav tm="100000">
                                          <p:val>
                                            <p:strVal val="#ppt_h"/>
                                          </p:val>
                                        </p:tav>
                                      </p:tavLst>
                                    </p:anim>
                                  </p:childTnLst>
                                </p:cTn>
                              </p:par>
                              <p:par>
                                <p:cTn id="12" presetID="53" presetClass="entr" presetSubtype="16"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par>
                                <p:cTn id="17" presetID="23" presetClass="entr" presetSubtype="16"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500" fill="hold"/>
                                        <p:tgtEl>
                                          <p:spTgt spid="46"/>
                                        </p:tgtEl>
                                        <p:attrNameLst>
                                          <p:attrName>ppt_w</p:attrName>
                                        </p:attrNameLst>
                                      </p:cBhvr>
                                      <p:tavLst>
                                        <p:tav tm="0">
                                          <p:val>
                                            <p:fltVal val="0"/>
                                          </p:val>
                                        </p:tav>
                                        <p:tav tm="100000">
                                          <p:val>
                                            <p:strVal val="#ppt_w"/>
                                          </p:val>
                                        </p:tav>
                                      </p:tavLst>
                                    </p:anim>
                                    <p:anim calcmode="lin" valueType="num">
                                      <p:cBhvr>
                                        <p:cTn id="20" dur="500" fill="hold"/>
                                        <p:tgtEl>
                                          <p:spTgt spid="46"/>
                                        </p:tgtEl>
                                        <p:attrNameLst>
                                          <p:attrName>ppt_h</p:attrName>
                                        </p:attrNameLst>
                                      </p:cBhvr>
                                      <p:tavLst>
                                        <p:tav tm="0">
                                          <p:val>
                                            <p:fltVal val="0"/>
                                          </p:val>
                                        </p:tav>
                                        <p:tav tm="100000">
                                          <p:val>
                                            <p:strVal val="#ppt_h"/>
                                          </p:val>
                                        </p:tav>
                                      </p:tavLst>
                                    </p:anim>
                                  </p:childTnLst>
                                </p:cTn>
                              </p:par>
                              <p:par>
                                <p:cTn id="21" presetID="53" presetClass="entr" presetSubtype="16"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2" grpId="0" animBg="1"/>
      <p:bldP spid="46" grpId="0" animBg="1"/>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Timeline Iconic Style</a:t>
            </a:r>
          </a:p>
        </p:txBody>
      </p:sp>
      <p:sp>
        <p:nvSpPr>
          <p:cNvPr id="3" name="Footer Placeholder 2"/>
          <p:cNvSpPr>
            <a:spLocks noGrp="1"/>
          </p:cNvSpPr>
          <p:nvPr>
            <p:ph type="ftr" sz="quarter" idx="10"/>
          </p:nvPr>
        </p:nvSpPr>
        <p:spPr/>
        <p:txBody>
          <a:bodyPr/>
          <a:lstStyle/>
          <a:p>
            <a:r>
              <a:rPr lang="en-US" dirty="0"/>
              <a:t>www.graphicriver.net/goashape</a:t>
            </a:r>
          </a:p>
        </p:txBody>
      </p:sp>
      <p:cxnSp>
        <p:nvCxnSpPr>
          <p:cNvPr id="4" name="Straight Connector 3"/>
          <p:cNvCxnSpPr/>
          <p:nvPr/>
        </p:nvCxnSpPr>
        <p:spPr>
          <a:xfrm>
            <a:off x="-152399" y="3963427"/>
            <a:ext cx="9296400" cy="0"/>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586031" y="3372032"/>
            <a:ext cx="0" cy="444369"/>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12" name="Oval 11"/>
          <p:cNvSpPr>
            <a:spLocks noChangeAspect="1"/>
          </p:cNvSpPr>
          <p:nvPr/>
        </p:nvSpPr>
        <p:spPr>
          <a:xfrm>
            <a:off x="1497243" y="3112658"/>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13" name="Oval 12"/>
          <p:cNvSpPr>
            <a:spLocks noChangeAspect="1"/>
          </p:cNvSpPr>
          <p:nvPr/>
        </p:nvSpPr>
        <p:spPr>
          <a:xfrm>
            <a:off x="1515011"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cxnSp>
        <p:nvCxnSpPr>
          <p:cNvPr id="15" name="Straight Connector 14"/>
          <p:cNvCxnSpPr/>
          <p:nvPr/>
        </p:nvCxnSpPr>
        <p:spPr>
          <a:xfrm flipV="1">
            <a:off x="4482819" y="3372032"/>
            <a:ext cx="0" cy="444369"/>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16" name="Oval 15"/>
          <p:cNvSpPr>
            <a:spLocks noChangeAspect="1"/>
          </p:cNvSpPr>
          <p:nvPr/>
        </p:nvSpPr>
        <p:spPr>
          <a:xfrm>
            <a:off x="4394035" y="3112658"/>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17" name="Oval 16"/>
          <p:cNvSpPr>
            <a:spLocks noChangeAspect="1"/>
          </p:cNvSpPr>
          <p:nvPr/>
        </p:nvSpPr>
        <p:spPr>
          <a:xfrm>
            <a:off x="4411802"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cxnSp>
        <p:nvCxnSpPr>
          <p:cNvPr id="18" name="Straight Connector 17"/>
          <p:cNvCxnSpPr/>
          <p:nvPr/>
        </p:nvCxnSpPr>
        <p:spPr>
          <a:xfrm flipV="1">
            <a:off x="7321977" y="3372032"/>
            <a:ext cx="0" cy="444369"/>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19" name="Oval 18"/>
          <p:cNvSpPr>
            <a:spLocks noChangeAspect="1"/>
          </p:cNvSpPr>
          <p:nvPr/>
        </p:nvSpPr>
        <p:spPr>
          <a:xfrm>
            <a:off x="7233195" y="3112658"/>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0" name="Oval 19"/>
          <p:cNvSpPr>
            <a:spLocks noChangeAspect="1"/>
          </p:cNvSpPr>
          <p:nvPr/>
        </p:nvSpPr>
        <p:spPr>
          <a:xfrm>
            <a:off x="7250960"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5" name="TextBox 24"/>
          <p:cNvSpPr txBox="1"/>
          <p:nvPr/>
        </p:nvSpPr>
        <p:spPr>
          <a:xfrm>
            <a:off x="1000013" y="2194445"/>
            <a:ext cx="1168067" cy="276977"/>
          </a:xfrm>
          <a:prstGeom prst="rect">
            <a:avLst/>
          </a:prstGeom>
          <a:noFill/>
        </p:spPr>
        <p:txBody>
          <a:bodyPr wrap="none" lIns="91418" tIns="45708" rIns="91418" bIns="45708" rtlCol="0">
            <a:spAutoFit/>
          </a:bodyPr>
          <a:lstStyle/>
          <a:p>
            <a:r>
              <a:rPr lang="en-US" sz="1200">
                <a:solidFill>
                  <a:schemeClr val="accent2"/>
                </a:solidFill>
              </a:rPr>
              <a:t>Fusce egestas</a:t>
            </a:r>
          </a:p>
        </p:txBody>
      </p:sp>
      <p:sp>
        <p:nvSpPr>
          <p:cNvPr id="26" name="TextBox 25"/>
          <p:cNvSpPr txBox="1"/>
          <p:nvPr/>
        </p:nvSpPr>
        <p:spPr>
          <a:xfrm>
            <a:off x="3958317" y="2194455"/>
            <a:ext cx="1049044" cy="276977"/>
          </a:xfrm>
          <a:prstGeom prst="rect">
            <a:avLst/>
          </a:prstGeom>
          <a:noFill/>
        </p:spPr>
        <p:txBody>
          <a:bodyPr wrap="none" lIns="91418" tIns="45708" rIns="91418" bIns="45708" rtlCol="0">
            <a:spAutoFit/>
          </a:bodyPr>
          <a:lstStyle/>
          <a:p>
            <a:pPr algn="ctr"/>
            <a:r>
              <a:rPr lang="en-US" sz="1200">
                <a:solidFill>
                  <a:schemeClr val="accent2"/>
                </a:solidFill>
              </a:rPr>
              <a:t>Morbi mattis</a:t>
            </a:r>
          </a:p>
        </p:txBody>
      </p:sp>
      <p:sp>
        <p:nvSpPr>
          <p:cNvPr id="27" name="TextBox 26"/>
          <p:cNvSpPr txBox="1"/>
          <p:nvPr/>
        </p:nvSpPr>
        <p:spPr>
          <a:xfrm>
            <a:off x="6833554" y="2194455"/>
            <a:ext cx="976910" cy="276977"/>
          </a:xfrm>
          <a:prstGeom prst="rect">
            <a:avLst/>
          </a:prstGeom>
          <a:noFill/>
        </p:spPr>
        <p:txBody>
          <a:bodyPr wrap="none" lIns="91418" tIns="45708" rIns="91418" bIns="45708" rtlCol="0">
            <a:spAutoFit/>
          </a:bodyPr>
          <a:lstStyle/>
          <a:p>
            <a:pPr algn="ctr"/>
            <a:r>
              <a:rPr lang="en-US" sz="1200">
                <a:solidFill>
                  <a:schemeClr val="accent2"/>
                </a:solidFill>
              </a:rPr>
              <a:t>Donec vitae</a:t>
            </a:r>
          </a:p>
        </p:txBody>
      </p:sp>
      <p:sp>
        <p:nvSpPr>
          <p:cNvPr id="38" name="TextBox 37"/>
          <p:cNvSpPr txBox="1"/>
          <p:nvPr/>
        </p:nvSpPr>
        <p:spPr>
          <a:xfrm>
            <a:off x="691847" y="2438007"/>
            <a:ext cx="1788372" cy="545125"/>
          </a:xfrm>
          <a:prstGeom prst="rect">
            <a:avLst/>
          </a:prstGeom>
          <a:noFill/>
        </p:spPr>
        <p:txBody>
          <a:bodyPr wrap="square" lIns="91418" tIns="45708" rIns="91418" bIns="45708" rtlCol="0">
            <a:spAutoFit/>
          </a:bodyPr>
          <a:lstStyle/>
          <a:p>
            <a:pPr algn="ctr">
              <a:lnSpc>
                <a:spcPct val="120000"/>
              </a:lnSpc>
            </a:pPr>
            <a:r>
              <a:rPr lang="en-US" sz="800"/>
              <a:t>Aenean imperdiet. Pellentesque dapibus hendrerit tortor. Vestibulum facilisis, purus nec.</a:t>
            </a:r>
          </a:p>
        </p:txBody>
      </p:sp>
      <p:sp>
        <p:nvSpPr>
          <p:cNvPr id="39" name="TextBox 38"/>
          <p:cNvSpPr txBox="1"/>
          <p:nvPr/>
        </p:nvSpPr>
        <p:spPr>
          <a:xfrm>
            <a:off x="3588639" y="2437990"/>
            <a:ext cx="1788372" cy="531403"/>
          </a:xfrm>
          <a:prstGeom prst="rect">
            <a:avLst/>
          </a:prstGeom>
          <a:noFill/>
        </p:spPr>
        <p:txBody>
          <a:bodyPr wrap="square" lIns="91418" tIns="45708" rIns="91418" bIns="45708" rtlCol="0">
            <a:spAutoFit/>
          </a:bodyPr>
          <a:lstStyle/>
          <a:p>
            <a:pPr algn="ctr">
              <a:lnSpc>
                <a:spcPct val="120000"/>
              </a:lnSpc>
            </a:pPr>
            <a:r>
              <a:rPr lang="en-US" sz="800"/>
              <a:t>Aenean imperdiet. Pellentesque dapibus hendrerit tortor. Vestibulum facilisis, purus nec pulvinar.</a:t>
            </a:r>
          </a:p>
        </p:txBody>
      </p:sp>
      <p:sp>
        <p:nvSpPr>
          <p:cNvPr id="40" name="TextBox 39"/>
          <p:cNvSpPr txBox="1"/>
          <p:nvPr/>
        </p:nvSpPr>
        <p:spPr>
          <a:xfrm>
            <a:off x="6427795" y="2438019"/>
            <a:ext cx="1788372" cy="545125"/>
          </a:xfrm>
          <a:prstGeom prst="rect">
            <a:avLst/>
          </a:prstGeom>
          <a:noFill/>
        </p:spPr>
        <p:txBody>
          <a:bodyPr wrap="square" lIns="91418" tIns="45708" rIns="91418" bIns="45708" rtlCol="0">
            <a:spAutoFit/>
          </a:bodyPr>
          <a:lstStyle/>
          <a:p>
            <a:pPr algn="ctr">
              <a:lnSpc>
                <a:spcPct val="120000"/>
              </a:lnSpc>
            </a:pPr>
            <a:r>
              <a:rPr lang="en-US" sz="800"/>
              <a:t>Aenean imperdiet. Pellentesque dapibus hendrerit tortor. Vestibulum facilisis.</a:t>
            </a:r>
          </a:p>
        </p:txBody>
      </p:sp>
      <p:sp>
        <p:nvSpPr>
          <p:cNvPr id="8" name="Freeform 5"/>
          <p:cNvSpPr>
            <a:spLocks noEditPoints="1"/>
          </p:cNvSpPr>
          <p:nvPr/>
        </p:nvSpPr>
        <p:spPr bwMode="auto">
          <a:xfrm>
            <a:off x="1376367" y="1692279"/>
            <a:ext cx="430212" cy="431800"/>
          </a:xfrm>
          <a:custGeom>
            <a:avLst/>
            <a:gdLst>
              <a:gd name="T0" fmla="*/ 325 w 490"/>
              <a:gd name="T1" fmla="*/ 223 h 489"/>
              <a:gd name="T2" fmla="*/ 306 w 490"/>
              <a:gd name="T3" fmla="*/ 225 h 489"/>
              <a:gd name="T4" fmla="*/ 309 w 490"/>
              <a:gd name="T5" fmla="*/ 210 h 489"/>
              <a:gd name="T6" fmla="*/ 316 w 490"/>
              <a:gd name="T7" fmla="*/ 180 h 489"/>
              <a:gd name="T8" fmla="*/ 286 w 490"/>
              <a:gd name="T9" fmla="*/ 172 h 489"/>
              <a:gd name="T10" fmla="*/ 275 w 490"/>
              <a:gd name="T11" fmla="*/ 187 h 489"/>
              <a:gd name="T12" fmla="*/ 266 w 490"/>
              <a:gd name="T13" fmla="*/ 174 h 489"/>
              <a:gd name="T14" fmla="*/ 250 w 490"/>
              <a:gd name="T15" fmla="*/ 148 h 489"/>
              <a:gd name="T16" fmla="*/ 224 w 490"/>
              <a:gd name="T17" fmla="*/ 164 h 489"/>
              <a:gd name="T18" fmla="*/ 226 w 490"/>
              <a:gd name="T19" fmla="*/ 183 h 489"/>
              <a:gd name="T20" fmla="*/ 214 w 490"/>
              <a:gd name="T21" fmla="*/ 184 h 489"/>
              <a:gd name="T22" fmla="*/ 203 w 490"/>
              <a:gd name="T23" fmla="*/ 172 h 489"/>
              <a:gd name="T24" fmla="*/ 173 w 490"/>
              <a:gd name="T25" fmla="*/ 180 h 489"/>
              <a:gd name="T26" fmla="*/ 181 w 490"/>
              <a:gd name="T27" fmla="*/ 210 h 489"/>
              <a:gd name="T28" fmla="*/ 189 w 490"/>
              <a:gd name="T29" fmla="*/ 214 h 489"/>
              <a:gd name="T30" fmla="*/ 175 w 490"/>
              <a:gd name="T31" fmla="*/ 223 h 489"/>
              <a:gd name="T32" fmla="*/ 149 w 490"/>
              <a:gd name="T33" fmla="*/ 239 h 489"/>
              <a:gd name="T34" fmla="*/ 165 w 490"/>
              <a:gd name="T35" fmla="*/ 265 h 489"/>
              <a:gd name="T36" fmla="*/ 184 w 490"/>
              <a:gd name="T37" fmla="*/ 263 h 489"/>
              <a:gd name="T38" fmla="*/ 181 w 490"/>
              <a:gd name="T39" fmla="*/ 278 h 489"/>
              <a:gd name="T40" fmla="*/ 173 w 490"/>
              <a:gd name="T41" fmla="*/ 308 h 489"/>
              <a:gd name="T42" fmla="*/ 203 w 490"/>
              <a:gd name="T43" fmla="*/ 315 h 489"/>
              <a:gd name="T44" fmla="*/ 215 w 490"/>
              <a:gd name="T45" fmla="*/ 300 h 489"/>
              <a:gd name="T46" fmla="*/ 224 w 490"/>
              <a:gd name="T47" fmla="*/ 313 h 489"/>
              <a:gd name="T48" fmla="*/ 239 w 490"/>
              <a:gd name="T49" fmla="*/ 340 h 489"/>
              <a:gd name="T50" fmla="*/ 266 w 490"/>
              <a:gd name="T51" fmla="*/ 324 h 489"/>
              <a:gd name="T52" fmla="*/ 264 w 490"/>
              <a:gd name="T53" fmla="*/ 305 h 489"/>
              <a:gd name="T54" fmla="*/ 276 w 490"/>
              <a:gd name="T55" fmla="*/ 304 h 489"/>
              <a:gd name="T56" fmla="*/ 286 w 490"/>
              <a:gd name="T57" fmla="*/ 315 h 489"/>
              <a:gd name="T58" fmla="*/ 316 w 490"/>
              <a:gd name="T59" fmla="*/ 308 h 489"/>
              <a:gd name="T60" fmla="*/ 309 w 490"/>
              <a:gd name="T61" fmla="*/ 278 h 489"/>
              <a:gd name="T62" fmla="*/ 301 w 490"/>
              <a:gd name="T63" fmla="*/ 274 h 489"/>
              <a:gd name="T64" fmla="*/ 314 w 490"/>
              <a:gd name="T65" fmla="*/ 265 h 489"/>
              <a:gd name="T66" fmla="*/ 341 w 490"/>
              <a:gd name="T67" fmla="*/ 249 h 489"/>
              <a:gd name="T68" fmla="*/ 325 w 490"/>
              <a:gd name="T69" fmla="*/ 223 h 489"/>
              <a:gd name="T70" fmla="*/ 245 w 490"/>
              <a:gd name="T71" fmla="*/ 276 h 489"/>
              <a:gd name="T72" fmla="*/ 213 w 490"/>
              <a:gd name="T73" fmla="*/ 244 h 489"/>
              <a:gd name="T74" fmla="*/ 277 w 490"/>
              <a:gd name="T75" fmla="*/ 244 h 489"/>
              <a:gd name="T76" fmla="*/ 245 w 490"/>
              <a:gd name="T77" fmla="*/ 276 h 489"/>
              <a:gd name="T78" fmla="*/ 245 w 490"/>
              <a:gd name="T79" fmla="*/ 0 h 489"/>
              <a:gd name="T80" fmla="*/ 245 w 490"/>
              <a:gd name="T81" fmla="*/ 489 h 489"/>
              <a:gd name="T82" fmla="*/ 245 w 490"/>
              <a:gd name="T83" fmla="*/ 0 h 489"/>
              <a:gd name="T84" fmla="*/ 245 w 490"/>
              <a:gd name="T85" fmla="*/ 447 h 489"/>
              <a:gd name="T86" fmla="*/ 42 w 490"/>
              <a:gd name="T87" fmla="*/ 244 h 489"/>
              <a:gd name="T88" fmla="*/ 448 w 490"/>
              <a:gd name="T89" fmla="*/ 244 h 489"/>
              <a:gd name="T90" fmla="*/ 245 w 490"/>
              <a:gd name="T91" fmla="*/ 447 h 489"/>
              <a:gd name="T92" fmla="*/ 245 w 490"/>
              <a:gd name="T93" fmla="*/ 44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0" h="489">
                <a:moveTo>
                  <a:pt x="325" y="223"/>
                </a:moveTo>
                <a:lnTo>
                  <a:pt x="325" y="223"/>
                </a:lnTo>
                <a:lnTo>
                  <a:pt x="314" y="223"/>
                </a:lnTo>
                <a:cubicBezTo>
                  <a:pt x="311" y="223"/>
                  <a:pt x="308" y="223"/>
                  <a:pt x="306" y="225"/>
                </a:cubicBezTo>
                <a:cubicBezTo>
                  <a:pt x="305" y="221"/>
                  <a:pt x="303" y="217"/>
                  <a:pt x="301" y="214"/>
                </a:cubicBezTo>
                <a:cubicBezTo>
                  <a:pt x="304" y="213"/>
                  <a:pt x="307" y="212"/>
                  <a:pt x="309" y="210"/>
                </a:cubicBezTo>
                <a:lnTo>
                  <a:pt x="316" y="202"/>
                </a:lnTo>
                <a:cubicBezTo>
                  <a:pt x="323" y="196"/>
                  <a:pt x="323" y="186"/>
                  <a:pt x="316" y="180"/>
                </a:cubicBezTo>
                <a:lnTo>
                  <a:pt x="309" y="172"/>
                </a:lnTo>
                <a:cubicBezTo>
                  <a:pt x="303" y="166"/>
                  <a:pt x="293" y="166"/>
                  <a:pt x="286" y="172"/>
                </a:cubicBezTo>
                <a:lnTo>
                  <a:pt x="279" y="180"/>
                </a:lnTo>
                <a:cubicBezTo>
                  <a:pt x="277" y="182"/>
                  <a:pt x="275" y="185"/>
                  <a:pt x="275" y="187"/>
                </a:cubicBezTo>
                <a:cubicBezTo>
                  <a:pt x="271" y="186"/>
                  <a:pt x="268" y="184"/>
                  <a:pt x="264" y="183"/>
                </a:cubicBezTo>
                <a:cubicBezTo>
                  <a:pt x="265" y="180"/>
                  <a:pt x="266" y="178"/>
                  <a:pt x="266" y="174"/>
                </a:cubicBezTo>
                <a:lnTo>
                  <a:pt x="266" y="164"/>
                </a:lnTo>
                <a:cubicBezTo>
                  <a:pt x="266" y="155"/>
                  <a:pt x="259" y="148"/>
                  <a:pt x="250" y="148"/>
                </a:cubicBezTo>
                <a:lnTo>
                  <a:pt x="239" y="148"/>
                </a:lnTo>
                <a:cubicBezTo>
                  <a:pt x="231" y="148"/>
                  <a:pt x="224" y="155"/>
                  <a:pt x="224" y="164"/>
                </a:cubicBezTo>
                <a:lnTo>
                  <a:pt x="224" y="174"/>
                </a:lnTo>
                <a:cubicBezTo>
                  <a:pt x="224" y="178"/>
                  <a:pt x="224" y="180"/>
                  <a:pt x="226" y="183"/>
                </a:cubicBezTo>
                <a:cubicBezTo>
                  <a:pt x="222" y="184"/>
                  <a:pt x="218" y="186"/>
                  <a:pt x="215" y="187"/>
                </a:cubicBezTo>
                <a:cubicBezTo>
                  <a:pt x="215" y="186"/>
                  <a:pt x="214" y="185"/>
                  <a:pt x="214" y="184"/>
                </a:cubicBezTo>
                <a:cubicBezTo>
                  <a:pt x="213" y="182"/>
                  <a:pt x="212" y="181"/>
                  <a:pt x="211" y="180"/>
                </a:cubicBezTo>
                <a:lnTo>
                  <a:pt x="203" y="172"/>
                </a:lnTo>
                <a:cubicBezTo>
                  <a:pt x="197" y="166"/>
                  <a:pt x="187" y="166"/>
                  <a:pt x="181" y="172"/>
                </a:cubicBezTo>
                <a:lnTo>
                  <a:pt x="173" y="180"/>
                </a:lnTo>
                <a:cubicBezTo>
                  <a:pt x="167" y="186"/>
                  <a:pt x="167" y="196"/>
                  <a:pt x="173" y="202"/>
                </a:cubicBezTo>
                <a:lnTo>
                  <a:pt x="181" y="210"/>
                </a:lnTo>
                <a:cubicBezTo>
                  <a:pt x="182" y="211"/>
                  <a:pt x="183" y="212"/>
                  <a:pt x="185" y="213"/>
                </a:cubicBezTo>
                <a:cubicBezTo>
                  <a:pt x="186" y="213"/>
                  <a:pt x="187" y="214"/>
                  <a:pt x="189" y="214"/>
                </a:cubicBezTo>
                <a:cubicBezTo>
                  <a:pt x="187" y="217"/>
                  <a:pt x="185" y="221"/>
                  <a:pt x="184" y="225"/>
                </a:cubicBezTo>
                <a:cubicBezTo>
                  <a:pt x="181" y="223"/>
                  <a:pt x="179" y="223"/>
                  <a:pt x="175" y="223"/>
                </a:cubicBezTo>
                <a:lnTo>
                  <a:pt x="165" y="223"/>
                </a:lnTo>
                <a:cubicBezTo>
                  <a:pt x="156" y="223"/>
                  <a:pt x="149" y="230"/>
                  <a:pt x="149" y="239"/>
                </a:cubicBezTo>
                <a:lnTo>
                  <a:pt x="149" y="249"/>
                </a:lnTo>
                <a:cubicBezTo>
                  <a:pt x="149" y="258"/>
                  <a:pt x="156" y="265"/>
                  <a:pt x="165" y="265"/>
                </a:cubicBezTo>
                <a:lnTo>
                  <a:pt x="175" y="265"/>
                </a:lnTo>
                <a:cubicBezTo>
                  <a:pt x="179" y="265"/>
                  <a:pt x="181" y="264"/>
                  <a:pt x="184" y="263"/>
                </a:cubicBezTo>
                <a:cubicBezTo>
                  <a:pt x="185" y="267"/>
                  <a:pt x="187" y="270"/>
                  <a:pt x="189" y="274"/>
                </a:cubicBezTo>
                <a:cubicBezTo>
                  <a:pt x="186" y="274"/>
                  <a:pt x="183" y="276"/>
                  <a:pt x="181" y="278"/>
                </a:cubicBezTo>
                <a:lnTo>
                  <a:pt x="173" y="285"/>
                </a:lnTo>
                <a:cubicBezTo>
                  <a:pt x="167" y="292"/>
                  <a:pt x="167" y="302"/>
                  <a:pt x="173" y="308"/>
                </a:cubicBezTo>
                <a:lnTo>
                  <a:pt x="181" y="315"/>
                </a:lnTo>
                <a:cubicBezTo>
                  <a:pt x="187" y="322"/>
                  <a:pt x="197" y="322"/>
                  <a:pt x="203" y="315"/>
                </a:cubicBezTo>
                <a:lnTo>
                  <a:pt x="211" y="308"/>
                </a:lnTo>
                <a:cubicBezTo>
                  <a:pt x="213" y="306"/>
                  <a:pt x="214" y="303"/>
                  <a:pt x="215" y="300"/>
                </a:cubicBezTo>
                <a:cubicBezTo>
                  <a:pt x="218" y="302"/>
                  <a:pt x="222" y="304"/>
                  <a:pt x="226" y="305"/>
                </a:cubicBezTo>
                <a:cubicBezTo>
                  <a:pt x="224" y="307"/>
                  <a:pt x="224" y="310"/>
                  <a:pt x="224" y="313"/>
                </a:cubicBezTo>
                <a:lnTo>
                  <a:pt x="224" y="324"/>
                </a:lnTo>
                <a:cubicBezTo>
                  <a:pt x="224" y="333"/>
                  <a:pt x="231" y="340"/>
                  <a:pt x="239" y="340"/>
                </a:cubicBezTo>
                <a:lnTo>
                  <a:pt x="250" y="340"/>
                </a:lnTo>
                <a:cubicBezTo>
                  <a:pt x="259" y="340"/>
                  <a:pt x="266" y="333"/>
                  <a:pt x="266" y="324"/>
                </a:cubicBezTo>
                <a:lnTo>
                  <a:pt x="266" y="313"/>
                </a:lnTo>
                <a:cubicBezTo>
                  <a:pt x="266" y="310"/>
                  <a:pt x="265" y="307"/>
                  <a:pt x="264" y="305"/>
                </a:cubicBezTo>
                <a:cubicBezTo>
                  <a:pt x="268" y="304"/>
                  <a:pt x="271" y="302"/>
                  <a:pt x="275" y="300"/>
                </a:cubicBezTo>
                <a:cubicBezTo>
                  <a:pt x="275" y="302"/>
                  <a:pt x="275" y="303"/>
                  <a:pt x="276" y="304"/>
                </a:cubicBezTo>
                <a:cubicBezTo>
                  <a:pt x="277" y="305"/>
                  <a:pt x="278" y="307"/>
                  <a:pt x="279" y="308"/>
                </a:cubicBezTo>
                <a:lnTo>
                  <a:pt x="286" y="315"/>
                </a:lnTo>
                <a:cubicBezTo>
                  <a:pt x="293" y="322"/>
                  <a:pt x="303" y="322"/>
                  <a:pt x="309" y="315"/>
                </a:cubicBezTo>
                <a:lnTo>
                  <a:pt x="316" y="308"/>
                </a:lnTo>
                <a:cubicBezTo>
                  <a:pt x="323" y="302"/>
                  <a:pt x="323" y="292"/>
                  <a:pt x="316" y="285"/>
                </a:cubicBezTo>
                <a:lnTo>
                  <a:pt x="309" y="278"/>
                </a:lnTo>
                <a:cubicBezTo>
                  <a:pt x="308" y="277"/>
                  <a:pt x="306" y="276"/>
                  <a:pt x="305" y="275"/>
                </a:cubicBezTo>
                <a:cubicBezTo>
                  <a:pt x="304" y="274"/>
                  <a:pt x="302" y="274"/>
                  <a:pt x="301" y="274"/>
                </a:cubicBezTo>
                <a:cubicBezTo>
                  <a:pt x="303" y="270"/>
                  <a:pt x="305" y="267"/>
                  <a:pt x="306" y="263"/>
                </a:cubicBezTo>
                <a:cubicBezTo>
                  <a:pt x="308" y="264"/>
                  <a:pt x="311" y="265"/>
                  <a:pt x="314" y="265"/>
                </a:cubicBezTo>
                <a:lnTo>
                  <a:pt x="325" y="265"/>
                </a:lnTo>
                <a:cubicBezTo>
                  <a:pt x="334" y="265"/>
                  <a:pt x="341" y="258"/>
                  <a:pt x="341" y="249"/>
                </a:cubicBezTo>
                <a:lnTo>
                  <a:pt x="341" y="239"/>
                </a:lnTo>
                <a:cubicBezTo>
                  <a:pt x="341" y="230"/>
                  <a:pt x="334" y="223"/>
                  <a:pt x="325" y="223"/>
                </a:cubicBezTo>
                <a:lnTo>
                  <a:pt x="325" y="223"/>
                </a:lnTo>
                <a:close/>
                <a:moveTo>
                  <a:pt x="245" y="276"/>
                </a:moveTo>
                <a:lnTo>
                  <a:pt x="245" y="276"/>
                </a:lnTo>
                <a:cubicBezTo>
                  <a:pt x="227" y="276"/>
                  <a:pt x="213" y="262"/>
                  <a:pt x="213" y="244"/>
                </a:cubicBezTo>
                <a:cubicBezTo>
                  <a:pt x="213" y="226"/>
                  <a:pt x="227" y="212"/>
                  <a:pt x="245" y="212"/>
                </a:cubicBezTo>
                <a:cubicBezTo>
                  <a:pt x="263" y="212"/>
                  <a:pt x="277" y="226"/>
                  <a:pt x="277" y="244"/>
                </a:cubicBezTo>
                <a:cubicBezTo>
                  <a:pt x="277" y="262"/>
                  <a:pt x="263" y="276"/>
                  <a:pt x="245" y="276"/>
                </a:cubicBezTo>
                <a:lnTo>
                  <a:pt x="245" y="276"/>
                </a:lnTo>
                <a:close/>
                <a:moveTo>
                  <a:pt x="245" y="0"/>
                </a:moveTo>
                <a:lnTo>
                  <a:pt x="245" y="0"/>
                </a:lnTo>
                <a:cubicBezTo>
                  <a:pt x="109" y="0"/>
                  <a:pt x="0" y="108"/>
                  <a:pt x="0" y="244"/>
                </a:cubicBezTo>
                <a:cubicBezTo>
                  <a:pt x="0" y="379"/>
                  <a:pt x="109" y="489"/>
                  <a:pt x="245" y="489"/>
                </a:cubicBezTo>
                <a:cubicBezTo>
                  <a:pt x="380" y="489"/>
                  <a:pt x="490" y="379"/>
                  <a:pt x="490" y="244"/>
                </a:cubicBezTo>
                <a:cubicBezTo>
                  <a:pt x="490" y="108"/>
                  <a:pt x="380" y="0"/>
                  <a:pt x="245" y="0"/>
                </a:cubicBezTo>
                <a:lnTo>
                  <a:pt x="245" y="0"/>
                </a:lnTo>
                <a:close/>
                <a:moveTo>
                  <a:pt x="245" y="447"/>
                </a:moveTo>
                <a:lnTo>
                  <a:pt x="245" y="447"/>
                </a:lnTo>
                <a:cubicBezTo>
                  <a:pt x="133" y="447"/>
                  <a:pt x="42" y="356"/>
                  <a:pt x="42" y="244"/>
                </a:cubicBezTo>
                <a:cubicBezTo>
                  <a:pt x="42" y="132"/>
                  <a:pt x="133" y="41"/>
                  <a:pt x="245" y="41"/>
                </a:cubicBezTo>
                <a:cubicBezTo>
                  <a:pt x="357" y="41"/>
                  <a:pt x="448" y="132"/>
                  <a:pt x="448" y="244"/>
                </a:cubicBezTo>
                <a:cubicBezTo>
                  <a:pt x="448" y="356"/>
                  <a:pt x="357" y="447"/>
                  <a:pt x="245" y="447"/>
                </a:cubicBezTo>
                <a:lnTo>
                  <a:pt x="245" y="447"/>
                </a:lnTo>
                <a:close/>
                <a:moveTo>
                  <a:pt x="245" y="447"/>
                </a:moveTo>
                <a:lnTo>
                  <a:pt x="245" y="447"/>
                </a:lnTo>
                <a:close/>
              </a:path>
            </a:pathLst>
          </a:custGeom>
          <a:solidFill>
            <a:schemeClr val="tx1"/>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11" name="Freeform 9"/>
          <p:cNvSpPr>
            <a:spLocks noEditPoints="1"/>
          </p:cNvSpPr>
          <p:nvPr/>
        </p:nvSpPr>
        <p:spPr bwMode="auto">
          <a:xfrm>
            <a:off x="4271967" y="1692279"/>
            <a:ext cx="430212" cy="431800"/>
          </a:xfrm>
          <a:custGeom>
            <a:avLst/>
            <a:gdLst>
              <a:gd name="T0" fmla="*/ 330 w 490"/>
              <a:gd name="T1" fmla="*/ 287 h 489"/>
              <a:gd name="T2" fmla="*/ 330 w 490"/>
              <a:gd name="T3" fmla="*/ 287 h 489"/>
              <a:gd name="T4" fmla="*/ 273 w 490"/>
              <a:gd name="T5" fmla="*/ 287 h 489"/>
              <a:gd name="T6" fmla="*/ 239 w 490"/>
              <a:gd name="T7" fmla="*/ 265 h 489"/>
              <a:gd name="T8" fmla="*/ 206 w 490"/>
              <a:gd name="T9" fmla="*/ 287 h 489"/>
              <a:gd name="T10" fmla="*/ 159 w 490"/>
              <a:gd name="T11" fmla="*/ 287 h 489"/>
              <a:gd name="T12" fmla="*/ 149 w 490"/>
              <a:gd name="T13" fmla="*/ 297 h 489"/>
              <a:gd name="T14" fmla="*/ 149 w 490"/>
              <a:gd name="T15" fmla="*/ 308 h 489"/>
              <a:gd name="T16" fmla="*/ 159 w 490"/>
              <a:gd name="T17" fmla="*/ 319 h 489"/>
              <a:gd name="T18" fmla="*/ 206 w 490"/>
              <a:gd name="T19" fmla="*/ 319 h 489"/>
              <a:gd name="T20" fmla="*/ 239 w 490"/>
              <a:gd name="T21" fmla="*/ 340 h 489"/>
              <a:gd name="T22" fmla="*/ 273 w 490"/>
              <a:gd name="T23" fmla="*/ 319 h 489"/>
              <a:gd name="T24" fmla="*/ 330 w 490"/>
              <a:gd name="T25" fmla="*/ 319 h 489"/>
              <a:gd name="T26" fmla="*/ 341 w 490"/>
              <a:gd name="T27" fmla="*/ 308 h 489"/>
              <a:gd name="T28" fmla="*/ 341 w 490"/>
              <a:gd name="T29" fmla="*/ 297 h 489"/>
              <a:gd name="T30" fmla="*/ 330 w 490"/>
              <a:gd name="T31" fmla="*/ 287 h 489"/>
              <a:gd name="T32" fmla="*/ 330 w 490"/>
              <a:gd name="T33" fmla="*/ 287 h 489"/>
              <a:gd name="T34" fmla="*/ 330 w 490"/>
              <a:gd name="T35" fmla="*/ 169 h 489"/>
              <a:gd name="T36" fmla="*/ 330 w 490"/>
              <a:gd name="T37" fmla="*/ 169 h 489"/>
              <a:gd name="T38" fmla="*/ 294 w 490"/>
              <a:gd name="T39" fmla="*/ 169 h 489"/>
              <a:gd name="T40" fmla="*/ 261 w 490"/>
              <a:gd name="T41" fmla="*/ 148 h 489"/>
              <a:gd name="T42" fmla="*/ 227 w 490"/>
              <a:gd name="T43" fmla="*/ 169 h 489"/>
              <a:gd name="T44" fmla="*/ 159 w 490"/>
              <a:gd name="T45" fmla="*/ 169 h 489"/>
              <a:gd name="T46" fmla="*/ 149 w 490"/>
              <a:gd name="T47" fmla="*/ 180 h 489"/>
              <a:gd name="T48" fmla="*/ 149 w 490"/>
              <a:gd name="T49" fmla="*/ 190 h 489"/>
              <a:gd name="T50" fmla="*/ 159 w 490"/>
              <a:gd name="T51" fmla="*/ 201 h 489"/>
              <a:gd name="T52" fmla="*/ 227 w 490"/>
              <a:gd name="T53" fmla="*/ 201 h 489"/>
              <a:gd name="T54" fmla="*/ 261 w 490"/>
              <a:gd name="T55" fmla="*/ 223 h 489"/>
              <a:gd name="T56" fmla="*/ 294 w 490"/>
              <a:gd name="T57" fmla="*/ 201 h 489"/>
              <a:gd name="T58" fmla="*/ 330 w 490"/>
              <a:gd name="T59" fmla="*/ 201 h 489"/>
              <a:gd name="T60" fmla="*/ 341 w 490"/>
              <a:gd name="T61" fmla="*/ 190 h 489"/>
              <a:gd name="T62" fmla="*/ 341 w 490"/>
              <a:gd name="T63" fmla="*/ 180 h 489"/>
              <a:gd name="T64" fmla="*/ 330 w 490"/>
              <a:gd name="T65" fmla="*/ 169 h 489"/>
              <a:gd name="T66" fmla="*/ 330 w 490"/>
              <a:gd name="T67" fmla="*/ 169 h 489"/>
              <a:gd name="T68" fmla="*/ 245 w 490"/>
              <a:gd name="T69" fmla="*/ 0 h 489"/>
              <a:gd name="T70" fmla="*/ 245 w 490"/>
              <a:gd name="T71" fmla="*/ 0 h 489"/>
              <a:gd name="T72" fmla="*/ 0 w 490"/>
              <a:gd name="T73" fmla="*/ 244 h 489"/>
              <a:gd name="T74" fmla="*/ 245 w 490"/>
              <a:gd name="T75" fmla="*/ 489 h 489"/>
              <a:gd name="T76" fmla="*/ 490 w 490"/>
              <a:gd name="T77" fmla="*/ 244 h 489"/>
              <a:gd name="T78" fmla="*/ 245 w 490"/>
              <a:gd name="T79" fmla="*/ 0 h 489"/>
              <a:gd name="T80" fmla="*/ 245 w 490"/>
              <a:gd name="T81" fmla="*/ 0 h 489"/>
              <a:gd name="T82" fmla="*/ 245 w 490"/>
              <a:gd name="T83" fmla="*/ 447 h 489"/>
              <a:gd name="T84" fmla="*/ 245 w 490"/>
              <a:gd name="T85" fmla="*/ 447 h 489"/>
              <a:gd name="T86" fmla="*/ 42 w 490"/>
              <a:gd name="T87" fmla="*/ 244 h 489"/>
              <a:gd name="T88" fmla="*/ 245 w 490"/>
              <a:gd name="T89" fmla="*/ 41 h 489"/>
              <a:gd name="T90" fmla="*/ 448 w 490"/>
              <a:gd name="T91" fmla="*/ 244 h 489"/>
              <a:gd name="T92" fmla="*/ 245 w 490"/>
              <a:gd name="T93" fmla="*/ 447 h 489"/>
              <a:gd name="T94" fmla="*/ 245 w 490"/>
              <a:gd name="T95" fmla="*/ 447 h 489"/>
              <a:gd name="T96" fmla="*/ 245 w 490"/>
              <a:gd name="T97" fmla="*/ 447 h 489"/>
              <a:gd name="T98" fmla="*/ 245 w 490"/>
              <a:gd name="T99" fmla="*/ 44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 h="489">
                <a:moveTo>
                  <a:pt x="330" y="287"/>
                </a:moveTo>
                <a:lnTo>
                  <a:pt x="330" y="287"/>
                </a:lnTo>
                <a:lnTo>
                  <a:pt x="273" y="287"/>
                </a:lnTo>
                <a:cubicBezTo>
                  <a:pt x="267" y="274"/>
                  <a:pt x="254" y="265"/>
                  <a:pt x="239" y="265"/>
                </a:cubicBezTo>
                <a:cubicBezTo>
                  <a:pt x="225" y="265"/>
                  <a:pt x="212" y="274"/>
                  <a:pt x="206" y="287"/>
                </a:cubicBezTo>
                <a:lnTo>
                  <a:pt x="159" y="287"/>
                </a:lnTo>
                <a:cubicBezTo>
                  <a:pt x="154" y="287"/>
                  <a:pt x="149" y="291"/>
                  <a:pt x="149" y="297"/>
                </a:cubicBezTo>
                <a:lnTo>
                  <a:pt x="149" y="308"/>
                </a:lnTo>
                <a:cubicBezTo>
                  <a:pt x="149" y="314"/>
                  <a:pt x="154" y="319"/>
                  <a:pt x="159" y="319"/>
                </a:cubicBezTo>
                <a:lnTo>
                  <a:pt x="206" y="319"/>
                </a:lnTo>
                <a:cubicBezTo>
                  <a:pt x="212" y="331"/>
                  <a:pt x="225" y="340"/>
                  <a:pt x="239" y="340"/>
                </a:cubicBezTo>
                <a:cubicBezTo>
                  <a:pt x="254" y="340"/>
                  <a:pt x="267" y="331"/>
                  <a:pt x="273" y="319"/>
                </a:cubicBezTo>
                <a:lnTo>
                  <a:pt x="330" y="319"/>
                </a:lnTo>
                <a:cubicBezTo>
                  <a:pt x="336" y="319"/>
                  <a:pt x="341" y="314"/>
                  <a:pt x="341" y="308"/>
                </a:cubicBezTo>
                <a:lnTo>
                  <a:pt x="341" y="297"/>
                </a:lnTo>
                <a:cubicBezTo>
                  <a:pt x="341" y="291"/>
                  <a:pt x="336" y="287"/>
                  <a:pt x="330" y="287"/>
                </a:cubicBezTo>
                <a:lnTo>
                  <a:pt x="330" y="287"/>
                </a:lnTo>
                <a:close/>
                <a:moveTo>
                  <a:pt x="330" y="169"/>
                </a:moveTo>
                <a:lnTo>
                  <a:pt x="330" y="169"/>
                </a:lnTo>
                <a:lnTo>
                  <a:pt x="294" y="169"/>
                </a:lnTo>
                <a:cubicBezTo>
                  <a:pt x="288" y="157"/>
                  <a:pt x="276" y="148"/>
                  <a:pt x="261" y="148"/>
                </a:cubicBezTo>
                <a:cubicBezTo>
                  <a:pt x="246" y="148"/>
                  <a:pt x="233" y="157"/>
                  <a:pt x="227" y="169"/>
                </a:cubicBezTo>
                <a:lnTo>
                  <a:pt x="159" y="169"/>
                </a:lnTo>
                <a:cubicBezTo>
                  <a:pt x="154" y="169"/>
                  <a:pt x="149" y="174"/>
                  <a:pt x="149" y="180"/>
                </a:cubicBezTo>
                <a:lnTo>
                  <a:pt x="149" y="190"/>
                </a:lnTo>
                <a:cubicBezTo>
                  <a:pt x="149" y="196"/>
                  <a:pt x="154" y="201"/>
                  <a:pt x="159" y="201"/>
                </a:cubicBezTo>
                <a:lnTo>
                  <a:pt x="227" y="201"/>
                </a:lnTo>
                <a:cubicBezTo>
                  <a:pt x="233" y="214"/>
                  <a:pt x="246" y="223"/>
                  <a:pt x="261" y="223"/>
                </a:cubicBezTo>
                <a:cubicBezTo>
                  <a:pt x="276" y="223"/>
                  <a:pt x="288" y="214"/>
                  <a:pt x="294" y="201"/>
                </a:cubicBezTo>
                <a:lnTo>
                  <a:pt x="330" y="201"/>
                </a:lnTo>
                <a:cubicBezTo>
                  <a:pt x="336" y="201"/>
                  <a:pt x="341" y="196"/>
                  <a:pt x="341" y="190"/>
                </a:cubicBezTo>
                <a:lnTo>
                  <a:pt x="341" y="180"/>
                </a:lnTo>
                <a:cubicBezTo>
                  <a:pt x="341" y="174"/>
                  <a:pt x="336" y="169"/>
                  <a:pt x="330" y="169"/>
                </a:cubicBezTo>
                <a:lnTo>
                  <a:pt x="330" y="169"/>
                </a:lnTo>
                <a:close/>
                <a:moveTo>
                  <a:pt x="245" y="0"/>
                </a:moveTo>
                <a:lnTo>
                  <a:pt x="245" y="0"/>
                </a:lnTo>
                <a:cubicBezTo>
                  <a:pt x="109" y="0"/>
                  <a:pt x="0" y="108"/>
                  <a:pt x="0" y="244"/>
                </a:cubicBezTo>
                <a:cubicBezTo>
                  <a:pt x="0" y="379"/>
                  <a:pt x="109" y="489"/>
                  <a:pt x="245" y="489"/>
                </a:cubicBezTo>
                <a:cubicBezTo>
                  <a:pt x="380" y="489"/>
                  <a:pt x="490" y="379"/>
                  <a:pt x="490" y="244"/>
                </a:cubicBezTo>
                <a:cubicBezTo>
                  <a:pt x="490" y="108"/>
                  <a:pt x="380" y="0"/>
                  <a:pt x="245" y="0"/>
                </a:cubicBezTo>
                <a:lnTo>
                  <a:pt x="245" y="0"/>
                </a:lnTo>
                <a:close/>
                <a:moveTo>
                  <a:pt x="245" y="447"/>
                </a:moveTo>
                <a:lnTo>
                  <a:pt x="245" y="447"/>
                </a:lnTo>
                <a:cubicBezTo>
                  <a:pt x="133" y="447"/>
                  <a:pt x="42" y="356"/>
                  <a:pt x="42" y="244"/>
                </a:cubicBezTo>
                <a:cubicBezTo>
                  <a:pt x="42" y="132"/>
                  <a:pt x="133" y="41"/>
                  <a:pt x="245" y="41"/>
                </a:cubicBezTo>
                <a:cubicBezTo>
                  <a:pt x="357" y="41"/>
                  <a:pt x="448" y="132"/>
                  <a:pt x="448" y="244"/>
                </a:cubicBezTo>
                <a:cubicBezTo>
                  <a:pt x="448" y="356"/>
                  <a:pt x="357" y="447"/>
                  <a:pt x="245" y="447"/>
                </a:cubicBezTo>
                <a:lnTo>
                  <a:pt x="245" y="447"/>
                </a:lnTo>
                <a:close/>
                <a:moveTo>
                  <a:pt x="245" y="447"/>
                </a:moveTo>
                <a:lnTo>
                  <a:pt x="245" y="447"/>
                </a:lnTo>
                <a:close/>
              </a:path>
            </a:pathLst>
          </a:custGeom>
          <a:solidFill>
            <a:schemeClr val="tx1"/>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22" name="Freeform 13"/>
          <p:cNvSpPr>
            <a:spLocks noEditPoints="1"/>
          </p:cNvSpPr>
          <p:nvPr/>
        </p:nvSpPr>
        <p:spPr bwMode="auto">
          <a:xfrm>
            <a:off x="7112057" y="1692279"/>
            <a:ext cx="430213" cy="431800"/>
          </a:xfrm>
          <a:custGeom>
            <a:avLst/>
            <a:gdLst>
              <a:gd name="T0" fmla="*/ 309 w 490"/>
              <a:gd name="T1" fmla="*/ 137 h 489"/>
              <a:gd name="T2" fmla="*/ 309 w 490"/>
              <a:gd name="T3" fmla="*/ 137 h 489"/>
              <a:gd name="T4" fmla="*/ 191 w 490"/>
              <a:gd name="T5" fmla="*/ 148 h 489"/>
              <a:gd name="T6" fmla="*/ 159 w 490"/>
              <a:gd name="T7" fmla="*/ 180 h 489"/>
              <a:gd name="T8" fmla="*/ 159 w 490"/>
              <a:gd name="T9" fmla="*/ 287 h 489"/>
              <a:gd name="T10" fmla="*/ 128 w 490"/>
              <a:gd name="T11" fmla="*/ 319 h 489"/>
              <a:gd name="T12" fmla="*/ 159 w 490"/>
              <a:gd name="T13" fmla="*/ 350 h 489"/>
              <a:gd name="T14" fmla="*/ 191 w 490"/>
              <a:gd name="T15" fmla="*/ 319 h 489"/>
              <a:gd name="T16" fmla="*/ 191 w 490"/>
              <a:gd name="T17" fmla="*/ 212 h 489"/>
              <a:gd name="T18" fmla="*/ 309 w 490"/>
              <a:gd name="T19" fmla="*/ 201 h 489"/>
              <a:gd name="T20" fmla="*/ 309 w 490"/>
              <a:gd name="T21" fmla="*/ 265 h 489"/>
              <a:gd name="T22" fmla="*/ 277 w 490"/>
              <a:gd name="T23" fmla="*/ 297 h 489"/>
              <a:gd name="T24" fmla="*/ 309 w 490"/>
              <a:gd name="T25" fmla="*/ 329 h 489"/>
              <a:gd name="T26" fmla="*/ 341 w 490"/>
              <a:gd name="T27" fmla="*/ 297 h 489"/>
              <a:gd name="T28" fmla="*/ 338 w 490"/>
              <a:gd name="T29" fmla="*/ 283 h 489"/>
              <a:gd name="T30" fmla="*/ 341 w 490"/>
              <a:gd name="T31" fmla="*/ 276 h 489"/>
              <a:gd name="T32" fmla="*/ 341 w 490"/>
              <a:gd name="T33" fmla="*/ 169 h 489"/>
              <a:gd name="T34" fmla="*/ 309 w 490"/>
              <a:gd name="T35" fmla="*/ 137 h 489"/>
              <a:gd name="T36" fmla="*/ 309 w 490"/>
              <a:gd name="T37" fmla="*/ 137 h 489"/>
              <a:gd name="T38" fmla="*/ 245 w 490"/>
              <a:gd name="T39" fmla="*/ 0 h 489"/>
              <a:gd name="T40" fmla="*/ 245 w 490"/>
              <a:gd name="T41" fmla="*/ 0 h 489"/>
              <a:gd name="T42" fmla="*/ 0 w 490"/>
              <a:gd name="T43" fmla="*/ 244 h 489"/>
              <a:gd name="T44" fmla="*/ 245 w 490"/>
              <a:gd name="T45" fmla="*/ 489 h 489"/>
              <a:gd name="T46" fmla="*/ 490 w 490"/>
              <a:gd name="T47" fmla="*/ 244 h 489"/>
              <a:gd name="T48" fmla="*/ 245 w 490"/>
              <a:gd name="T49" fmla="*/ 0 h 489"/>
              <a:gd name="T50" fmla="*/ 245 w 490"/>
              <a:gd name="T51" fmla="*/ 0 h 489"/>
              <a:gd name="T52" fmla="*/ 245 w 490"/>
              <a:gd name="T53" fmla="*/ 447 h 489"/>
              <a:gd name="T54" fmla="*/ 245 w 490"/>
              <a:gd name="T55" fmla="*/ 447 h 489"/>
              <a:gd name="T56" fmla="*/ 42 w 490"/>
              <a:gd name="T57" fmla="*/ 244 h 489"/>
              <a:gd name="T58" fmla="*/ 245 w 490"/>
              <a:gd name="T59" fmla="*/ 41 h 489"/>
              <a:gd name="T60" fmla="*/ 448 w 490"/>
              <a:gd name="T61" fmla="*/ 244 h 489"/>
              <a:gd name="T62" fmla="*/ 245 w 490"/>
              <a:gd name="T63" fmla="*/ 447 h 489"/>
              <a:gd name="T64" fmla="*/ 245 w 490"/>
              <a:gd name="T65" fmla="*/ 447 h 489"/>
              <a:gd name="T66" fmla="*/ 245 w 490"/>
              <a:gd name="T67" fmla="*/ 447 h 489"/>
              <a:gd name="T68" fmla="*/ 245 w 490"/>
              <a:gd name="T69" fmla="*/ 44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89">
                <a:moveTo>
                  <a:pt x="309" y="137"/>
                </a:moveTo>
                <a:lnTo>
                  <a:pt x="309" y="137"/>
                </a:lnTo>
                <a:lnTo>
                  <a:pt x="191" y="148"/>
                </a:lnTo>
                <a:cubicBezTo>
                  <a:pt x="174" y="148"/>
                  <a:pt x="159" y="162"/>
                  <a:pt x="159" y="180"/>
                </a:cubicBezTo>
                <a:lnTo>
                  <a:pt x="159" y="287"/>
                </a:lnTo>
                <a:cubicBezTo>
                  <a:pt x="142" y="287"/>
                  <a:pt x="128" y="301"/>
                  <a:pt x="128" y="319"/>
                </a:cubicBezTo>
                <a:cubicBezTo>
                  <a:pt x="128" y="336"/>
                  <a:pt x="142" y="350"/>
                  <a:pt x="159" y="350"/>
                </a:cubicBezTo>
                <a:cubicBezTo>
                  <a:pt x="177" y="350"/>
                  <a:pt x="191" y="336"/>
                  <a:pt x="191" y="319"/>
                </a:cubicBezTo>
                <a:lnTo>
                  <a:pt x="191" y="212"/>
                </a:lnTo>
                <a:lnTo>
                  <a:pt x="309" y="201"/>
                </a:lnTo>
                <a:lnTo>
                  <a:pt x="309" y="265"/>
                </a:lnTo>
                <a:cubicBezTo>
                  <a:pt x="291" y="265"/>
                  <a:pt x="277" y="279"/>
                  <a:pt x="277" y="297"/>
                </a:cubicBezTo>
                <a:cubicBezTo>
                  <a:pt x="277" y="315"/>
                  <a:pt x="291" y="329"/>
                  <a:pt x="309" y="329"/>
                </a:cubicBezTo>
                <a:cubicBezTo>
                  <a:pt x="327" y="329"/>
                  <a:pt x="341" y="315"/>
                  <a:pt x="341" y="297"/>
                </a:cubicBezTo>
                <a:cubicBezTo>
                  <a:pt x="341" y="292"/>
                  <a:pt x="340" y="288"/>
                  <a:pt x="338" y="283"/>
                </a:cubicBezTo>
                <a:cubicBezTo>
                  <a:pt x="340" y="282"/>
                  <a:pt x="341" y="279"/>
                  <a:pt x="341" y="276"/>
                </a:cubicBezTo>
                <a:lnTo>
                  <a:pt x="341" y="169"/>
                </a:lnTo>
                <a:cubicBezTo>
                  <a:pt x="341" y="151"/>
                  <a:pt x="327" y="137"/>
                  <a:pt x="309" y="137"/>
                </a:cubicBezTo>
                <a:lnTo>
                  <a:pt x="309" y="137"/>
                </a:lnTo>
                <a:close/>
                <a:moveTo>
                  <a:pt x="245" y="0"/>
                </a:moveTo>
                <a:lnTo>
                  <a:pt x="245" y="0"/>
                </a:lnTo>
                <a:cubicBezTo>
                  <a:pt x="109" y="0"/>
                  <a:pt x="0" y="108"/>
                  <a:pt x="0" y="244"/>
                </a:cubicBezTo>
                <a:cubicBezTo>
                  <a:pt x="0" y="379"/>
                  <a:pt x="109" y="489"/>
                  <a:pt x="245" y="489"/>
                </a:cubicBezTo>
                <a:cubicBezTo>
                  <a:pt x="380" y="489"/>
                  <a:pt x="490" y="379"/>
                  <a:pt x="490" y="244"/>
                </a:cubicBezTo>
                <a:cubicBezTo>
                  <a:pt x="490" y="108"/>
                  <a:pt x="380" y="0"/>
                  <a:pt x="245" y="0"/>
                </a:cubicBezTo>
                <a:lnTo>
                  <a:pt x="245" y="0"/>
                </a:lnTo>
                <a:close/>
                <a:moveTo>
                  <a:pt x="245" y="447"/>
                </a:moveTo>
                <a:lnTo>
                  <a:pt x="245" y="447"/>
                </a:lnTo>
                <a:cubicBezTo>
                  <a:pt x="133" y="447"/>
                  <a:pt x="42" y="356"/>
                  <a:pt x="42" y="244"/>
                </a:cubicBezTo>
                <a:cubicBezTo>
                  <a:pt x="42" y="132"/>
                  <a:pt x="133" y="41"/>
                  <a:pt x="245" y="41"/>
                </a:cubicBezTo>
                <a:cubicBezTo>
                  <a:pt x="357" y="41"/>
                  <a:pt x="448" y="132"/>
                  <a:pt x="448" y="244"/>
                </a:cubicBezTo>
                <a:cubicBezTo>
                  <a:pt x="448" y="356"/>
                  <a:pt x="357" y="447"/>
                  <a:pt x="245" y="447"/>
                </a:cubicBezTo>
                <a:lnTo>
                  <a:pt x="245" y="447"/>
                </a:lnTo>
                <a:close/>
                <a:moveTo>
                  <a:pt x="245" y="447"/>
                </a:moveTo>
                <a:lnTo>
                  <a:pt x="245" y="447"/>
                </a:lnTo>
                <a:close/>
              </a:path>
            </a:pathLst>
          </a:custGeom>
          <a:solidFill>
            <a:schemeClr val="tx1"/>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5" name="Slide Number Placeholder 4"/>
          <p:cNvSpPr>
            <a:spLocks noGrp="1"/>
          </p:cNvSpPr>
          <p:nvPr>
            <p:ph type="sldNum" sz="quarter" idx="4"/>
          </p:nvPr>
        </p:nvSpPr>
        <p:spPr/>
        <p:txBody>
          <a:bodyPr/>
          <a:lstStyle/>
          <a:p>
            <a:pPr defTabSz="685783"/>
            <a:fld id="{77513DED-9F41-6D4C-AADB-00EAAC4B4386}" type="slidenum">
              <a:rPr lang="en-US"/>
              <a:pPr defTabSz="685783"/>
              <a:t>75</a:t>
            </a:fld>
            <a:endParaRPr lang="en-US"/>
          </a:p>
        </p:txBody>
      </p:sp>
    </p:spTree>
    <p:extLst>
      <p:ext uri="{BB962C8B-B14F-4D97-AF65-F5344CB8AC3E}">
        <p14:creationId xmlns:p14="http://schemas.microsoft.com/office/powerpoint/2010/main" val="2985833244"/>
      </p:ext>
    </p:extLst>
  </p:cSld>
  <p:clrMapOvr>
    <a:masterClrMapping/>
  </p:clrMapOvr>
  <mc:AlternateContent xmlns:mc="http://schemas.openxmlformats.org/markup-compatibility/2006" xmlns:p14="http://schemas.microsoft.com/office/powerpoint/2010/main">
    <mc:Choice Requires="p14">
      <p:transition spd="slow" p14:dur="1300" advClick="0" advTm="3000">
        <p14:pan/>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ppt_w</p:attrName>
                                        </p:attrNameLst>
                                      </p:cBhvr>
                                      <p:tavLst>
                                        <p:tav tm="0" fmla="#ppt_w*sin(2.5*pi*$)">
                                          <p:val>
                                            <p:fltVal val="0"/>
                                          </p:val>
                                        </p:tav>
                                        <p:tav tm="100000">
                                          <p:val>
                                            <p:fltVal val="1"/>
                                          </p:val>
                                        </p:tav>
                                      </p:tavLst>
                                    </p:anim>
                                    <p:anim calcmode="lin" valueType="num">
                                      <p:cBhvr>
                                        <p:cTn id="9" dur="500" fill="hold"/>
                                        <p:tgtEl>
                                          <p:spTgt spid="12"/>
                                        </p:tgtEl>
                                        <p:attrNameLst>
                                          <p:attrName>ppt_h</p:attrName>
                                        </p:attrNameLst>
                                      </p:cBhvr>
                                      <p:tavLst>
                                        <p:tav tm="0">
                                          <p:val>
                                            <p:strVal val="#ppt_h"/>
                                          </p:val>
                                        </p:tav>
                                        <p:tav tm="100000">
                                          <p:val>
                                            <p:strVal val="#ppt_h"/>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45"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anim calcmode="lin" valueType="num">
                                      <p:cBhvr>
                                        <p:cTn id="19" dur="500" fill="hold"/>
                                        <p:tgtEl>
                                          <p:spTgt spid="16"/>
                                        </p:tgtEl>
                                        <p:attrNameLst>
                                          <p:attrName>ppt_w</p:attrName>
                                        </p:attrNameLst>
                                      </p:cBhvr>
                                      <p:tavLst>
                                        <p:tav tm="0" fmla="#ppt_w*sin(2.5*pi*$)">
                                          <p:val>
                                            <p:fltVal val="0"/>
                                          </p:val>
                                        </p:tav>
                                        <p:tav tm="100000">
                                          <p:val>
                                            <p:fltVal val="1"/>
                                          </p:val>
                                        </p:tav>
                                      </p:tavLst>
                                    </p:anim>
                                    <p:anim calcmode="lin" valueType="num">
                                      <p:cBhvr>
                                        <p:cTn id="20" dur="500" fill="hold"/>
                                        <p:tgtEl>
                                          <p:spTgt spid="16"/>
                                        </p:tgtEl>
                                        <p:attrNameLst>
                                          <p:attrName>ppt_h</p:attrName>
                                        </p:attrNameLst>
                                      </p:cBhvr>
                                      <p:tavLst>
                                        <p:tav tm="0">
                                          <p:val>
                                            <p:strVal val="#ppt_h"/>
                                          </p:val>
                                        </p:tav>
                                        <p:tav tm="100000">
                                          <p:val>
                                            <p:strVal val="#ppt_h"/>
                                          </p:val>
                                        </p:tav>
                                      </p:tavLst>
                                    </p:anim>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1000"/>
                            </p:stCondLst>
                            <p:childTnLst>
                              <p:par>
                                <p:cTn id="27" presetID="45"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anim calcmode="lin" valueType="num">
                                      <p:cBhvr>
                                        <p:cTn id="30" dur="500" fill="hold"/>
                                        <p:tgtEl>
                                          <p:spTgt spid="19"/>
                                        </p:tgtEl>
                                        <p:attrNameLst>
                                          <p:attrName>ppt_w</p:attrName>
                                        </p:attrNameLst>
                                      </p:cBhvr>
                                      <p:tavLst>
                                        <p:tav tm="0" fmla="#ppt_w*sin(2.5*pi*$)">
                                          <p:val>
                                            <p:fltVal val="0"/>
                                          </p:val>
                                        </p:tav>
                                        <p:tav tm="100000">
                                          <p:val>
                                            <p:fltVal val="1"/>
                                          </p:val>
                                        </p:tav>
                                      </p:tavLst>
                                    </p:anim>
                                    <p:anim calcmode="lin" valueType="num">
                                      <p:cBhvr>
                                        <p:cTn id="31" dur="500" fill="hold"/>
                                        <p:tgtEl>
                                          <p:spTgt spid="19"/>
                                        </p:tgtEl>
                                        <p:attrNameLst>
                                          <p:attrName>ppt_h</p:attrName>
                                        </p:attrNameLst>
                                      </p:cBhvr>
                                      <p:tavLst>
                                        <p:tav tm="0">
                                          <p:val>
                                            <p:strVal val="#ppt_h"/>
                                          </p:val>
                                        </p:tav>
                                        <p:tav tm="100000">
                                          <p:val>
                                            <p:strVal val="#ppt_h"/>
                                          </p:val>
                                        </p:tav>
                                      </p:tavLst>
                                    </p:anim>
                                  </p:childTnLst>
                                </p:cTn>
                              </p:par>
                              <p:par>
                                <p:cTn id="32" presetID="53" presetClass="entr" presetSubtype="16"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9" grpId="0" animBg="1"/>
      <p:bldP spid="8" grpId="0" animBg="1"/>
      <p:bldP spid="11" grpId="0" animBg="1"/>
      <p:bldP spid="2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Timeline Iconic Style End</a:t>
            </a:r>
          </a:p>
        </p:txBody>
      </p:sp>
      <p:sp>
        <p:nvSpPr>
          <p:cNvPr id="3" name="Footer Placeholder 2"/>
          <p:cNvSpPr>
            <a:spLocks noGrp="1"/>
          </p:cNvSpPr>
          <p:nvPr>
            <p:ph type="ftr" sz="quarter" idx="10"/>
          </p:nvPr>
        </p:nvSpPr>
        <p:spPr/>
        <p:txBody>
          <a:bodyPr/>
          <a:lstStyle/>
          <a:p>
            <a:r>
              <a:rPr lang="en-US" dirty="0"/>
              <a:t>www.graphicriver.net/goashape</a:t>
            </a:r>
          </a:p>
        </p:txBody>
      </p:sp>
      <p:cxnSp>
        <p:nvCxnSpPr>
          <p:cNvPr id="4" name="Straight Connector 3"/>
          <p:cNvCxnSpPr/>
          <p:nvPr/>
        </p:nvCxnSpPr>
        <p:spPr>
          <a:xfrm>
            <a:off x="-211659" y="3963427"/>
            <a:ext cx="7707239" cy="0"/>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4482820" y="3372032"/>
            <a:ext cx="0" cy="444369"/>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16" name="Oval 15"/>
          <p:cNvSpPr>
            <a:spLocks noChangeAspect="1"/>
          </p:cNvSpPr>
          <p:nvPr/>
        </p:nvSpPr>
        <p:spPr>
          <a:xfrm>
            <a:off x="4394039" y="3112658"/>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17" name="Oval 16"/>
          <p:cNvSpPr>
            <a:spLocks noChangeAspect="1"/>
          </p:cNvSpPr>
          <p:nvPr/>
        </p:nvSpPr>
        <p:spPr>
          <a:xfrm>
            <a:off x="4411802"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6" name="TextBox 25"/>
          <p:cNvSpPr txBox="1"/>
          <p:nvPr/>
        </p:nvSpPr>
        <p:spPr>
          <a:xfrm>
            <a:off x="3958317" y="2194455"/>
            <a:ext cx="1049044" cy="276977"/>
          </a:xfrm>
          <a:prstGeom prst="rect">
            <a:avLst/>
          </a:prstGeom>
          <a:noFill/>
        </p:spPr>
        <p:txBody>
          <a:bodyPr wrap="none" lIns="91418" tIns="45708" rIns="91418" bIns="45708" rtlCol="0">
            <a:spAutoFit/>
          </a:bodyPr>
          <a:lstStyle/>
          <a:p>
            <a:pPr algn="ctr"/>
            <a:r>
              <a:rPr lang="en-US" sz="1200">
                <a:solidFill>
                  <a:schemeClr val="accent2"/>
                </a:solidFill>
              </a:rPr>
              <a:t>Morbi mattis</a:t>
            </a:r>
          </a:p>
        </p:txBody>
      </p:sp>
      <p:sp>
        <p:nvSpPr>
          <p:cNvPr id="24" name="Oval 23"/>
          <p:cNvSpPr>
            <a:spLocks noChangeAspect="1"/>
          </p:cNvSpPr>
          <p:nvPr/>
        </p:nvSpPr>
        <p:spPr>
          <a:xfrm>
            <a:off x="7145651" y="3783486"/>
            <a:ext cx="355380" cy="35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cxnSp>
        <p:nvCxnSpPr>
          <p:cNvPr id="31" name="Straight Connector 30"/>
          <p:cNvCxnSpPr/>
          <p:nvPr/>
        </p:nvCxnSpPr>
        <p:spPr>
          <a:xfrm flipV="1">
            <a:off x="7321977" y="3372032"/>
            <a:ext cx="0" cy="319485"/>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7233195" y="3112658"/>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3" name="Oval 32"/>
          <p:cNvSpPr>
            <a:spLocks noChangeAspect="1"/>
          </p:cNvSpPr>
          <p:nvPr/>
        </p:nvSpPr>
        <p:spPr>
          <a:xfrm>
            <a:off x="7250960" y="3891450"/>
            <a:ext cx="142149" cy="143999"/>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6" name="TextBox 35"/>
          <p:cNvSpPr txBox="1"/>
          <p:nvPr/>
        </p:nvSpPr>
        <p:spPr>
          <a:xfrm>
            <a:off x="6601312" y="2692445"/>
            <a:ext cx="1438574" cy="276977"/>
          </a:xfrm>
          <a:prstGeom prst="rect">
            <a:avLst/>
          </a:prstGeom>
          <a:noFill/>
        </p:spPr>
        <p:txBody>
          <a:bodyPr wrap="none" lIns="91418" tIns="45708" rIns="91418" bIns="45708" rtlCol="0">
            <a:spAutoFit/>
          </a:bodyPr>
          <a:lstStyle/>
          <a:p>
            <a:r>
              <a:rPr lang="en-US" sz="1200" dirty="0">
                <a:solidFill>
                  <a:schemeClr val="accent2"/>
                </a:solidFill>
              </a:rPr>
              <a:t>Maecenas tempus</a:t>
            </a:r>
          </a:p>
        </p:txBody>
      </p:sp>
      <p:sp>
        <p:nvSpPr>
          <p:cNvPr id="39" name="TextBox 38"/>
          <p:cNvSpPr txBox="1"/>
          <p:nvPr/>
        </p:nvSpPr>
        <p:spPr>
          <a:xfrm>
            <a:off x="3588639" y="2437990"/>
            <a:ext cx="1788372" cy="531403"/>
          </a:xfrm>
          <a:prstGeom prst="rect">
            <a:avLst/>
          </a:prstGeom>
          <a:noFill/>
        </p:spPr>
        <p:txBody>
          <a:bodyPr wrap="square" lIns="91418" tIns="45708" rIns="91418" bIns="45708" rtlCol="0">
            <a:spAutoFit/>
          </a:bodyPr>
          <a:lstStyle/>
          <a:p>
            <a:pPr algn="ctr">
              <a:lnSpc>
                <a:spcPct val="120000"/>
              </a:lnSpc>
            </a:pPr>
            <a:r>
              <a:rPr lang="en-US" sz="800"/>
              <a:t>Aenean imperdiet. Pellentesque dapibus hendrerit tortor. Vestibulum facilisis, purus nec pulvinar.</a:t>
            </a:r>
          </a:p>
        </p:txBody>
      </p:sp>
      <p:cxnSp>
        <p:nvCxnSpPr>
          <p:cNvPr id="47" name="Straight Connector 46"/>
          <p:cNvCxnSpPr/>
          <p:nvPr/>
        </p:nvCxnSpPr>
        <p:spPr>
          <a:xfrm flipV="1">
            <a:off x="1586031" y="3372032"/>
            <a:ext cx="0" cy="444369"/>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48" name="Oval 47"/>
          <p:cNvSpPr>
            <a:spLocks noChangeAspect="1"/>
          </p:cNvSpPr>
          <p:nvPr/>
        </p:nvSpPr>
        <p:spPr>
          <a:xfrm>
            <a:off x="1497243" y="3112658"/>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49" name="Oval 48"/>
          <p:cNvSpPr>
            <a:spLocks noChangeAspect="1"/>
          </p:cNvSpPr>
          <p:nvPr/>
        </p:nvSpPr>
        <p:spPr>
          <a:xfrm>
            <a:off x="1515011"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50" name="TextBox 49"/>
          <p:cNvSpPr txBox="1"/>
          <p:nvPr/>
        </p:nvSpPr>
        <p:spPr>
          <a:xfrm>
            <a:off x="1000013" y="2194445"/>
            <a:ext cx="1168067" cy="276977"/>
          </a:xfrm>
          <a:prstGeom prst="rect">
            <a:avLst/>
          </a:prstGeom>
          <a:noFill/>
        </p:spPr>
        <p:txBody>
          <a:bodyPr wrap="none" lIns="91418" tIns="45708" rIns="91418" bIns="45708" rtlCol="0">
            <a:spAutoFit/>
          </a:bodyPr>
          <a:lstStyle/>
          <a:p>
            <a:r>
              <a:rPr lang="en-US" sz="1200" dirty="0" err="1">
                <a:solidFill>
                  <a:schemeClr val="accent2"/>
                </a:solidFill>
              </a:rPr>
              <a:t>Fusce</a:t>
            </a:r>
            <a:r>
              <a:rPr lang="en-US" sz="1200" dirty="0">
                <a:solidFill>
                  <a:schemeClr val="accent2"/>
                </a:solidFill>
              </a:rPr>
              <a:t> </a:t>
            </a:r>
            <a:r>
              <a:rPr lang="en-US" sz="1200" dirty="0" err="1">
                <a:solidFill>
                  <a:schemeClr val="accent2"/>
                </a:solidFill>
              </a:rPr>
              <a:t>egestas</a:t>
            </a:r>
            <a:endParaRPr lang="en-US" sz="1200" dirty="0">
              <a:solidFill>
                <a:schemeClr val="accent2"/>
              </a:solidFill>
            </a:endParaRPr>
          </a:p>
        </p:txBody>
      </p:sp>
      <p:sp>
        <p:nvSpPr>
          <p:cNvPr id="51" name="TextBox 50"/>
          <p:cNvSpPr txBox="1"/>
          <p:nvPr/>
        </p:nvSpPr>
        <p:spPr>
          <a:xfrm>
            <a:off x="691847" y="2438007"/>
            <a:ext cx="1788372" cy="545125"/>
          </a:xfrm>
          <a:prstGeom prst="rect">
            <a:avLst/>
          </a:prstGeom>
          <a:noFill/>
        </p:spPr>
        <p:txBody>
          <a:bodyPr wrap="square" lIns="91418" tIns="45708" rIns="91418" bIns="45708" rtlCol="0">
            <a:spAutoFit/>
          </a:bodyPr>
          <a:lstStyle/>
          <a:p>
            <a:pPr algn="ctr">
              <a:lnSpc>
                <a:spcPct val="120000"/>
              </a:lnSpc>
            </a:pPr>
            <a:r>
              <a:rPr lang="en-US" sz="800"/>
              <a:t>Aenean imperdiet. Pellentesque dapibus hendrerit tortor. Vestibulum facilisis, purus nec.</a:t>
            </a:r>
          </a:p>
        </p:txBody>
      </p:sp>
      <p:sp>
        <p:nvSpPr>
          <p:cNvPr id="7" name="Freeform 5"/>
          <p:cNvSpPr>
            <a:spLocks noEditPoints="1"/>
          </p:cNvSpPr>
          <p:nvPr/>
        </p:nvSpPr>
        <p:spPr bwMode="auto">
          <a:xfrm>
            <a:off x="1401768" y="1838381"/>
            <a:ext cx="371476" cy="239713"/>
          </a:xfrm>
          <a:custGeom>
            <a:avLst/>
            <a:gdLst>
              <a:gd name="T0" fmla="*/ 461 w 850"/>
              <a:gd name="T1" fmla="*/ 537 h 545"/>
              <a:gd name="T2" fmla="*/ 451 w 850"/>
              <a:gd name="T3" fmla="*/ 455 h 545"/>
              <a:gd name="T4" fmla="*/ 421 w 850"/>
              <a:gd name="T5" fmla="*/ 525 h 545"/>
              <a:gd name="T6" fmla="*/ 461 w 850"/>
              <a:gd name="T7" fmla="*/ 537 h 545"/>
              <a:gd name="T8" fmla="*/ 385 w 850"/>
              <a:gd name="T9" fmla="*/ 503 h 545"/>
              <a:gd name="T10" fmla="*/ 426 w 850"/>
              <a:gd name="T11" fmla="*/ 424 h 545"/>
              <a:gd name="T12" fmla="*/ 345 w 850"/>
              <a:gd name="T13" fmla="*/ 458 h 545"/>
              <a:gd name="T14" fmla="*/ 385 w 850"/>
              <a:gd name="T15" fmla="*/ 503 h 545"/>
              <a:gd name="T16" fmla="*/ 527 w 850"/>
              <a:gd name="T17" fmla="*/ 502 h 545"/>
              <a:gd name="T18" fmla="*/ 540 w 850"/>
              <a:gd name="T19" fmla="*/ 462 h 545"/>
              <a:gd name="T20" fmla="*/ 507 w 850"/>
              <a:gd name="T21" fmla="*/ 368 h 545"/>
              <a:gd name="T22" fmla="*/ 598 w 850"/>
              <a:gd name="T23" fmla="*/ 477 h 545"/>
              <a:gd name="T24" fmla="*/ 558 w 850"/>
              <a:gd name="T25" fmla="*/ 337 h 545"/>
              <a:gd name="T26" fmla="*/ 619 w 850"/>
              <a:gd name="T27" fmla="*/ 420 h 545"/>
              <a:gd name="T28" fmla="*/ 672 w 850"/>
              <a:gd name="T29" fmla="*/ 392 h 545"/>
              <a:gd name="T30" fmla="*/ 438 w 850"/>
              <a:gd name="T31" fmla="*/ 137 h 545"/>
              <a:gd name="T32" fmla="*/ 253 w 850"/>
              <a:gd name="T33" fmla="*/ 172 h 545"/>
              <a:gd name="T34" fmla="*/ 304 w 850"/>
              <a:gd name="T35" fmla="*/ 96 h 545"/>
              <a:gd name="T36" fmla="*/ 111 w 850"/>
              <a:gd name="T37" fmla="*/ 232 h 545"/>
              <a:gd name="T38" fmla="*/ 187 w 850"/>
              <a:gd name="T39" fmla="*/ 276 h 545"/>
              <a:gd name="T40" fmla="*/ 326 w 850"/>
              <a:gd name="T41" fmla="*/ 217 h 545"/>
              <a:gd name="T42" fmla="*/ 383 w 850"/>
              <a:gd name="T43" fmla="*/ 266 h 545"/>
              <a:gd name="T44" fmla="*/ 416 w 850"/>
              <a:gd name="T45" fmla="*/ 337 h 545"/>
              <a:gd name="T46" fmla="*/ 445 w 850"/>
              <a:gd name="T47" fmla="*/ 412 h 545"/>
              <a:gd name="T48" fmla="*/ 527 w 850"/>
              <a:gd name="T49" fmla="*/ 502 h 545"/>
              <a:gd name="T50" fmla="*/ 336 w 850"/>
              <a:gd name="T51" fmla="*/ 446 h 545"/>
              <a:gd name="T52" fmla="*/ 400 w 850"/>
              <a:gd name="T53" fmla="*/ 390 h 545"/>
              <a:gd name="T54" fmla="*/ 361 w 850"/>
              <a:gd name="T55" fmla="*/ 345 h 545"/>
              <a:gd name="T56" fmla="*/ 294 w 850"/>
              <a:gd name="T57" fmla="*/ 443 h 545"/>
              <a:gd name="T58" fmla="*/ 336 w 850"/>
              <a:gd name="T59" fmla="*/ 446 h 545"/>
              <a:gd name="T60" fmla="*/ 279 w 850"/>
              <a:gd name="T61" fmla="*/ 397 h 545"/>
              <a:gd name="T62" fmla="*/ 370 w 850"/>
              <a:gd name="T63" fmla="*/ 278 h 545"/>
              <a:gd name="T64" fmla="*/ 247 w 850"/>
              <a:gd name="T65" fmla="*/ 345 h 545"/>
              <a:gd name="T66" fmla="*/ 279 w 850"/>
              <a:gd name="T67" fmla="*/ 397 h 545"/>
              <a:gd name="T68" fmla="*/ 196 w 850"/>
              <a:gd name="T69" fmla="*/ 331 h 545"/>
              <a:gd name="T70" fmla="*/ 199 w 850"/>
              <a:gd name="T71" fmla="*/ 288 h 545"/>
              <a:gd name="T72" fmla="*/ 313 w 850"/>
              <a:gd name="T73" fmla="*/ 228 h 545"/>
              <a:gd name="T74" fmla="*/ 238 w 850"/>
              <a:gd name="T75" fmla="*/ 334 h 545"/>
              <a:gd name="T76" fmla="*/ 196 w 850"/>
              <a:gd name="T77" fmla="*/ 331 h 545"/>
              <a:gd name="T78" fmla="*/ 440 w 850"/>
              <a:gd name="T79" fmla="*/ 117 h 545"/>
              <a:gd name="T80" fmla="*/ 269 w 850"/>
              <a:gd name="T81" fmla="*/ 165 h 545"/>
              <a:gd name="T82" fmla="*/ 415 w 850"/>
              <a:gd name="T83" fmla="*/ 62 h 545"/>
              <a:gd name="T84" fmla="*/ 658 w 850"/>
              <a:gd name="T85" fmla="*/ 90 h 545"/>
              <a:gd name="T86" fmla="*/ 691 w 850"/>
              <a:gd name="T87" fmla="*/ 250 h 545"/>
              <a:gd name="T88" fmla="*/ 440 w 850"/>
              <a:gd name="T89" fmla="*/ 117 h 545"/>
              <a:gd name="T90" fmla="*/ 670 w 850"/>
              <a:gd name="T91" fmla="*/ 62 h 545"/>
              <a:gd name="T92" fmla="*/ 752 w 850"/>
              <a:gd name="T93" fmla="*/ 13 h 545"/>
              <a:gd name="T94" fmla="*/ 765 w 850"/>
              <a:gd name="T95" fmla="*/ 224 h 545"/>
              <a:gd name="T96" fmla="*/ 0 w 850"/>
              <a:gd name="T97" fmla="*/ 167 h 545"/>
              <a:gd name="T98" fmla="*/ 114 w 850"/>
              <a:gd name="T99" fmla="*/ 0 h 545"/>
              <a:gd name="T100" fmla="*/ 87 w 850"/>
              <a:gd name="T101" fmla="*/ 224 h 545"/>
              <a:gd name="T102" fmla="*/ 0 w 850"/>
              <a:gd name="T103" fmla="*/ 167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50" h="545">
                <a:moveTo>
                  <a:pt x="461" y="537"/>
                </a:moveTo>
                <a:lnTo>
                  <a:pt x="461" y="537"/>
                </a:lnTo>
                <a:cubicBezTo>
                  <a:pt x="476" y="530"/>
                  <a:pt x="482" y="512"/>
                  <a:pt x="474" y="497"/>
                </a:cubicBezTo>
                <a:cubicBezTo>
                  <a:pt x="474" y="497"/>
                  <a:pt x="459" y="470"/>
                  <a:pt x="451" y="455"/>
                </a:cubicBezTo>
                <a:cubicBezTo>
                  <a:pt x="447" y="474"/>
                  <a:pt x="436" y="481"/>
                  <a:pt x="410" y="504"/>
                </a:cubicBezTo>
                <a:lnTo>
                  <a:pt x="421" y="525"/>
                </a:lnTo>
                <a:cubicBezTo>
                  <a:pt x="426" y="535"/>
                  <a:pt x="446" y="545"/>
                  <a:pt x="461" y="537"/>
                </a:cubicBezTo>
                <a:lnTo>
                  <a:pt x="461" y="537"/>
                </a:lnTo>
                <a:close/>
                <a:moveTo>
                  <a:pt x="385" y="503"/>
                </a:moveTo>
                <a:lnTo>
                  <a:pt x="385" y="503"/>
                </a:lnTo>
                <a:lnTo>
                  <a:pt x="425" y="468"/>
                </a:lnTo>
                <a:cubicBezTo>
                  <a:pt x="439" y="456"/>
                  <a:pt x="438" y="435"/>
                  <a:pt x="426" y="424"/>
                </a:cubicBezTo>
                <a:cubicBezTo>
                  <a:pt x="415" y="413"/>
                  <a:pt x="397" y="413"/>
                  <a:pt x="386" y="422"/>
                </a:cubicBezTo>
                <a:lnTo>
                  <a:pt x="345" y="458"/>
                </a:lnTo>
                <a:cubicBezTo>
                  <a:pt x="333" y="469"/>
                  <a:pt x="332" y="487"/>
                  <a:pt x="343" y="500"/>
                </a:cubicBezTo>
                <a:cubicBezTo>
                  <a:pt x="352" y="510"/>
                  <a:pt x="371" y="515"/>
                  <a:pt x="385" y="503"/>
                </a:cubicBezTo>
                <a:lnTo>
                  <a:pt x="385" y="503"/>
                </a:lnTo>
                <a:close/>
                <a:moveTo>
                  <a:pt x="527" y="502"/>
                </a:moveTo>
                <a:lnTo>
                  <a:pt x="527" y="502"/>
                </a:lnTo>
                <a:cubicBezTo>
                  <a:pt x="543" y="494"/>
                  <a:pt x="547" y="476"/>
                  <a:pt x="540" y="462"/>
                </a:cubicBezTo>
                <a:lnTo>
                  <a:pt x="494" y="376"/>
                </a:lnTo>
                <a:lnTo>
                  <a:pt x="507" y="368"/>
                </a:lnTo>
                <a:lnTo>
                  <a:pt x="558" y="465"/>
                </a:lnTo>
                <a:cubicBezTo>
                  <a:pt x="566" y="479"/>
                  <a:pt x="583" y="484"/>
                  <a:pt x="598" y="477"/>
                </a:cubicBezTo>
                <a:cubicBezTo>
                  <a:pt x="613" y="469"/>
                  <a:pt x="618" y="451"/>
                  <a:pt x="611" y="437"/>
                </a:cubicBezTo>
                <a:lnTo>
                  <a:pt x="558" y="337"/>
                </a:lnTo>
                <a:lnTo>
                  <a:pt x="571" y="328"/>
                </a:lnTo>
                <a:cubicBezTo>
                  <a:pt x="571" y="328"/>
                  <a:pt x="606" y="396"/>
                  <a:pt x="619" y="420"/>
                </a:cubicBezTo>
                <a:cubicBezTo>
                  <a:pt x="627" y="435"/>
                  <a:pt x="645" y="440"/>
                  <a:pt x="659" y="432"/>
                </a:cubicBezTo>
                <a:cubicBezTo>
                  <a:pt x="674" y="425"/>
                  <a:pt x="679" y="407"/>
                  <a:pt x="672" y="392"/>
                </a:cubicBezTo>
                <a:cubicBezTo>
                  <a:pt x="632" y="317"/>
                  <a:pt x="641" y="333"/>
                  <a:pt x="624" y="306"/>
                </a:cubicBezTo>
                <a:cubicBezTo>
                  <a:pt x="576" y="240"/>
                  <a:pt x="507" y="194"/>
                  <a:pt x="438" y="137"/>
                </a:cubicBezTo>
                <a:lnTo>
                  <a:pt x="316" y="194"/>
                </a:lnTo>
                <a:cubicBezTo>
                  <a:pt x="290" y="206"/>
                  <a:pt x="264" y="194"/>
                  <a:pt x="253" y="172"/>
                </a:cubicBezTo>
                <a:cubicBezTo>
                  <a:pt x="242" y="148"/>
                  <a:pt x="252" y="121"/>
                  <a:pt x="275" y="109"/>
                </a:cubicBezTo>
                <a:lnTo>
                  <a:pt x="304" y="96"/>
                </a:lnTo>
                <a:lnTo>
                  <a:pt x="210" y="95"/>
                </a:lnTo>
                <a:lnTo>
                  <a:pt x="111" y="232"/>
                </a:lnTo>
                <a:lnTo>
                  <a:pt x="176" y="291"/>
                </a:lnTo>
                <a:cubicBezTo>
                  <a:pt x="178" y="285"/>
                  <a:pt x="182" y="280"/>
                  <a:pt x="187" y="276"/>
                </a:cubicBezTo>
                <a:lnTo>
                  <a:pt x="260" y="212"/>
                </a:lnTo>
                <a:cubicBezTo>
                  <a:pt x="280" y="196"/>
                  <a:pt x="309" y="197"/>
                  <a:pt x="326" y="217"/>
                </a:cubicBezTo>
                <a:cubicBezTo>
                  <a:pt x="335" y="227"/>
                  <a:pt x="339" y="239"/>
                  <a:pt x="338" y="251"/>
                </a:cubicBezTo>
                <a:cubicBezTo>
                  <a:pt x="355" y="248"/>
                  <a:pt x="372" y="254"/>
                  <a:pt x="383" y="266"/>
                </a:cubicBezTo>
                <a:cubicBezTo>
                  <a:pt x="397" y="282"/>
                  <a:pt x="399" y="304"/>
                  <a:pt x="388" y="321"/>
                </a:cubicBezTo>
                <a:cubicBezTo>
                  <a:pt x="399" y="323"/>
                  <a:pt x="409" y="329"/>
                  <a:pt x="416" y="337"/>
                </a:cubicBezTo>
                <a:cubicBezTo>
                  <a:pt x="432" y="355"/>
                  <a:pt x="431" y="382"/>
                  <a:pt x="416" y="399"/>
                </a:cubicBezTo>
                <a:cubicBezTo>
                  <a:pt x="426" y="398"/>
                  <a:pt x="439" y="403"/>
                  <a:pt x="445" y="412"/>
                </a:cubicBezTo>
                <a:cubicBezTo>
                  <a:pt x="445" y="412"/>
                  <a:pt x="476" y="469"/>
                  <a:pt x="487" y="490"/>
                </a:cubicBezTo>
                <a:cubicBezTo>
                  <a:pt x="492" y="500"/>
                  <a:pt x="513" y="510"/>
                  <a:pt x="527" y="502"/>
                </a:cubicBezTo>
                <a:lnTo>
                  <a:pt x="527" y="502"/>
                </a:lnTo>
                <a:close/>
                <a:moveTo>
                  <a:pt x="336" y="446"/>
                </a:moveTo>
                <a:lnTo>
                  <a:pt x="336" y="446"/>
                </a:lnTo>
                <a:lnTo>
                  <a:pt x="400" y="390"/>
                </a:lnTo>
                <a:cubicBezTo>
                  <a:pt x="413" y="380"/>
                  <a:pt x="414" y="361"/>
                  <a:pt x="403" y="348"/>
                </a:cubicBezTo>
                <a:cubicBezTo>
                  <a:pt x="393" y="336"/>
                  <a:pt x="374" y="334"/>
                  <a:pt x="361" y="345"/>
                </a:cubicBezTo>
                <a:cubicBezTo>
                  <a:pt x="360" y="346"/>
                  <a:pt x="296" y="402"/>
                  <a:pt x="294" y="404"/>
                </a:cubicBezTo>
                <a:cubicBezTo>
                  <a:pt x="284" y="415"/>
                  <a:pt x="284" y="432"/>
                  <a:pt x="294" y="443"/>
                </a:cubicBezTo>
                <a:cubicBezTo>
                  <a:pt x="303" y="455"/>
                  <a:pt x="322" y="458"/>
                  <a:pt x="336" y="446"/>
                </a:cubicBezTo>
                <a:lnTo>
                  <a:pt x="336" y="446"/>
                </a:lnTo>
                <a:close/>
                <a:moveTo>
                  <a:pt x="279" y="397"/>
                </a:moveTo>
                <a:lnTo>
                  <a:pt x="279" y="397"/>
                </a:lnTo>
                <a:lnTo>
                  <a:pt x="368" y="320"/>
                </a:lnTo>
                <a:cubicBezTo>
                  <a:pt x="380" y="309"/>
                  <a:pt x="381" y="290"/>
                  <a:pt x="370" y="278"/>
                </a:cubicBezTo>
                <a:cubicBezTo>
                  <a:pt x="359" y="265"/>
                  <a:pt x="341" y="264"/>
                  <a:pt x="329" y="275"/>
                </a:cubicBezTo>
                <a:lnTo>
                  <a:pt x="247" y="345"/>
                </a:lnTo>
                <a:cubicBezTo>
                  <a:pt x="229" y="357"/>
                  <a:pt x="226" y="381"/>
                  <a:pt x="237" y="394"/>
                </a:cubicBezTo>
                <a:cubicBezTo>
                  <a:pt x="246" y="405"/>
                  <a:pt x="265" y="409"/>
                  <a:pt x="279" y="397"/>
                </a:cubicBezTo>
                <a:lnTo>
                  <a:pt x="279" y="397"/>
                </a:lnTo>
                <a:close/>
                <a:moveTo>
                  <a:pt x="196" y="331"/>
                </a:moveTo>
                <a:lnTo>
                  <a:pt x="196" y="331"/>
                </a:lnTo>
                <a:cubicBezTo>
                  <a:pt x="185" y="318"/>
                  <a:pt x="187" y="299"/>
                  <a:pt x="199" y="288"/>
                </a:cubicBezTo>
                <a:lnTo>
                  <a:pt x="272" y="225"/>
                </a:lnTo>
                <a:cubicBezTo>
                  <a:pt x="284" y="215"/>
                  <a:pt x="303" y="216"/>
                  <a:pt x="313" y="228"/>
                </a:cubicBezTo>
                <a:cubicBezTo>
                  <a:pt x="324" y="241"/>
                  <a:pt x="323" y="259"/>
                  <a:pt x="311" y="270"/>
                </a:cubicBezTo>
                <a:lnTo>
                  <a:pt x="238" y="334"/>
                </a:lnTo>
                <a:cubicBezTo>
                  <a:pt x="226" y="343"/>
                  <a:pt x="208" y="344"/>
                  <a:pt x="196" y="331"/>
                </a:cubicBezTo>
                <a:lnTo>
                  <a:pt x="196" y="331"/>
                </a:lnTo>
                <a:close/>
                <a:moveTo>
                  <a:pt x="440" y="117"/>
                </a:moveTo>
                <a:lnTo>
                  <a:pt x="440" y="117"/>
                </a:lnTo>
                <a:lnTo>
                  <a:pt x="308" y="179"/>
                </a:lnTo>
                <a:cubicBezTo>
                  <a:pt x="293" y="186"/>
                  <a:pt x="276" y="179"/>
                  <a:pt x="269" y="165"/>
                </a:cubicBezTo>
                <a:cubicBezTo>
                  <a:pt x="261" y="149"/>
                  <a:pt x="268" y="132"/>
                  <a:pt x="282" y="125"/>
                </a:cubicBezTo>
                <a:lnTo>
                  <a:pt x="415" y="62"/>
                </a:lnTo>
                <a:cubicBezTo>
                  <a:pt x="434" y="56"/>
                  <a:pt x="452" y="53"/>
                  <a:pt x="475" y="53"/>
                </a:cubicBezTo>
                <a:cubicBezTo>
                  <a:pt x="521" y="53"/>
                  <a:pt x="615" y="77"/>
                  <a:pt x="658" y="90"/>
                </a:cubicBezTo>
                <a:lnTo>
                  <a:pt x="736" y="222"/>
                </a:lnTo>
                <a:lnTo>
                  <a:pt x="691" y="250"/>
                </a:lnTo>
                <a:cubicBezTo>
                  <a:pt x="680" y="260"/>
                  <a:pt x="672" y="289"/>
                  <a:pt x="648" y="305"/>
                </a:cubicBezTo>
                <a:cubicBezTo>
                  <a:pt x="600" y="240"/>
                  <a:pt x="517" y="172"/>
                  <a:pt x="440" y="117"/>
                </a:cubicBezTo>
                <a:lnTo>
                  <a:pt x="440" y="117"/>
                </a:lnTo>
                <a:close/>
                <a:moveTo>
                  <a:pt x="670" y="62"/>
                </a:moveTo>
                <a:lnTo>
                  <a:pt x="670" y="62"/>
                </a:lnTo>
                <a:lnTo>
                  <a:pt x="752" y="13"/>
                </a:lnTo>
                <a:lnTo>
                  <a:pt x="850" y="177"/>
                </a:lnTo>
                <a:lnTo>
                  <a:pt x="765" y="224"/>
                </a:lnTo>
                <a:lnTo>
                  <a:pt x="670" y="62"/>
                </a:lnTo>
                <a:close/>
                <a:moveTo>
                  <a:pt x="0" y="167"/>
                </a:moveTo>
                <a:lnTo>
                  <a:pt x="0" y="167"/>
                </a:lnTo>
                <a:lnTo>
                  <a:pt x="114" y="0"/>
                </a:lnTo>
                <a:lnTo>
                  <a:pt x="199" y="68"/>
                </a:lnTo>
                <a:lnTo>
                  <a:pt x="87" y="224"/>
                </a:lnTo>
                <a:lnTo>
                  <a:pt x="0" y="167"/>
                </a:lnTo>
                <a:close/>
                <a:moveTo>
                  <a:pt x="0" y="167"/>
                </a:moveTo>
                <a:lnTo>
                  <a:pt x="0" y="167"/>
                </a:lnTo>
                <a:close/>
              </a:path>
            </a:pathLst>
          </a:custGeom>
          <a:solidFill>
            <a:schemeClr val="tx1"/>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grpSp>
        <p:nvGrpSpPr>
          <p:cNvPr id="13" name="Skupina 12"/>
          <p:cNvGrpSpPr/>
          <p:nvPr/>
        </p:nvGrpSpPr>
        <p:grpSpPr>
          <a:xfrm>
            <a:off x="4299012" y="1819289"/>
            <a:ext cx="374651" cy="273051"/>
            <a:chOff x="4298950" y="1819275"/>
            <a:chExt cx="374650" cy="273050"/>
          </a:xfrm>
          <a:solidFill>
            <a:schemeClr val="tx1"/>
          </a:solidFill>
        </p:grpSpPr>
        <p:sp>
          <p:nvSpPr>
            <p:cNvPr id="10" name="Freeform 9"/>
            <p:cNvSpPr>
              <a:spLocks noEditPoints="1"/>
            </p:cNvSpPr>
            <p:nvPr/>
          </p:nvSpPr>
          <p:spPr bwMode="auto">
            <a:xfrm>
              <a:off x="4298950" y="1819275"/>
              <a:ext cx="374650" cy="273050"/>
            </a:xfrm>
            <a:custGeom>
              <a:avLst/>
              <a:gdLst>
                <a:gd name="T0" fmla="*/ 0 w 282"/>
                <a:gd name="T1" fmla="*/ 203 h 203"/>
                <a:gd name="T2" fmla="*/ 0 w 282"/>
                <a:gd name="T3" fmla="*/ 203 h 203"/>
                <a:gd name="T4" fmla="*/ 282 w 282"/>
                <a:gd name="T5" fmla="*/ 203 h 203"/>
                <a:gd name="T6" fmla="*/ 282 w 282"/>
                <a:gd name="T7" fmla="*/ 0 h 203"/>
                <a:gd name="T8" fmla="*/ 0 w 282"/>
                <a:gd name="T9" fmla="*/ 0 h 203"/>
                <a:gd name="T10" fmla="*/ 0 w 282"/>
                <a:gd name="T11" fmla="*/ 203 h 203"/>
                <a:gd name="T12" fmla="*/ 22 w 282"/>
                <a:gd name="T13" fmla="*/ 23 h 203"/>
                <a:gd name="T14" fmla="*/ 22 w 282"/>
                <a:gd name="T15" fmla="*/ 23 h 203"/>
                <a:gd name="T16" fmla="*/ 259 w 282"/>
                <a:gd name="T17" fmla="*/ 23 h 203"/>
                <a:gd name="T18" fmla="*/ 259 w 282"/>
                <a:gd name="T19" fmla="*/ 180 h 203"/>
                <a:gd name="T20" fmla="*/ 22 w 282"/>
                <a:gd name="T21" fmla="*/ 180 h 203"/>
                <a:gd name="T22" fmla="*/ 22 w 282"/>
                <a:gd name="T23" fmla="*/ 23 h 203"/>
                <a:gd name="T24" fmla="*/ 259 w 282"/>
                <a:gd name="T25" fmla="*/ 180 h 203"/>
                <a:gd name="T26" fmla="*/ 259 w 282"/>
                <a:gd name="T27" fmla="*/ 18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2" h="203">
                  <a:moveTo>
                    <a:pt x="0" y="203"/>
                  </a:moveTo>
                  <a:lnTo>
                    <a:pt x="0" y="203"/>
                  </a:lnTo>
                  <a:lnTo>
                    <a:pt x="282" y="203"/>
                  </a:lnTo>
                  <a:lnTo>
                    <a:pt x="282" y="0"/>
                  </a:lnTo>
                  <a:lnTo>
                    <a:pt x="0" y="0"/>
                  </a:lnTo>
                  <a:lnTo>
                    <a:pt x="0" y="203"/>
                  </a:lnTo>
                  <a:close/>
                  <a:moveTo>
                    <a:pt x="22" y="23"/>
                  </a:moveTo>
                  <a:lnTo>
                    <a:pt x="22" y="23"/>
                  </a:lnTo>
                  <a:lnTo>
                    <a:pt x="259" y="23"/>
                  </a:lnTo>
                  <a:lnTo>
                    <a:pt x="259" y="180"/>
                  </a:lnTo>
                  <a:lnTo>
                    <a:pt x="22" y="180"/>
                  </a:lnTo>
                  <a:lnTo>
                    <a:pt x="22" y="23"/>
                  </a:lnTo>
                  <a:close/>
                  <a:moveTo>
                    <a:pt x="259" y="180"/>
                  </a:moveTo>
                  <a:lnTo>
                    <a:pt x="259" y="18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 name="Freeform 10"/>
            <p:cNvSpPr>
              <a:spLocks noEditPoints="1"/>
            </p:cNvSpPr>
            <p:nvPr/>
          </p:nvSpPr>
          <p:spPr bwMode="auto">
            <a:xfrm>
              <a:off x="4338638" y="1892300"/>
              <a:ext cx="295275" cy="127000"/>
            </a:xfrm>
            <a:custGeom>
              <a:avLst/>
              <a:gdLst>
                <a:gd name="T0" fmla="*/ 3 w 222"/>
                <a:gd name="T1" fmla="*/ 83 h 95"/>
                <a:gd name="T2" fmla="*/ 50 w 222"/>
                <a:gd name="T3" fmla="*/ 55 h 95"/>
                <a:gd name="T4" fmla="*/ 71 w 222"/>
                <a:gd name="T5" fmla="*/ 56 h 95"/>
                <a:gd name="T6" fmla="*/ 92 w 222"/>
                <a:gd name="T7" fmla="*/ 80 h 95"/>
                <a:gd name="T8" fmla="*/ 122 w 222"/>
                <a:gd name="T9" fmla="*/ 80 h 95"/>
                <a:gd name="T10" fmla="*/ 158 w 222"/>
                <a:gd name="T11" fmla="*/ 28 h 95"/>
                <a:gd name="T12" fmla="*/ 179 w 222"/>
                <a:gd name="T13" fmla="*/ 23 h 95"/>
                <a:gd name="T14" fmla="*/ 221 w 222"/>
                <a:gd name="T15" fmla="*/ 39 h 95"/>
                <a:gd name="T16" fmla="*/ 181 w 222"/>
                <a:gd name="T17" fmla="*/ 17 h 95"/>
                <a:gd name="T18" fmla="*/ 166 w 222"/>
                <a:gd name="T19" fmla="*/ 0 h 95"/>
                <a:gd name="T20" fmla="*/ 154 w 222"/>
                <a:gd name="T21" fmla="*/ 23 h 95"/>
                <a:gd name="T22" fmla="*/ 107 w 222"/>
                <a:gd name="T23" fmla="*/ 65 h 95"/>
                <a:gd name="T24" fmla="*/ 75 w 222"/>
                <a:gd name="T25" fmla="*/ 51 h 95"/>
                <a:gd name="T26" fmla="*/ 61 w 222"/>
                <a:gd name="T27" fmla="*/ 31 h 95"/>
                <a:gd name="T28" fmla="*/ 47 w 222"/>
                <a:gd name="T29" fmla="*/ 49 h 95"/>
                <a:gd name="T30" fmla="*/ 0 w 222"/>
                <a:gd name="T31" fmla="*/ 82 h 95"/>
                <a:gd name="T32" fmla="*/ 3 w 222"/>
                <a:gd name="T33" fmla="*/ 83 h 95"/>
                <a:gd name="T34" fmla="*/ 166 w 222"/>
                <a:gd name="T35" fmla="*/ 7 h 95"/>
                <a:gd name="T36" fmla="*/ 175 w 222"/>
                <a:gd name="T37" fmla="*/ 15 h 95"/>
                <a:gd name="T38" fmla="*/ 166 w 222"/>
                <a:gd name="T39" fmla="*/ 24 h 95"/>
                <a:gd name="T40" fmla="*/ 158 w 222"/>
                <a:gd name="T41" fmla="*/ 18 h 95"/>
                <a:gd name="T42" fmla="*/ 166 w 222"/>
                <a:gd name="T43" fmla="*/ 7 h 95"/>
                <a:gd name="T44" fmla="*/ 99 w 222"/>
                <a:gd name="T45" fmla="*/ 78 h 95"/>
                <a:gd name="T46" fmla="*/ 103 w 222"/>
                <a:gd name="T47" fmla="*/ 73 h 95"/>
                <a:gd name="T48" fmla="*/ 111 w 222"/>
                <a:gd name="T49" fmla="*/ 72 h 95"/>
                <a:gd name="T50" fmla="*/ 116 w 222"/>
                <a:gd name="T51" fmla="*/ 80 h 95"/>
                <a:gd name="T52" fmla="*/ 99 w 222"/>
                <a:gd name="T53" fmla="*/ 80 h 95"/>
                <a:gd name="T54" fmla="*/ 99 w 222"/>
                <a:gd name="T55" fmla="*/ 78 h 95"/>
                <a:gd name="T56" fmla="*/ 61 w 222"/>
                <a:gd name="T57" fmla="*/ 37 h 95"/>
                <a:gd name="T58" fmla="*/ 69 w 222"/>
                <a:gd name="T59" fmla="*/ 47 h 95"/>
                <a:gd name="T60" fmla="*/ 61 w 222"/>
                <a:gd name="T61" fmla="*/ 54 h 95"/>
                <a:gd name="T62" fmla="*/ 52 w 222"/>
                <a:gd name="T63" fmla="*/ 46 h 95"/>
                <a:gd name="T64" fmla="*/ 61 w 222"/>
                <a:gd name="T65" fmla="*/ 37 h 95"/>
                <a:gd name="T66" fmla="*/ 61 w 222"/>
                <a:gd name="T67" fmla="*/ 3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2" h="95">
                  <a:moveTo>
                    <a:pt x="3" y="83"/>
                  </a:moveTo>
                  <a:lnTo>
                    <a:pt x="3" y="83"/>
                  </a:lnTo>
                  <a:cubicBezTo>
                    <a:pt x="4" y="83"/>
                    <a:pt x="4" y="83"/>
                    <a:pt x="5" y="83"/>
                  </a:cubicBezTo>
                  <a:lnTo>
                    <a:pt x="50" y="55"/>
                  </a:lnTo>
                  <a:cubicBezTo>
                    <a:pt x="52" y="58"/>
                    <a:pt x="56" y="60"/>
                    <a:pt x="61" y="60"/>
                  </a:cubicBezTo>
                  <a:cubicBezTo>
                    <a:pt x="65" y="60"/>
                    <a:pt x="69" y="59"/>
                    <a:pt x="71" y="56"/>
                  </a:cubicBezTo>
                  <a:lnTo>
                    <a:pt x="94" y="74"/>
                  </a:lnTo>
                  <a:cubicBezTo>
                    <a:pt x="93" y="76"/>
                    <a:pt x="92" y="78"/>
                    <a:pt x="92" y="80"/>
                  </a:cubicBezTo>
                  <a:cubicBezTo>
                    <a:pt x="92" y="88"/>
                    <a:pt x="99" y="95"/>
                    <a:pt x="107" y="95"/>
                  </a:cubicBezTo>
                  <a:cubicBezTo>
                    <a:pt x="116" y="95"/>
                    <a:pt x="122" y="88"/>
                    <a:pt x="122" y="80"/>
                  </a:cubicBezTo>
                  <a:cubicBezTo>
                    <a:pt x="122" y="77"/>
                    <a:pt x="121" y="74"/>
                    <a:pt x="120" y="72"/>
                  </a:cubicBezTo>
                  <a:lnTo>
                    <a:pt x="158" y="28"/>
                  </a:lnTo>
                  <a:cubicBezTo>
                    <a:pt x="161" y="29"/>
                    <a:pt x="163" y="30"/>
                    <a:pt x="166" y="30"/>
                  </a:cubicBezTo>
                  <a:cubicBezTo>
                    <a:pt x="172" y="30"/>
                    <a:pt x="176" y="27"/>
                    <a:pt x="179" y="23"/>
                  </a:cubicBezTo>
                  <a:lnTo>
                    <a:pt x="217" y="41"/>
                  </a:lnTo>
                  <a:cubicBezTo>
                    <a:pt x="218" y="42"/>
                    <a:pt x="220" y="41"/>
                    <a:pt x="221" y="39"/>
                  </a:cubicBezTo>
                  <a:cubicBezTo>
                    <a:pt x="222" y="38"/>
                    <a:pt x="221" y="36"/>
                    <a:pt x="220" y="35"/>
                  </a:cubicBezTo>
                  <a:lnTo>
                    <a:pt x="181" y="17"/>
                  </a:lnTo>
                  <a:cubicBezTo>
                    <a:pt x="181" y="16"/>
                    <a:pt x="181" y="16"/>
                    <a:pt x="181" y="15"/>
                  </a:cubicBezTo>
                  <a:cubicBezTo>
                    <a:pt x="181" y="7"/>
                    <a:pt x="175" y="0"/>
                    <a:pt x="166" y="0"/>
                  </a:cubicBezTo>
                  <a:cubicBezTo>
                    <a:pt x="158" y="0"/>
                    <a:pt x="151" y="7"/>
                    <a:pt x="151" y="15"/>
                  </a:cubicBezTo>
                  <a:cubicBezTo>
                    <a:pt x="151" y="18"/>
                    <a:pt x="152" y="21"/>
                    <a:pt x="154" y="23"/>
                  </a:cubicBezTo>
                  <a:lnTo>
                    <a:pt x="115" y="67"/>
                  </a:lnTo>
                  <a:cubicBezTo>
                    <a:pt x="113" y="66"/>
                    <a:pt x="110" y="65"/>
                    <a:pt x="107" y="65"/>
                  </a:cubicBezTo>
                  <a:cubicBezTo>
                    <a:pt x="104" y="65"/>
                    <a:pt x="101" y="67"/>
                    <a:pt x="98" y="69"/>
                  </a:cubicBezTo>
                  <a:lnTo>
                    <a:pt x="75" y="51"/>
                  </a:lnTo>
                  <a:cubicBezTo>
                    <a:pt x="76" y="49"/>
                    <a:pt x="76" y="48"/>
                    <a:pt x="76" y="46"/>
                  </a:cubicBezTo>
                  <a:cubicBezTo>
                    <a:pt x="76" y="37"/>
                    <a:pt x="69" y="31"/>
                    <a:pt x="61" y="31"/>
                  </a:cubicBezTo>
                  <a:cubicBezTo>
                    <a:pt x="53" y="31"/>
                    <a:pt x="46" y="37"/>
                    <a:pt x="46" y="46"/>
                  </a:cubicBezTo>
                  <a:cubicBezTo>
                    <a:pt x="46" y="47"/>
                    <a:pt x="46" y="48"/>
                    <a:pt x="47" y="49"/>
                  </a:cubicBezTo>
                  <a:lnTo>
                    <a:pt x="1" y="78"/>
                  </a:lnTo>
                  <a:cubicBezTo>
                    <a:pt x="0" y="79"/>
                    <a:pt x="0" y="80"/>
                    <a:pt x="0" y="82"/>
                  </a:cubicBezTo>
                  <a:cubicBezTo>
                    <a:pt x="1" y="83"/>
                    <a:pt x="2" y="83"/>
                    <a:pt x="3" y="83"/>
                  </a:cubicBezTo>
                  <a:lnTo>
                    <a:pt x="3" y="83"/>
                  </a:lnTo>
                  <a:close/>
                  <a:moveTo>
                    <a:pt x="166" y="7"/>
                  </a:moveTo>
                  <a:lnTo>
                    <a:pt x="166" y="7"/>
                  </a:lnTo>
                  <a:cubicBezTo>
                    <a:pt x="171" y="7"/>
                    <a:pt x="174" y="10"/>
                    <a:pt x="175" y="14"/>
                  </a:cubicBezTo>
                  <a:cubicBezTo>
                    <a:pt x="175" y="15"/>
                    <a:pt x="175" y="15"/>
                    <a:pt x="175" y="15"/>
                  </a:cubicBezTo>
                  <a:cubicBezTo>
                    <a:pt x="175" y="17"/>
                    <a:pt x="174" y="19"/>
                    <a:pt x="173" y="20"/>
                  </a:cubicBezTo>
                  <a:cubicBezTo>
                    <a:pt x="172" y="23"/>
                    <a:pt x="169" y="24"/>
                    <a:pt x="166" y="24"/>
                  </a:cubicBezTo>
                  <a:cubicBezTo>
                    <a:pt x="165" y="24"/>
                    <a:pt x="164" y="24"/>
                    <a:pt x="162" y="23"/>
                  </a:cubicBezTo>
                  <a:cubicBezTo>
                    <a:pt x="160" y="22"/>
                    <a:pt x="159" y="20"/>
                    <a:pt x="158" y="18"/>
                  </a:cubicBezTo>
                  <a:cubicBezTo>
                    <a:pt x="158" y="17"/>
                    <a:pt x="158" y="16"/>
                    <a:pt x="158" y="15"/>
                  </a:cubicBezTo>
                  <a:cubicBezTo>
                    <a:pt x="158" y="11"/>
                    <a:pt x="162" y="7"/>
                    <a:pt x="166" y="7"/>
                  </a:cubicBezTo>
                  <a:lnTo>
                    <a:pt x="166" y="7"/>
                  </a:lnTo>
                  <a:close/>
                  <a:moveTo>
                    <a:pt x="99" y="78"/>
                  </a:moveTo>
                  <a:lnTo>
                    <a:pt x="99" y="78"/>
                  </a:lnTo>
                  <a:cubicBezTo>
                    <a:pt x="100" y="76"/>
                    <a:pt x="101" y="74"/>
                    <a:pt x="103" y="73"/>
                  </a:cubicBezTo>
                  <a:cubicBezTo>
                    <a:pt x="104" y="72"/>
                    <a:pt x="106" y="72"/>
                    <a:pt x="107" y="72"/>
                  </a:cubicBezTo>
                  <a:cubicBezTo>
                    <a:pt x="109" y="72"/>
                    <a:pt x="110" y="72"/>
                    <a:pt x="111" y="72"/>
                  </a:cubicBezTo>
                  <a:cubicBezTo>
                    <a:pt x="113" y="73"/>
                    <a:pt x="114" y="75"/>
                    <a:pt x="115" y="77"/>
                  </a:cubicBezTo>
                  <a:cubicBezTo>
                    <a:pt x="116" y="78"/>
                    <a:pt x="116" y="79"/>
                    <a:pt x="116" y="80"/>
                  </a:cubicBezTo>
                  <a:cubicBezTo>
                    <a:pt x="116" y="85"/>
                    <a:pt x="112" y="89"/>
                    <a:pt x="107" y="89"/>
                  </a:cubicBezTo>
                  <a:cubicBezTo>
                    <a:pt x="103" y="89"/>
                    <a:pt x="99" y="85"/>
                    <a:pt x="99" y="80"/>
                  </a:cubicBezTo>
                  <a:cubicBezTo>
                    <a:pt x="99" y="79"/>
                    <a:pt x="99" y="79"/>
                    <a:pt x="99" y="78"/>
                  </a:cubicBezTo>
                  <a:lnTo>
                    <a:pt x="99" y="78"/>
                  </a:lnTo>
                  <a:close/>
                  <a:moveTo>
                    <a:pt x="61" y="37"/>
                  </a:moveTo>
                  <a:lnTo>
                    <a:pt x="61" y="37"/>
                  </a:lnTo>
                  <a:cubicBezTo>
                    <a:pt x="66" y="37"/>
                    <a:pt x="70" y="41"/>
                    <a:pt x="70" y="46"/>
                  </a:cubicBezTo>
                  <a:cubicBezTo>
                    <a:pt x="70" y="46"/>
                    <a:pt x="70" y="47"/>
                    <a:pt x="69" y="47"/>
                  </a:cubicBezTo>
                  <a:cubicBezTo>
                    <a:pt x="69" y="49"/>
                    <a:pt x="68" y="51"/>
                    <a:pt x="66" y="52"/>
                  </a:cubicBezTo>
                  <a:cubicBezTo>
                    <a:pt x="65" y="54"/>
                    <a:pt x="63" y="54"/>
                    <a:pt x="61" y="54"/>
                  </a:cubicBezTo>
                  <a:cubicBezTo>
                    <a:pt x="59" y="54"/>
                    <a:pt x="57" y="53"/>
                    <a:pt x="55" y="52"/>
                  </a:cubicBezTo>
                  <a:cubicBezTo>
                    <a:pt x="53" y="50"/>
                    <a:pt x="53" y="48"/>
                    <a:pt x="52" y="46"/>
                  </a:cubicBezTo>
                  <a:cubicBezTo>
                    <a:pt x="52" y="46"/>
                    <a:pt x="52" y="46"/>
                    <a:pt x="52" y="46"/>
                  </a:cubicBezTo>
                  <a:cubicBezTo>
                    <a:pt x="52" y="41"/>
                    <a:pt x="56" y="37"/>
                    <a:pt x="61" y="37"/>
                  </a:cubicBezTo>
                  <a:lnTo>
                    <a:pt x="61" y="37"/>
                  </a:lnTo>
                  <a:close/>
                  <a:moveTo>
                    <a:pt x="61" y="37"/>
                  </a:moveTo>
                  <a:lnTo>
                    <a:pt x="61" y="37"/>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19" name="Freeform 14"/>
          <p:cNvSpPr>
            <a:spLocks noEditPoints="1"/>
          </p:cNvSpPr>
          <p:nvPr/>
        </p:nvSpPr>
        <p:spPr bwMode="auto">
          <a:xfrm>
            <a:off x="7045378" y="1971694"/>
            <a:ext cx="549275" cy="641351"/>
          </a:xfrm>
          <a:custGeom>
            <a:avLst/>
            <a:gdLst>
              <a:gd name="T0" fmla="*/ 64 w 295"/>
              <a:gd name="T1" fmla="*/ 35 h 341"/>
              <a:gd name="T2" fmla="*/ 131 w 295"/>
              <a:gd name="T3" fmla="*/ 336 h 341"/>
              <a:gd name="T4" fmla="*/ 240 w 295"/>
              <a:gd name="T5" fmla="*/ 320 h 341"/>
              <a:gd name="T6" fmla="*/ 295 w 295"/>
              <a:gd name="T7" fmla="*/ 166 h 341"/>
              <a:gd name="T8" fmla="*/ 19 w 295"/>
              <a:gd name="T9" fmla="*/ 252 h 341"/>
              <a:gd name="T10" fmla="*/ 19 w 295"/>
              <a:gd name="T11" fmla="*/ 220 h 341"/>
              <a:gd name="T12" fmla="*/ 19 w 295"/>
              <a:gd name="T13" fmla="*/ 191 h 341"/>
              <a:gd name="T14" fmla="*/ 40 w 295"/>
              <a:gd name="T15" fmla="*/ 261 h 341"/>
              <a:gd name="T16" fmla="*/ 40 w 295"/>
              <a:gd name="T17" fmla="*/ 231 h 341"/>
              <a:gd name="T18" fmla="*/ 40 w 295"/>
              <a:gd name="T19" fmla="*/ 198 h 341"/>
              <a:gd name="T20" fmla="*/ 61 w 295"/>
              <a:gd name="T21" fmla="*/ 274 h 341"/>
              <a:gd name="T22" fmla="*/ 61 w 295"/>
              <a:gd name="T23" fmla="*/ 240 h 341"/>
              <a:gd name="T24" fmla="*/ 61 w 295"/>
              <a:gd name="T25" fmla="*/ 210 h 341"/>
              <a:gd name="T26" fmla="*/ 61 w 295"/>
              <a:gd name="T27" fmla="*/ 175 h 341"/>
              <a:gd name="T28" fmla="*/ 75 w 295"/>
              <a:gd name="T29" fmla="*/ 91 h 341"/>
              <a:gd name="T30" fmla="*/ 84 w 295"/>
              <a:gd name="T31" fmla="*/ 262 h 341"/>
              <a:gd name="T32" fmla="*/ 84 w 295"/>
              <a:gd name="T33" fmla="*/ 231 h 341"/>
              <a:gd name="T34" fmla="*/ 84 w 295"/>
              <a:gd name="T35" fmla="*/ 196 h 341"/>
              <a:gd name="T36" fmla="*/ 92 w 295"/>
              <a:gd name="T37" fmla="*/ 141 h 341"/>
              <a:gd name="T38" fmla="*/ 156 w 295"/>
              <a:gd name="T39" fmla="*/ 199 h 341"/>
              <a:gd name="T40" fmla="*/ 155 w 295"/>
              <a:gd name="T41" fmla="*/ 179 h 341"/>
              <a:gd name="T42" fmla="*/ 126 w 295"/>
              <a:gd name="T43" fmla="*/ 125 h 341"/>
              <a:gd name="T44" fmla="*/ 126 w 295"/>
              <a:gd name="T45" fmla="*/ 81 h 341"/>
              <a:gd name="T46" fmla="*/ 118 w 295"/>
              <a:gd name="T47" fmla="*/ 66 h 341"/>
              <a:gd name="T48" fmla="*/ 98 w 295"/>
              <a:gd name="T49" fmla="*/ 173 h 341"/>
              <a:gd name="T50" fmla="*/ 113 w 295"/>
              <a:gd name="T51" fmla="*/ 210 h 341"/>
              <a:gd name="T52" fmla="*/ 98 w 295"/>
              <a:gd name="T53" fmla="*/ 240 h 341"/>
              <a:gd name="T54" fmla="*/ 99 w 295"/>
              <a:gd name="T55" fmla="*/ 262 h 341"/>
              <a:gd name="T56" fmla="*/ 121 w 295"/>
              <a:gd name="T57" fmla="*/ 175 h 341"/>
              <a:gd name="T58" fmla="*/ 136 w 295"/>
              <a:gd name="T59" fmla="*/ 211 h 341"/>
              <a:gd name="T60" fmla="*/ 121 w 295"/>
              <a:gd name="T61" fmla="*/ 240 h 341"/>
              <a:gd name="T62" fmla="*/ 122 w 295"/>
              <a:gd name="T63" fmla="*/ 261 h 341"/>
              <a:gd name="T64" fmla="*/ 156 w 295"/>
              <a:gd name="T65" fmla="*/ 273 h 341"/>
              <a:gd name="T66" fmla="*/ 179 w 295"/>
              <a:gd name="T67" fmla="*/ 65 h 341"/>
              <a:gd name="T68" fmla="*/ 175 w 295"/>
              <a:gd name="T69" fmla="*/ 192 h 341"/>
              <a:gd name="T70" fmla="*/ 162 w 295"/>
              <a:gd name="T71" fmla="*/ 212 h 341"/>
              <a:gd name="T72" fmla="*/ 175 w 295"/>
              <a:gd name="T73" fmla="*/ 240 h 341"/>
              <a:gd name="T74" fmla="*/ 162 w 295"/>
              <a:gd name="T75" fmla="*/ 261 h 341"/>
              <a:gd name="T76" fmla="*/ 279 w 295"/>
              <a:gd name="T77" fmla="*/ 189 h 341"/>
              <a:gd name="T78" fmla="*/ 279 w 295"/>
              <a:gd name="T79" fmla="*/ 216 h 341"/>
              <a:gd name="T80" fmla="*/ 264 w 295"/>
              <a:gd name="T81" fmla="*/ 188 h 341"/>
              <a:gd name="T82" fmla="*/ 264 w 295"/>
              <a:gd name="T83" fmla="*/ 216 h 341"/>
              <a:gd name="T84" fmla="*/ 211 w 295"/>
              <a:gd name="T85" fmla="*/ 48 h 341"/>
              <a:gd name="T86" fmla="*/ 211 w 295"/>
              <a:gd name="T87" fmla="*/ 114 h 341"/>
              <a:gd name="T88" fmla="*/ 205 w 295"/>
              <a:gd name="T89" fmla="*/ 113 h 341"/>
              <a:gd name="T90" fmla="*/ 204 w 295"/>
              <a:gd name="T91" fmla="*/ 71 h 341"/>
              <a:gd name="T92" fmla="*/ 225 w 295"/>
              <a:gd name="T93" fmla="*/ 215 h 341"/>
              <a:gd name="T94" fmla="*/ 182 w 295"/>
              <a:gd name="T95" fmla="*/ 181 h 341"/>
              <a:gd name="T96" fmla="*/ 234 w 295"/>
              <a:gd name="T97" fmla="*/ 55 h 341"/>
              <a:gd name="T98" fmla="*/ 234 w 295"/>
              <a:gd name="T99" fmla="*/ 119 h 341"/>
              <a:gd name="T100" fmla="*/ 234 w 295"/>
              <a:gd name="T101" fmla="*/ 203 h 341"/>
              <a:gd name="T102" fmla="*/ 234 w 295"/>
              <a:gd name="T103" fmla="*/ 232 h 341"/>
              <a:gd name="T104" fmla="*/ 245 w 295"/>
              <a:gd name="T105" fmla="*/ 269 h 341"/>
              <a:gd name="T106" fmla="*/ 234 w 295"/>
              <a:gd name="T107" fmla="*/ 135 h 341"/>
              <a:gd name="T108" fmla="*/ 250 w 295"/>
              <a:gd name="T109" fmla="*/ 204 h 341"/>
              <a:gd name="T110" fmla="*/ 250 w 295"/>
              <a:gd name="T111" fmla="*/ 233 h 341"/>
              <a:gd name="T112" fmla="*/ 260 w 295"/>
              <a:gd name="T113" fmla="*/ 268 h 341"/>
              <a:gd name="T114" fmla="*/ 274 w 295"/>
              <a:gd name="T115" fmla="*/ 251 h 341"/>
              <a:gd name="T116" fmla="*/ 278 w 295"/>
              <a:gd name="T117" fmla="*/ 240 h 341"/>
              <a:gd name="T118" fmla="*/ 279 w 295"/>
              <a:gd name="T119" fmla="*/ 257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5" h="341">
                <a:moveTo>
                  <a:pt x="254" y="161"/>
                </a:moveTo>
                <a:lnTo>
                  <a:pt x="254" y="161"/>
                </a:lnTo>
                <a:lnTo>
                  <a:pt x="254" y="45"/>
                </a:lnTo>
                <a:lnTo>
                  <a:pt x="224" y="35"/>
                </a:lnTo>
                <a:lnTo>
                  <a:pt x="224" y="24"/>
                </a:lnTo>
                <a:lnTo>
                  <a:pt x="152" y="0"/>
                </a:lnTo>
                <a:lnTo>
                  <a:pt x="92" y="17"/>
                </a:lnTo>
                <a:lnTo>
                  <a:pt x="92" y="27"/>
                </a:lnTo>
                <a:lnTo>
                  <a:pt x="64" y="35"/>
                </a:lnTo>
                <a:lnTo>
                  <a:pt x="64" y="143"/>
                </a:lnTo>
                <a:lnTo>
                  <a:pt x="0" y="152"/>
                </a:lnTo>
                <a:lnTo>
                  <a:pt x="0" y="330"/>
                </a:lnTo>
                <a:lnTo>
                  <a:pt x="90" y="341"/>
                </a:lnTo>
                <a:lnTo>
                  <a:pt x="90" y="341"/>
                </a:lnTo>
                <a:lnTo>
                  <a:pt x="106" y="339"/>
                </a:lnTo>
                <a:lnTo>
                  <a:pt x="106" y="289"/>
                </a:lnTo>
                <a:lnTo>
                  <a:pt x="131" y="287"/>
                </a:lnTo>
                <a:lnTo>
                  <a:pt x="131" y="336"/>
                </a:lnTo>
                <a:lnTo>
                  <a:pt x="148" y="334"/>
                </a:lnTo>
                <a:lnTo>
                  <a:pt x="148" y="286"/>
                </a:lnTo>
                <a:lnTo>
                  <a:pt x="171" y="285"/>
                </a:lnTo>
                <a:lnTo>
                  <a:pt x="171" y="331"/>
                </a:lnTo>
                <a:lnTo>
                  <a:pt x="182" y="330"/>
                </a:lnTo>
                <a:lnTo>
                  <a:pt x="182" y="242"/>
                </a:lnTo>
                <a:lnTo>
                  <a:pt x="224" y="242"/>
                </a:lnTo>
                <a:lnTo>
                  <a:pt x="224" y="322"/>
                </a:lnTo>
                <a:lnTo>
                  <a:pt x="240" y="320"/>
                </a:lnTo>
                <a:lnTo>
                  <a:pt x="240" y="279"/>
                </a:lnTo>
                <a:lnTo>
                  <a:pt x="257" y="278"/>
                </a:lnTo>
                <a:lnTo>
                  <a:pt x="257" y="318"/>
                </a:lnTo>
                <a:lnTo>
                  <a:pt x="269" y="316"/>
                </a:lnTo>
                <a:lnTo>
                  <a:pt x="269" y="277"/>
                </a:lnTo>
                <a:lnTo>
                  <a:pt x="285" y="276"/>
                </a:lnTo>
                <a:lnTo>
                  <a:pt x="285" y="314"/>
                </a:lnTo>
                <a:lnTo>
                  <a:pt x="295" y="313"/>
                </a:lnTo>
                <a:lnTo>
                  <a:pt x="295" y="166"/>
                </a:lnTo>
                <a:lnTo>
                  <a:pt x="254" y="161"/>
                </a:lnTo>
                <a:close/>
                <a:moveTo>
                  <a:pt x="19" y="273"/>
                </a:moveTo>
                <a:lnTo>
                  <a:pt x="19" y="273"/>
                </a:lnTo>
                <a:lnTo>
                  <a:pt x="6" y="272"/>
                </a:lnTo>
                <a:lnTo>
                  <a:pt x="6" y="260"/>
                </a:lnTo>
                <a:lnTo>
                  <a:pt x="19" y="261"/>
                </a:lnTo>
                <a:lnTo>
                  <a:pt x="19" y="273"/>
                </a:lnTo>
                <a:close/>
                <a:moveTo>
                  <a:pt x="19" y="252"/>
                </a:moveTo>
                <a:lnTo>
                  <a:pt x="19" y="252"/>
                </a:lnTo>
                <a:lnTo>
                  <a:pt x="6" y="252"/>
                </a:lnTo>
                <a:lnTo>
                  <a:pt x="6" y="240"/>
                </a:lnTo>
                <a:lnTo>
                  <a:pt x="19" y="240"/>
                </a:lnTo>
                <a:lnTo>
                  <a:pt x="19" y="252"/>
                </a:lnTo>
                <a:close/>
                <a:moveTo>
                  <a:pt x="19" y="232"/>
                </a:moveTo>
                <a:lnTo>
                  <a:pt x="19" y="232"/>
                </a:lnTo>
                <a:lnTo>
                  <a:pt x="6" y="232"/>
                </a:lnTo>
                <a:lnTo>
                  <a:pt x="6" y="220"/>
                </a:lnTo>
                <a:lnTo>
                  <a:pt x="19" y="220"/>
                </a:lnTo>
                <a:lnTo>
                  <a:pt x="19" y="232"/>
                </a:lnTo>
                <a:close/>
                <a:moveTo>
                  <a:pt x="19" y="212"/>
                </a:moveTo>
                <a:lnTo>
                  <a:pt x="19" y="212"/>
                </a:lnTo>
                <a:lnTo>
                  <a:pt x="6" y="212"/>
                </a:lnTo>
                <a:lnTo>
                  <a:pt x="6" y="201"/>
                </a:lnTo>
                <a:lnTo>
                  <a:pt x="19" y="200"/>
                </a:lnTo>
                <a:lnTo>
                  <a:pt x="19" y="212"/>
                </a:lnTo>
                <a:close/>
                <a:moveTo>
                  <a:pt x="19" y="191"/>
                </a:moveTo>
                <a:lnTo>
                  <a:pt x="19" y="191"/>
                </a:lnTo>
                <a:lnTo>
                  <a:pt x="6" y="192"/>
                </a:lnTo>
                <a:lnTo>
                  <a:pt x="6" y="180"/>
                </a:lnTo>
                <a:lnTo>
                  <a:pt x="19" y="179"/>
                </a:lnTo>
                <a:lnTo>
                  <a:pt x="19" y="191"/>
                </a:lnTo>
                <a:close/>
                <a:moveTo>
                  <a:pt x="40" y="273"/>
                </a:moveTo>
                <a:lnTo>
                  <a:pt x="40" y="273"/>
                </a:lnTo>
                <a:lnTo>
                  <a:pt x="26" y="273"/>
                </a:lnTo>
                <a:lnTo>
                  <a:pt x="26" y="261"/>
                </a:lnTo>
                <a:lnTo>
                  <a:pt x="40" y="261"/>
                </a:lnTo>
                <a:lnTo>
                  <a:pt x="40" y="273"/>
                </a:lnTo>
                <a:close/>
                <a:moveTo>
                  <a:pt x="40" y="252"/>
                </a:moveTo>
                <a:lnTo>
                  <a:pt x="40" y="252"/>
                </a:lnTo>
                <a:lnTo>
                  <a:pt x="26" y="252"/>
                </a:lnTo>
                <a:lnTo>
                  <a:pt x="26" y="240"/>
                </a:lnTo>
                <a:lnTo>
                  <a:pt x="40" y="240"/>
                </a:lnTo>
                <a:lnTo>
                  <a:pt x="40" y="252"/>
                </a:lnTo>
                <a:close/>
                <a:moveTo>
                  <a:pt x="40" y="231"/>
                </a:moveTo>
                <a:lnTo>
                  <a:pt x="40" y="231"/>
                </a:lnTo>
                <a:lnTo>
                  <a:pt x="26" y="231"/>
                </a:lnTo>
                <a:lnTo>
                  <a:pt x="26" y="219"/>
                </a:lnTo>
                <a:lnTo>
                  <a:pt x="40" y="219"/>
                </a:lnTo>
                <a:lnTo>
                  <a:pt x="40" y="231"/>
                </a:lnTo>
                <a:close/>
                <a:moveTo>
                  <a:pt x="40" y="211"/>
                </a:moveTo>
                <a:lnTo>
                  <a:pt x="40" y="211"/>
                </a:lnTo>
                <a:lnTo>
                  <a:pt x="26" y="211"/>
                </a:lnTo>
                <a:lnTo>
                  <a:pt x="26" y="199"/>
                </a:lnTo>
                <a:lnTo>
                  <a:pt x="40" y="198"/>
                </a:lnTo>
                <a:lnTo>
                  <a:pt x="40" y="211"/>
                </a:lnTo>
                <a:close/>
                <a:moveTo>
                  <a:pt x="40" y="189"/>
                </a:moveTo>
                <a:lnTo>
                  <a:pt x="40" y="189"/>
                </a:lnTo>
                <a:lnTo>
                  <a:pt x="26" y="190"/>
                </a:lnTo>
                <a:lnTo>
                  <a:pt x="26" y="178"/>
                </a:lnTo>
                <a:lnTo>
                  <a:pt x="40" y="177"/>
                </a:lnTo>
                <a:lnTo>
                  <a:pt x="40" y="189"/>
                </a:lnTo>
                <a:close/>
                <a:moveTo>
                  <a:pt x="61" y="274"/>
                </a:moveTo>
                <a:lnTo>
                  <a:pt x="61" y="274"/>
                </a:lnTo>
                <a:lnTo>
                  <a:pt x="47" y="274"/>
                </a:lnTo>
                <a:lnTo>
                  <a:pt x="47" y="261"/>
                </a:lnTo>
                <a:lnTo>
                  <a:pt x="61" y="262"/>
                </a:lnTo>
                <a:lnTo>
                  <a:pt x="61" y="274"/>
                </a:lnTo>
                <a:close/>
                <a:moveTo>
                  <a:pt x="61" y="252"/>
                </a:moveTo>
                <a:lnTo>
                  <a:pt x="61" y="252"/>
                </a:lnTo>
                <a:lnTo>
                  <a:pt x="47" y="252"/>
                </a:lnTo>
                <a:lnTo>
                  <a:pt x="47" y="240"/>
                </a:lnTo>
                <a:lnTo>
                  <a:pt x="61" y="240"/>
                </a:lnTo>
                <a:lnTo>
                  <a:pt x="61" y="252"/>
                </a:lnTo>
                <a:close/>
                <a:moveTo>
                  <a:pt x="61" y="231"/>
                </a:moveTo>
                <a:lnTo>
                  <a:pt x="61" y="231"/>
                </a:lnTo>
                <a:lnTo>
                  <a:pt x="47" y="231"/>
                </a:lnTo>
                <a:lnTo>
                  <a:pt x="47" y="219"/>
                </a:lnTo>
                <a:lnTo>
                  <a:pt x="61" y="218"/>
                </a:lnTo>
                <a:lnTo>
                  <a:pt x="61" y="231"/>
                </a:lnTo>
                <a:close/>
                <a:moveTo>
                  <a:pt x="61" y="210"/>
                </a:moveTo>
                <a:lnTo>
                  <a:pt x="61" y="210"/>
                </a:lnTo>
                <a:lnTo>
                  <a:pt x="47" y="210"/>
                </a:lnTo>
                <a:lnTo>
                  <a:pt x="47" y="198"/>
                </a:lnTo>
                <a:lnTo>
                  <a:pt x="61" y="197"/>
                </a:lnTo>
                <a:lnTo>
                  <a:pt x="61" y="210"/>
                </a:lnTo>
                <a:close/>
                <a:moveTo>
                  <a:pt x="61" y="188"/>
                </a:moveTo>
                <a:lnTo>
                  <a:pt x="61" y="188"/>
                </a:lnTo>
                <a:lnTo>
                  <a:pt x="47" y="189"/>
                </a:lnTo>
                <a:lnTo>
                  <a:pt x="47" y="176"/>
                </a:lnTo>
                <a:lnTo>
                  <a:pt x="61" y="175"/>
                </a:lnTo>
                <a:lnTo>
                  <a:pt x="61" y="188"/>
                </a:lnTo>
                <a:close/>
                <a:moveTo>
                  <a:pt x="75" y="50"/>
                </a:moveTo>
                <a:lnTo>
                  <a:pt x="75" y="50"/>
                </a:lnTo>
                <a:lnTo>
                  <a:pt x="92" y="46"/>
                </a:lnTo>
                <a:lnTo>
                  <a:pt x="92" y="72"/>
                </a:lnTo>
                <a:lnTo>
                  <a:pt x="75" y="75"/>
                </a:lnTo>
                <a:lnTo>
                  <a:pt x="75" y="50"/>
                </a:lnTo>
                <a:close/>
                <a:moveTo>
                  <a:pt x="75" y="91"/>
                </a:moveTo>
                <a:lnTo>
                  <a:pt x="75" y="91"/>
                </a:lnTo>
                <a:lnTo>
                  <a:pt x="92" y="87"/>
                </a:lnTo>
                <a:lnTo>
                  <a:pt x="92" y="113"/>
                </a:lnTo>
                <a:lnTo>
                  <a:pt x="75" y="116"/>
                </a:lnTo>
                <a:lnTo>
                  <a:pt x="75" y="91"/>
                </a:lnTo>
                <a:close/>
                <a:moveTo>
                  <a:pt x="84" y="275"/>
                </a:moveTo>
                <a:lnTo>
                  <a:pt x="84" y="275"/>
                </a:lnTo>
                <a:lnTo>
                  <a:pt x="68" y="274"/>
                </a:lnTo>
                <a:lnTo>
                  <a:pt x="68" y="262"/>
                </a:lnTo>
                <a:lnTo>
                  <a:pt x="84" y="262"/>
                </a:lnTo>
                <a:lnTo>
                  <a:pt x="84" y="275"/>
                </a:lnTo>
                <a:close/>
                <a:moveTo>
                  <a:pt x="84" y="253"/>
                </a:moveTo>
                <a:lnTo>
                  <a:pt x="84" y="253"/>
                </a:lnTo>
                <a:lnTo>
                  <a:pt x="68" y="252"/>
                </a:lnTo>
                <a:lnTo>
                  <a:pt x="68" y="240"/>
                </a:lnTo>
                <a:lnTo>
                  <a:pt x="84" y="240"/>
                </a:lnTo>
                <a:lnTo>
                  <a:pt x="84" y="253"/>
                </a:lnTo>
                <a:close/>
                <a:moveTo>
                  <a:pt x="84" y="231"/>
                </a:moveTo>
                <a:lnTo>
                  <a:pt x="84" y="231"/>
                </a:lnTo>
                <a:lnTo>
                  <a:pt x="69" y="231"/>
                </a:lnTo>
                <a:lnTo>
                  <a:pt x="69" y="218"/>
                </a:lnTo>
                <a:lnTo>
                  <a:pt x="84" y="218"/>
                </a:lnTo>
                <a:lnTo>
                  <a:pt x="84" y="231"/>
                </a:lnTo>
                <a:close/>
                <a:moveTo>
                  <a:pt x="84" y="209"/>
                </a:moveTo>
                <a:lnTo>
                  <a:pt x="84" y="209"/>
                </a:lnTo>
                <a:lnTo>
                  <a:pt x="69" y="210"/>
                </a:lnTo>
                <a:lnTo>
                  <a:pt x="69" y="197"/>
                </a:lnTo>
                <a:lnTo>
                  <a:pt x="84" y="196"/>
                </a:lnTo>
                <a:lnTo>
                  <a:pt x="84" y="209"/>
                </a:lnTo>
                <a:close/>
                <a:moveTo>
                  <a:pt x="84" y="186"/>
                </a:moveTo>
                <a:lnTo>
                  <a:pt x="84" y="186"/>
                </a:lnTo>
                <a:lnTo>
                  <a:pt x="69" y="187"/>
                </a:lnTo>
                <a:lnTo>
                  <a:pt x="69" y="174"/>
                </a:lnTo>
                <a:lnTo>
                  <a:pt x="84" y="173"/>
                </a:lnTo>
                <a:lnTo>
                  <a:pt x="84" y="186"/>
                </a:lnTo>
                <a:close/>
                <a:moveTo>
                  <a:pt x="92" y="141"/>
                </a:moveTo>
                <a:lnTo>
                  <a:pt x="92" y="141"/>
                </a:lnTo>
                <a:lnTo>
                  <a:pt x="88" y="140"/>
                </a:lnTo>
                <a:lnTo>
                  <a:pt x="75" y="142"/>
                </a:lnTo>
                <a:lnTo>
                  <a:pt x="75" y="132"/>
                </a:lnTo>
                <a:lnTo>
                  <a:pt x="92" y="129"/>
                </a:lnTo>
                <a:lnTo>
                  <a:pt x="92" y="141"/>
                </a:lnTo>
                <a:close/>
                <a:moveTo>
                  <a:pt x="142" y="211"/>
                </a:moveTo>
                <a:lnTo>
                  <a:pt x="142" y="211"/>
                </a:lnTo>
                <a:lnTo>
                  <a:pt x="142" y="198"/>
                </a:lnTo>
                <a:lnTo>
                  <a:pt x="156" y="199"/>
                </a:lnTo>
                <a:lnTo>
                  <a:pt x="156" y="212"/>
                </a:lnTo>
                <a:lnTo>
                  <a:pt x="142" y="211"/>
                </a:lnTo>
                <a:close/>
                <a:moveTo>
                  <a:pt x="155" y="219"/>
                </a:moveTo>
                <a:lnTo>
                  <a:pt x="155" y="219"/>
                </a:lnTo>
                <a:lnTo>
                  <a:pt x="155" y="232"/>
                </a:lnTo>
                <a:lnTo>
                  <a:pt x="142" y="232"/>
                </a:lnTo>
                <a:lnTo>
                  <a:pt x="142" y="219"/>
                </a:lnTo>
                <a:lnTo>
                  <a:pt x="155" y="219"/>
                </a:lnTo>
                <a:close/>
                <a:moveTo>
                  <a:pt x="155" y="179"/>
                </a:moveTo>
                <a:lnTo>
                  <a:pt x="155" y="179"/>
                </a:lnTo>
                <a:lnTo>
                  <a:pt x="155" y="191"/>
                </a:lnTo>
                <a:lnTo>
                  <a:pt x="142" y="190"/>
                </a:lnTo>
                <a:lnTo>
                  <a:pt x="142" y="177"/>
                </a:lnTo>
                <a:lnTo>
                  <a:pt x="155" y="179"/>
                </a:lnTo>
                <a:close/>
                <a:moveTo>
                  <a:pt x="145" y="148"/>
                </a:moveTo>
                <a:lnTo>
                  <a:pt x="145" y="148"/>
                </a:lnTo>
                <a:lnTo>
                  <a:pt x="126" y="145"/>
                </a:lnTo>
                <a:lnTo>
                  <a:pt x="126" y="125"/>
                </a:lnTo>
                <a:lnTo>
                  <a:pt x="145" y="122"/>
                </a:lnTo>
                <a:lnTo>
                  <a:pt x="145" y="148"/>
                </a:lnTo>
                <a:close/>
                <a:moveTo>
                  <a:pt x="126" y="38"/>
                </a:moveTo>
                <a:lnTo>
                  <a:pt x="126" y="38"/>
                </a:lnTo>
                <a:lnTo>
                  <a:pt x="145" y="33"/>
                </a:lnTo>
                <a:lnTo>
                  <a:pt x="145" y="61"/>
                </a:lnTo>
                <a:lnTo>
                  <a:pt x="126" y="65"/>
                </a:lnTo>
                <a:lnTo>
                  <a:pt x="126" y="38"/>
                </a:lnTo>
                <a:close/>
                <a:moveTo>
                  <a:pt x="126" y="81"/>
                </a:moveTo>
                <a:lnTo>
                  <a:pt x="126" y="81"/>
                </a:lnTo>
                <a:lnTo>
                  <a:pt x="145" y="77"/>
                </a:lnTo>
                <a:lnTo>
                  <a:pt x="145" y="105"/>
                </a:lnTo>
                <a:lnTo>
                  <a:pt x="126" y="108"/>
                </a:lnTo>
                <a:lnTo>
                  <a:pt x="126" y="81"/>
                </a:lnTo>
                <a:close/>
                <a:moveTo>
                  <a:pt x="100" y="44"/>
                </a:moveTo>
                <a:lnTo>
                  <a:pt x="100" y="44"/>
                </a:lnTo>
                <a:lnTo>
                  <a:pt x="118" y="40"/>
                </a:lnTo>
                <a:lnTo>
                  <a:pt x="118" y="66"/>
                </a:lnTo>
                <a:lnTo>
                  <a:pt x="100" y="70"/>
                </a:lnTo>
                <a:lnTo>
                  <a:pt x="100" y="44"/>
                </a:lnTo>
                <a:close/>
                <a:moveTo>
                  <a:pt x="100" y="86"/>
                </a:moveTo>
                <a:lnTo>
                  <a:pt x="100" y="86"/>
                </a:lnTo>
                <a:lnTo>
                  <a:pt x="118" y="82"/>
                </a:lnTo>
                <a:lnTo>
                  <a:pt x="118" y="109"/>
                </a:lnTo>
                <a:lnTo>
                  <a:pt x="100" y="112"/>
                </a:lnTo>
                <a:lnTo>
                  <a:pt x="100" y="86"/>
                </a:lnTo>
                <a:close/>
                <a:moveTo>
                  <a:pt x="98" y="173"/>
                </a:moveTo>
                <a:lnTo>
                  <a:pt x="98" y="173"/>
                </a:lnTo>
                <a:lnTo>
                  <a:pt x="113" y="175"/>
                </a:lnTo>
                <a:lnTo>
                  <a:pt x="113" y="188"/>
                </a:lnTo>
                <a:lnTo>
                  <a:pt x="98" y="187"/>
                </a:lnTo>
                <a:lnTo>
                  <a:pt x="98" y="173"/>
                </a:lnTo>
                <a:close/>
                <a:moveTo>
                  <a:pt x="98" y="196"/>
                </a:moveTo>
                <a:lnTo>
                  <a:pt x="98" y="196"/>
                </a:lnTo>
                <a:lnTo>
                  <a:pt x="113" y="197"/>
                </a:lnTo>
                <a:lnTo>
                  <a:pt x="113" y="210"/>
                </a:lnTo>
                <a:lnTo>
                  <a:pt x="98" y="209"/>
                </a:lnTo>
                <a:lnTo>
                  <a:pt x="98" y="196"/>
                </a:lnTo>
                <a:close/>
                <a:moveTo>
                  <a:pt x="114" y="217"/>
                </a:moveTo>
                <a:lnTo>
                  <a:pt x="114" y="217"/>
                </a:lnTo>
                <a:lnTo>
                  <a:pt x="114" y="231"/>
                </a:lnTo>
                <a:lnTo>
                  <a:pt x="98" y="230"/>
                </a:lnTo>
                <a:lnTo>
                  <a:pt x="98" y="217"/>
                </a:lnTo>
                <a:lnTo>
                  <a:pt x="114" y="217"/>
                </a:lnTo>
                <a:close/>
                <a:moveTo>
                  <a:pt x="98" y="240"/>
                </a:moveTo>
                <a:lnTo>
                  <a:pt x="98" y="240"/>
                </a:lnTo>
                <a:lnTo>
                  <a:pt x="114" y="240"/>
                </a:lnTo>
                <a:lnTo>
                  <a:pt x="114" y="253"/>
                </a:lnTo>
                <a:lnTo>
                  <a:pt x="98" y="253"/>
                </a:lnTo>
                <a:lnTo>
                  <a:pt x="98" y="240"/>
                </a:lnTo>
                <a:close/>
                <a:moveTo>
                  <a:pt x="114" y="275"/>
                </a:moveTo>
                <a:lnTo>
                  <a:pt x="114" y="275"/>
                </a:lnTo>
                <a:lnTo>
                  <a:pt x="99" y="275"/>
                </a:lnTo>
                <a:lnTo>
                  <a:pt x="99" y="262"/>
                </a:lnTo>
                <a:lnTo>
                  <a:pt x="114" y="262"/>
                </a:lnTo>
                <a:lnTo>
                  <a:pt x="114" y="275"/>
                </a:lnTo>
                <a:close/>
                <a:moveTo>
                  <a:pt x="118" y="144"/>
                </a:moveTo>
                <a:lnTo>
                  <a:pt x="118" y="144"/>
                </a:lnTo>
                <a:lnTo>
                  <a:pt x="101" y="142"/>
                </a:lnTo>
                <a:lnTo>
                  <a:pt x="101" y="128"/>
                </a:lnTo>
                <a:lnTo>
                  <a:pt x="118" y="126"/>
                </a:lnTo>
                <a:lnTo>
                  <a:pt x="118" y="144"/>
                </a:lnTo>
                <a:close/>
                <a:moveTo>
                  <a:pt x="121" y="175"/>
                </a:moveTo>
                <a:lnTo>
                  <a:pt x="121" y="175"/>
                </a:lnTo>
                <a:lnTo>
                  <a:pt x="136" y="177"/>
                </a:lnTo>
                <a:lnTo>
                  <a:pt x="136" y="190"/>
                </a:lnTo>
                <a:lnTo>
                  <a:pt x="121" y="189"/>
                </a:lnTo>
                <a:lnTo>
                  <a:pt x="121" y="175"/>
                </a:lnTo>
                <a:close/>
                <a:moveTo>
                  <a:pt x="121" y="197"/>
                </a:moveTo>
                <a:lnTo>
                  <a:pt x="121" y="197"/>
                </a:lnTo>
                <a:lnTo>
                  <a:pt x="136" y="198"/>
                </a:lnTo>
                <a:lnTo>
                  <a:pt x="136" y="211"/>
                </a:lnTo>
                <a:lnTo>
                  <a:pt x="121" y="210"/>
                </a:lnTo>
                <a:lnTo>
                  <a:pt x="121" y="197"/>
                </a:lnTo>
                <a:close/>
                <a:moveTo>
                  <a:pt x="136" y="218"/>
                </a:moveTo>
                <a:lnTo>
                  <a:pt x="136" y="218"/>
                </a:lnTo>
                <a:lnTo>
                  <a:pt x="136" y="231"/>
                </a:lnTo>
                <a:lnTo>
                  <a:pt x="121" y="231"/>
                </a:lnTo>
                <a:lnTo>
                  <a:pt x="121" y="218"/>
                </a:lnTo>
                <a:lnTo>
                  <a:pt x="136" y="218"/>
                </a:lnTo>
                <a:close/>
                <a:moveTo>
                  <a:pt x="121" y="240"/>
                </a:moveTo>
                <a:lnTo>
                  <a:pt x="121" y="240"/>
                </a:lnTo>
                <a:lnTo>
                  <a:pt x="136" y="240"/>
                </a:lnTo>
                <a:lnTo>
                  <a:pt x="136" y="253"/>
                </a:lnTo>
                <a:lnTo>
                  <a:pt x="121" y="253"/>
                </a:lnTo>
                <a:lnTo>
                  <a:pt x="121" y="240"/>
                </a:lnTo>
                <a:close/>
                <a:moveTo>
                  <a:pt x="136" y="274"/>
                </a:moveTo>
                <a:lnTo>
                  <a:pt x="136" y="274"/>
                </a:lnTo>
                <a:lnTo>
                  <a:pt x="122" y="274"/>
                </a:lnTo>
                <a:lnTo>
                  <a:pt x="122" y="261"/>
                </a:lnTo>
                <a:lnTo>
                  <a:pt x="136" y="261"/>
                </a:lnTo>
                <a:lnTo>
                  <a:pt x="136" y="274"/>
                </a:lnTo>
                <a:close/>
                <a:moveTo>
                  <a:pt x="142" y="240"/>
                </a:moveTo>
                <a:lnTo>
                  <a:pt x="142" y="240"/>
                </a:lnTo>
                <a:lnTo>
                  <a:pt x="155" y="240"/>
                </a:lnTo>
                <a:lnTo>
                  <a:pt x="155" y="253"/>
                </a:lnTo>
                <a:lnTo>
                  <a:pt x="142" y="253"/>
                </a:lnTo>
                <a:lnTo>
                  <a:pt x="142" y="240"/>
                </a:lnTo>
                <a:close/>
                <a:moveTo>
                  <a:pt x="156" y="273"/>
                </a:moveTo>
                <a:lnTo>
                  <a:pt x="156" y="273"/>
                </a:lnTo>
                <a:lnTo>
                  <a:pt x="142" y="274"/>
                </a:lnTo>
                <a:lnTo>
                  <a:pt x="142" y="261"/>
                </a:lnTo>
                <a:lnTo>
                  <a:pt x="156" y="261"/>
                </a:lnTo>
                <a:lnTo>
                  <a:pt x="156" y="273"/>
                </a:lnTo>
                <a:close/>
                <a:moveTo>
                  <a:pt x="161" y="34"/>
                </a:moveTo>
                <a:lnTo>
                  <a:pt x="161" y="34"/>
                </a:lnTo>
                <a:lnTo>
                  <a:pt x="179" y="39"/>
                </a:lnTo>
                <a:lnTo>
                  <a:pt x="179" y="65"/>
                </a:lnTo>
                <a:lnTo>
                  <a:pt x="161" y="60"/>
                </a:lnTo>
                <a:lnTo>
                  <a:pt x="161" y="34"/>
                </a:lnTo>
                <a:close/>
                <a:moveTo>
                  <a:pt x="161" y="79"/>
                </a:moveTo>
                <a:lnTo>
                  <a:pt x="161" y="79"/>
                </a:lnTo>
                <a:lnTo>
                  <a:pt x="180" y="83"/>
                </a:lnTo>
                <a:lnTo>
                  <a:pt x="180" y="109"/>
                </a:lnTo>
                <a:lnTo>
                  <a:pt x="161" y="105"/>
                </a:lnTo>
                <a:lnTo>
                  <a:pt x="161" y="79"/>
                </a:lnTo>
                <a:close/>
                <a:moveTo>
                  <a:pt x="175" y="192"/>
                </a:moveTo>
                <a:lnTo>
                  <a:pt x="175" y="192"/>
                </a:lnTo>
                <a:lnTo>
                  <a:pt x="162" y="191"/>
                </a:lnTo>
                <a:lnTo>
                  <a:pt x="162" y="179"/>
                </a:lnTo>
                <a:lnTo>
                  <a:pt x="175" y="180"/>
                </a:lnTo>
                <a:lnTo>
                  <a:pt x="175" y="192"/>
                </a:lnTo>
                <a:close/>
                <a:moveTo>
                  <a:pt x="175" y="200"/>
                </a:moveTo>
                <a:lnTo>
                  <a:pt x="175" y="200"/>
                </a:lnTo>
                <a:lnTo>
                  <a:pt x="175" y="212"/>
                </a:lnTo>
                <a:lnTo>
                  <a:pt x="162" y="212"/>
                </a:lnTo>
                <a:lnTo>
                  <a:pt x="162" y="199"/>
                </a:lnTo>
                <a:lnTo>
                  <a:pt x="175" y="200"/>
                </a:lnTo>
                <a:close/>
                <a:moveTo>
                  <a:pt x="175" y="220"/>
                </a:moveTo>
                <a:lnTo>
                  <a:pt x="175" y="220"/>
                </a:lnTo>
                <a:lnTo>
                  <a:pt x="175" y="232"/>
                </a:lnTo>
                <a:lnTo>
                  <a:pt x="162" y="232"/>
                </a:lnTo>
                <a:lnTo>
                  <a:pt x="162" y="219"/>
                </a:lnTo>
                <a:lnTo>
                  <a:pt x="175" y="220"/>
                </a:lnTo>
                <a:close/>
                <a:moveTo>
                  <a:pt x="175" y="240"/>
                </a:moveTo>
                <a:lnTo>
                  <a:pt x="175" y="240"/>
                </a:lnTo>
                <a:lnTo>
                  <a:pt x="175" y="253"/>
                </a:lnTo>
                <a:lnTo>
                  <a:pt x="162" y="253"/>
                </a:lnTo>
                <a:lnTo>
                  <a:pt x="162" y="240"/>
                </a:lnTo>
                <a:lnTo>
                  <a:pt x="175" y="240"/>
                </a:lnTo>
                <a:close/>
                <a:moveTo>
                  <a:pt x="175" y="273"/>
                </a:moveTo>
                <a:lnTo>
                  <a:pt x="175" y="273"/>
                </a:lnTo>
                <a:lnTo>
                  <a:pt x="162" y="273"/>
                </a:lnTo>
                <a:lnTo>
                  <a:pt x="162" y="261"/>
                </a:lnTo>
                <a:lnTo>
                  <a:pt x="175" y="260"/>
                </a:lnTo>
                <a:lnTo>
                  <a:pt x="175" y="273"/>
                </a:lnTo>
                <a:close/>
                <a:moveTo>
                  <a:pt x="180" y="152"/>
                </a:moveTo>
                <a:lnTo>
                  <a:pt x="180" y="152"/>
                </a:lnTo>
                <a:lnTo>
                  <a:pt x="161" y="149"/>
                </a:lnTo>
                <a:lnTo>
                  <a:pt x="161" y="123"/>
                </a:lnTo>
                <a:lnTo>
                  <a:pt x="180" y="126"/>
                </a:lnTo>
                <a:lnTo>
                  <a:pt x="180" y="152"/>
                </a:lnTo>
                <a:close/>
                <a:moveTo>
                  <a:pt x="279" y="189"/>
                </a:moveTo>
                <a:lnTo>
                  <a:pt x="279" y="189"/>
                </a:lnTo>
                <a:lnTo>
                  <a:pt x="288" y="190"/>
                </a:lnTo>
                <a:lnTo>
                  <a:pt x="288" y="200"/>
                </a:lnTo>
                <a:lnTo>
                  <a:pt x="279" y="199"/>
                </a:lnTo>
                <a:lnTo>
                  <a:pt x="279" y="189"/>
                </a:lnTo>
                <a:close/>
                <a:moveTo>
                  <a:pt x="288" y="207"/>
                </a:moveTo>
                <a:lnTo>
                  <a:pt x="288" y="207"/>
                </a:lnTo>
                <a:lnTo>
                  <a:pt x="288" y="217"/>
                </a:lnTo>
                <a:lnTo>
                  <a:pt x="279" y="216"/>
                </a:lnTo>
                <a:lnTo>
                  <a:pt x="279" y="206"/>
                </a:lnTo>
                <a:lnTo>
                  <a:pt x="288" y="207"/>
                </a:lnTo>
                <a:close/>
                <a:moveTo>
                  <a:pt x="278" y="223"/>
                </a:moveTo>
                <a:lnTo>
                  <a:pt x="278" y="223"/>
                </a:lnTo>
                <a:lnTo>
                  <a:pt x="288" y="223"/>
                </a:lnTo>
                <a:lnTo>
                  <a:pt x="288" y="233"/>
                </a:lnTo>
                <a:lnTo>
                  <a:pt x="278" y="233"/>
                </a:lnTo>
                <a:lnTo>
                  <a:pt x="278" y="223"/>
                </a:lnTo>
                <a:close/>
                <a:moveTo>
                  <a:pt x="264" y="188"/>
                </a:moveTo>
                <a:lnTo>
                  <a:pt x="264" y="188"/>
                </a:lnTo>
                <a:lnTo>
                  <a:pt x="274" y="189"/>
                </a:lnTo>
                <a:lnTo>
                  <a:pt x="274" y="199"/>
                </a:lnTo>
                <a:lnTo>
                  <a:pt x="264" y="198"/>
                </a:lnTo>
                <a:lnTo>
                  <a:pt x="264" y="188"/>
                </a:lnTo>
                <a:close/>
                <a:moveTo>
                  <a:pt x="274" y="206"/>
                </a:moveTo>
                <a:lnTo>
                  <a:pt x="274" y="206"/>
                </a:lnTo>
                <a:lnTo>
                  <a:pt x="274" y="216"/>
                </a:lnTo>
                <a:lnTo>
                  <a:pt x="264" y="216"/>
                </a:lnTo>
                <a:lnTo>
                  <a:pt x="264" y="205"/>
                </a:lnTo>
                <a:lnTo>
                  <a:pt x="274" y="206"/>
                </a:lnTo>
                <a:close/>
                <a:moveTo>
                  <a:pt x="264" y="222"/>
                </a:moveTo>
                <a:lnTo>
                  <a:pt x="264" y="222"/>
                </a:lnTo>
                <a:lnTo>
                  <a:pt x="274" y="223"/>
                </a:lnTo>
                <a:lnTo>
                  <a:pt x="274" y="233"/>
                </a:lnTo>
                <a:lnTo>
                  <a:pt x="264" y="233"/>
                </a:lnTo>
                <a:lnTo>
                  <a:pt x="264" y="222"/>
                </a:lnTo>
                <a:close/>
                <a:moveTo>
                  <a:pt x="211" y="48"/>
                </a:moveTo>
                <a:lnTo>
                  <a:pt x="211" y="48"/>
                </a:lnTo>
                <a:lnTo>
                  <a:pt x="227" y="53"/>
                </a:lnTo>
                <a:lnTo>
                  <a:pt x="227" y="77"/>
                </a:lnTo>
                <a:lnTo>
                  <a:pt x="211" y="73"/>
                </a:lnTo>
                <a:lnTo>
                  <a:pt x="211" y="48"/>
                </a:lnTo>
                <a:close/>
                <a:moveTo>
                  <a:pt x="227" y="94"/>
                </a:moveTo>
                <a:lnTo>
                  <a:pt x="227" y="94"/>
                </a:lnTo>
                <a:lnTo>
                  <a:pt x="227" y="118"/>
                </a:lnTo>
                <a:lnTo>
                  <a:pt x="211" y="114"/>
                </a:lnTo>
                <a:lnTo>
                  <a:pt x="211" y="90"/>
                </a:lnTo>
                <a:lnTo>
                  <a:pt x="227" y="94"/>
                </a:lnTo>
                <a:close/>
                <a:moveTo>
                  <a:pt x="205" y="130"/>
                </a:moveTo>
                <a:lnTo>
                  <a:pt x="205" y="130"/>
                </a:lnTo>
                <a:lnTo>
                  <a:pt x="205" y="155"/>
                </a:lnTo>
                <a:lnTo>
                  <a:pt x="188" y="153"/>
                </a:lnTo>
                <a:lnTo>
                  <a:pt x="188" y="127"/>
                </a:lnTo>
                <a:lnTo>
                  <a:pt x="205" y="130"/>
                </a:lnTo>
                <a:close/>
                <a:moveTo>
                  <a:pt x="205" y="113"/>
                </a:moveTo>
                <a:lnTo>
                  <a:pt x="205" y="113"/>
                </a:lnTo>
                <a:lnTo>
                  <a:pt x="187" y="110"/>
                </a:lnTo>
                <a:lnTo>
                  <a:pt x="187" y="85"/>
                </a:lnTo>
                <a:lnTo>
                  <a:pt x="205" y="89"/>
                </a:lnTo>
                <a:lnTo>
                  <a:pt x="205" y="113"/>
                </a:lnTo>
                <a:close/>
                <a:moveTo>
                  <a:pt x="187" y="41"/>
                </a:moveTo>
                <a:lnTo>
                  <a:pt x="187" y="41"/>
                </a:lnTo>
                <a:lnTo>
                  <a:pt x="204" y="46"/>
                </a:lnTo>
                <a:lnTo>
                  <a:pt x="204" y="71"/>
                </a:lnTo>
                <a:lnTo>
                  <a:pt x="187" y="67"/>
                </a:lnTo>
                <a:lnTo>
                  <a:pt x="187" y="41"/>
                </a:lnTo>
                <a:close/>
                <a:moveTo>
                  <a:pt x="225" y="233"/>
                </a:moveTo>
                <a:lnTo>
                  <a:pt x="225" y="233"/>
                </a:lnTo>
                <a:lnTo>
                  <a:pt x="182" y="232"/>
                </a:lnTo>
                <a:lnTo>
                  <a:pt x="182" y="220"/>
                </a:lnTo>
                <a:lnTo>
                  <a:pt x="225" y="221"/>
                </a:lnTo>
                <a:lnTo>
                  <a:pt x="225" y="233"/>
                </a:lnTo>
                <a:close/>
                <a:moveTo>
                  <a:pt x="225" y="215"/>
                </a:moveTo>
                <a:lnTo>
                  <a:pt x="225" y="215"/>
                </a:lnTo>
                <a:lnTo>
                  <a:pt x="182" y="213"/>
                </a:lnTo>
                <a:lnTo>
                  <a:pt x="182" y="201"/>
                </a:lnTo>
                <a:lnTo>
                  <a:pt x="225" y="203"/>
                </a:lnTo>
                <a:lnTo>
                  <a:pt x="225" y="215"/>
                </a:lnTo>
                <a:close/>
                <a:moveTo>
                  <a:pt x="225" y="196"/>
                </a:moveTo>
                <a:lnTo>
                  <a:pt x="225" y="196"/>
                </a:lnTo>
                <a:lnTo>
                  <a:pt x="182" y="193"/>
                </a:lnTo>
                <a:lnTo>
                  <a:pt x="182" y="181"/>
                </a:lnTo>
                <a:lnTo>
                  <a:pt x="225" y="184"/>
                </a:lnTo>
                <a:lnTo>
                  <a:pt x="225" y="196"/>
                </a:lnTo>
                <a:close/>
                <a:moveTo>
                  <a:pt x="227" y="158"/>
                </a:moveTo>
                <a:lnTo>
                  <a:pt x="227" y="158"/>
                </a:lnTo>
                <a:lnTo>
                  <a:pt x="211" y="156"/>
                </a:lnTo>
                <a:lnTo>
                  <a:pt x="211" y="131"/>
                </a:lnTo>
                <a:lnTo>
                  <a:pt x="227" y="134"/>
                </a:lnTo>
                <a:lnTo>
                  <a:pt x="227" y="158"/>
                </a:lnTo>
                <a:close/>
                <a:moveTo>
                  <a:pt x="234" y="55"/>
                </a:moveTo>
                <a:lnTo>
                  <a:pt x="234" y="55"/>
                </a:lnTo>
                <a:lnTo>
                  <a:pt x="249" y="59"/>
                </a:lnTo>
                <a:lnTo>
                  <a:pt x="249" y="82"/>
                </a:lnTo>
                <a:lnTo>
                  <a:pt x="234" y="79"/>
                </a:lnTo>
                <a:lnTo>
                  <a:pt x="234" y="55"/>
                </a:lnTo>
                <a:close/>
                <a:moveTo>
                  <a:pt x="249" y="99"/>
                </a:moveTo>
                <a:lnTo>
                  <a:pt x="249" y="99"/>
                </a:lnTo>
                <a:lnTo>
                  <a:pt x="249" y="122"/>
                </a:lnTo>
                <a:lnTo>
                  <a:pt x="234" y="119"/>
                </a:lnTo>
                <a:lnTo>
                  <a:pt x="234" y="95"/>
                </a:lnTo>
                <a:lnTo>
                  <a:pt x="249" y="99"/>
                </a:lnTo>
                <a:close/>
                <a:moveTo>
                  <a:pt x="234" y="185"/>
                </a:moveTo>
                <a:lnTo>
                  <a:pt x="234" y="185"/>
                </a:lnTo>
                <a:lnTo>
                  <a:pt x="245" y="186"/>
                </a:lnTo>
                <a:lnTo>
                  <a:pt x="245" y="197"/>
                </a:lnTo>
                <a:lnTo>
                  <a:pt x="234" y="196"/>
                </a:lnTo>
                <a:lnTo>
                  <a:pt x="234" y="185"/>
                </a:lnTo>
                <a:close/>
                <a:moveTo>
                  <a:pt x="234" y="203"/>
                </a:moveTo>
                <a:lnTo>
                  <a:pt x="234" y="203"/>
                </a:lnTo>
                <a:lnTo>
                  <a:pt x="245" y="204"/>
                </a:lnTo>
                <a:lnTo>
                  <a:pt x="245" y="215"/>
                </a:lnTo>
                <a:lnTo>
                  <a:pt x="234" y="215"/>
                </a:lnTo>
                <a:lnTo>
                  <a:pt x="234" y="203"/>
                </a:lnTo>
                <a:close/>
                <a:moveTo>
                  <a:pt x="245" y="221"/>
                </a:moveTo>
                <a:lnTo>
                  <a:pt x="245" y="221"/>
                </a:lnTo>
                <a:lnTo>
                  <a:pt x="245" y="232"/>
                </a:lnTo>
                <a:lnTo>
                  <a:pt x="234" y="232"/>
                </a:lnTo>
                <a:lnTo>
                  <a:pt x="234" y="221"/>
                </a:lnTo>
                <a:lnTo>
                  <a:pt x="245" y="221"/>
                </a:lnTo>
                <a:close/>
                <a:moveTo>
                  <a:pt x="234" y="240"/>
                </a:moveTo>
                <a:lnTo>
                  <a:pt x="234" y="240"/>
                </a:lnTo>
                <a:lnTo>
                  <a:pt x="245" y="240"/>
                </a:lnTo>
                <a:lnTo>
                  <a:pt x="245" y="251"/>
                </a:lnTo>
                <a:lnTo>
                  <a:pt x="234" y="251"/>
                </a:lnTo>
                <a:lnTo>
                  <a:pt x="234" y="240"/>
                </a:lnTo>
                <a:close/>
                <a:moveTo>
                  <a:pt x="245" y="269"/>
                </a:moveTo>
                <a:lnTo>
                  <a:pt x="245" y="269"/>
                </a:lnTo>
                <a:lnTo>
                  <a:pt x="235" y="269"/>
                </a:lnTo>
                <a:lnTo>
                  <a:pt x="235" y="258"/>
                </a:lnTo>
                <a:lnTo>
                  <a:pt x="245" y="258"/>
                </a:lnTo>
                <a:lnTo>
                  <a:pt x="245" y="269"/>
                </a:lnTo>
                <a:close/>
                <a:moveTo>
                  <a:pt x="249" y="161"/>
                </a:moveTo>
                <a:lnTo>
                  <a:pt x="249" y="161"/>
                </a:lnTo>
                <a:lnTo>
                  <a:pt x="234" y="159"/>
                </a:lnTo>
                <a:lnTo>
                  <a:pt x="234" y="135"/>
                </a:lnTo>
                <a:lnTo>
                  <a:pt x="249" y="137"/>
                </a:lnTo>
                <a:lnTo>
                  <a:pt x="249" y="161"/>
                </a:lnTo>
                <a:close/>
                <a:moveTo>
                  <a:pt x="250" y="186"/>
                </a:moveTo>
                <a:lnTo>
                  <a:pt x="250" y="186"/>
                </a:lnTo>
                <a:lnTo>
                  <a:pt x="260" y="187"/>
                </a:lnTo>
                <a:lnTo>
                  <a:pt x="260" y="198"/>
                </a:lnTo>
                <a:lnTo>
                  <a:pt x="250" y="197"/>
                </a:lnTo>
                <a:lnTo>
                  <a:pt x="250" y="186"/>
                </a:lnTo>
                <a:close/>
                <a:moveTo>
                  <a:pt x="250" y="204"/>
                </a:moveTo>
                <a:lnTo>
                  <a:pt x="250" y="204"/>
                </a:lnTo>
                <a:lnTo>
                  <a:pt x="260" y="205"/>
                </a:lnTo>
                <a:lnTo>
                  <a:pt x="260" y="216"/>
                </a:lnTo>
                <a:lnTo>
                  <a:pt x="250" y="215"/>
                </a:lnTo>
                <a:lnTo>
                  <a:pt x="250" y="204"/>
                </a:lnTo>
                <a:close/>
                <a:moveTo>
                  <a:pt x="260" y="222"/>
                </a:moveTo>
                <a:lnTo>
                  <a:pt x="260" y="222"/>
                </a:lnTo>
                <a:lnTo>
                  <a:pt x="260" y="233"/>
                </a:lnTo>
                <a:lnTo>
                  <a:pt x="250" y="233"/>
                </a:lnTo>
                <a:lnTo>
                  <a:pt x="250" y="222"/>
                </a:lnTo>
                <a:lnTo>
                  <a:pt x="260" y="222"/>
                </a:lnTo>
                <a:close/>
                <a:moveTo>
                  <a:pt x="250" y="240"/>
                </a:moveTo>
                <a:lnTo>
                  <a:pt x="250" y="240"/>
                </a:lnTo>
                <a:lnTo>
                  <a:pt x="260" y="240"/>
                </a:lnTo>
                <a:lnTo>
                  <a:pt x="260" y="251"/>
                </a:lnTo>
                <a:lnTo>
                  <a:pt x="250" y="251"/>
                </a:lnTo>
                <a:lnTo>
                  <a:pt x="250" y="240"/>
                </a:lnTo>
                <a:close/>
                <a:moveTo>
                  <a:pt x="260" y="268"/>
                </a:moveTo>
                <a:lnTo>
                  <a:pt x="260" y="268"/>
                </a:lnTo>
                <a:lnTo>
                  <a:pt x="250" y="269"/>
                </a:lnTo>
                <a:lnTo>
                  <a:pt x="250" y="258"/>
                </a:lnTo>
                <a:lnTo>
                  <a:pt x="260" y="257"/>
                </a:lnTo>
                <a:lnTo>
                  <a:pt x="260" y="268"/>
                </a:lnTo>
                <a:close/>
                <a:moveTo>
                  <a:pt x="264" y="240"/>
                </a:moveTo>
                <a:lnTo>
                  <a:pt x="264" y="240"/>
                </a:lnTo>
                <a:lnTo>
                  <a:pt x="274" y="240"/>
                </a:lnTo>
                <a:lnTo>
                  <a:pt x="274" y="251"/>
                </a:lnTo>
                <a:lnTo>
                  <a:pt x="264" y="251"/>
                </a:lnTo>
                <a:lnTo>
                  <a:pt x="264" y="240"/>
                </a:lnTo>
                <a:close/>
                <a:moveTo>
                  <a:pt x="274" y="268"/>
                </a:moveTo>
                <a:lnTo>
                  <a:pt x="274" y="268"/>
                </a:lnTo>
                <a:lnTo>
                  <a:pt x="265" y="268"/>
                </a:lnTo>
                <a:lnTo>
                  <a:pt x="265" y="257"/>
                </a:lnTo>
                <a:lnTo>
                  <a:pt x="274" y="257"/>
                </a:lnTo>
                <a:lnTo>
                  <a:pt x="274" y="268"/>
                </a:lnTo>
                <a:close/>
                <a:moveTo>
                  <a:pt x="278" y="240"/>
                </a:moveTo>
                <a:lnTo>
                  <a:pt x="278" y="240"/>
                </a:lnTo>
                <a:lnTo>
                  <a:pt x="288" y="240"/>
                </a:lnTo>
                <a:lnTo>
                  <a:pt x="288" y="251"/>
                </a:lnTo>
                <a:lnTo>
                  <a:pt x="278" y="251"/>
                </a:lnTo>
                <a:lnTo>
                  <a:pt x="278" y="240"/>
                </a:lnTo>
                <a:close/>
                <a:moveTo>
                  <a:pt x="288" y="267"/>
                </a:moveTo>
                <a:lnTo>
                  <a:pt x="288" y="267"/>
                </a:lnTo>
                <a:lnTo>
                  <a:pt x="279" y="268"/>
                </a:lnTo>
                <a:lnTo>
                  <a:pt x="279" y="257"/>
                </a:lnTo>
                <a:lnTo>
                  <a:pt x="288" y="257"/>
                </a:lnTo>
                <a:lnTo>
                  <a:pt x="288" y="267"/>
                </a:lnTo>
                <a:close/>
                <a:moveTo>
                  <a:pt x="288" y="267"/>
                </a:moveTo>
                <a:lnTo>
                  <a:pt x="288" y="267"/>
                </a:lnTo>
                <a:close/>
              </a:path>
            </a:pathLst>
          </a:custGeom>
          <a:solidFill>
            <a:schemeClr val="tx1"/>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5" name="Slide Number Placeholder 4"/>
          <p:cNvSpPr>
            <a:spLocks noGrp="1"/>
          </p:cNvSpPr>
          <p:nvPr>
            <p:ph type="sldNum" sz="quarter" idx="4"/>
          </p:nvPr>
        </p:nvSpPr>
        <p:spPr/>
        <p:txBody>
          <a:bodyPr/>
          <a:lstStyle/>
          <a:p>
            <a:pPr defTabSz="685783"/>
            <a:fld id="{77513DED-9F41-6D4C-AADB-00EAAC4B4386}" type="slidenum">
              <a:rPr lang="en-US"/>
              <a:pPr defTabSz="685783"/>
              <a:t>76</a:t>
            </a:fld>
            <a:endParaRPr lang="en-US"/>
          </a:p>
        </p:txBody>
      </p:sp>
    </p:spTree>
    <p:extLst>
      <p:ext uri="{BB962C8B-B14F-4D97-AF65-F5344CB8AC3E}">
        <p14:creationId xmlns:p14="http://schemas.microsoft.com/office/powerpoint/2010/main" val="404053445"/>
      </p:ext>
    </p:extLst>
  </p:cSld>
  <p:clrMapOvr>
    <a:masterClrMapping/>
  </p:clrMapOvr>
  <mc:AlternateContent xmlns:mc="http://schemas.openxmlformats.org/markup-compatibility/2006" xmlns:p14="http://schemas.microsoft.com/office/powerpoint/2010/main">
    <mc:Choice Requires="p14">
      <p:transition spd="slow" p14:dur="1200" advClick="0" advTm="3000">
        <p14:pan/>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heel(1)">
                                      <p:cBhvr>
                                        <p:cTn id="7" dur="1000"/>
                                        <p:tgtEl>
                                          <p:spTgt spid="24"/>
                                        </p:tgtEl>
                                      </p:cBhvr>
                                    </p:animEffect>
                                  </p:childTnLst>
                                </p:cTn>
                              </p:par>
                              <p:par>
                                <p:cTn id="8" presetID="23" presetClass="entr" presetSubtype="16"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p:cTn id="10" dur="500" fill="hold"/>
                                        <p:tgtEl>
                                          <p:spTgt spid="48"/>
                                        </p:tgtEl>
                                        <p:attrNameLst>
                                          <p:attrName>ppt_w</p:attrName>
                                        </p:attrNameLst>
                                      </p:cBhvr>
                                      <p:tavLst>
                                        <p:tav tm="0">
                                          <p:val>
                                            <p:fltVal val="0"/>
                                          </p:val>
                                        </p:tav>
                                        <p:tav tm="100000">
                                          <p:val>
                                            <p:strVal val="#ppt_w"/>
                                          </p:val>
                                        </p:tav>
                                      </p:tavLst>
                                    </p:anim>
                                    <p:anim calcmode="lin" valueType="num">
                                      <p:cBhvr>
                                        <p:cTn id="11" dur="500" fill="hold"/>
                                        <p:tgtEl>
                                          <p:spTgt spid="48"/>
                                        </p:tgtEl>
                                        <p:attrNameLst>
                                          <p:attrName>ppt_h</p:attrName>
                                        </p:attrNameLst>
                                      </p:cBhvr>
                                      <p:tavLst>
                                        <p:tav tm="0">
                                          <p:val>
                                            <p:fltVal val="0"/>
                                          </p:val>
                                        </p:tav>
                                        <p:tav tm="100000">
                                          <p:val>
                                            <p:strVal val="#ppt_h"/>
                                          </p:val>
                                        </p:tav>
                                      </p:tavLst>
                                    </p:anim>
                                  </p:childTnLst>
                                </p:cTn>
                              </p:par>
                              <p:par>
                                <p:cTn id="12" presetID="53" presetClass="entr" presetSubtype="16"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par>
                          <p:cTn id="17" fill="hold">
                            <p:stCondLst>
                              <p:cond delay="1000"/>
                            </p:stCondLst>
                            <p:childTnLst>
                              <p:par>
                                <p:cTn id="18" presetID="23" presetClass="entr" presetSubtype="16"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childTnLst>
                                </p:cTn>
                              </p:par>
                              <p:par>
                                <p:cTn id="22" presetID="53" presetClass="entr" presetSubtype="16"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par>
                          <p:cTn id="27" fill="hold">
                            <p:stCondLst>
                              <p:cond delay="1500"/>
                            </p:stCondLst>
                            <p:childTnLst>
                              <p:par>
                                <p:cTn id="28" presetID="23" presetClass="entr" presetSubtype="16"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p:cTn id="30" dur="500" fill="hold"/>
                                        <p:tgtEl>
                                          <p:spTgt spid="32"/>
                                        </p:tgtEl>
                                        <p:attrNameLst>
                                          <p:attrName>ppt_w</p:attrName>
                                        </p:attrNameLst>
                                      </p:cBhvr>
                                      <p:tavLst>
                                        <p:tav tm="0">
                                          <p:val>
                                            <p:fltVal val="0"/>
                                          </p:val>
                                        </p:tav>
                                        <p:tav tm="100000">
                                          <p:val>
                                            <p:strVal val="#ppt_w"/>
                                          </p:val>
                                        </p:tav>
                                      </p:tavLst>
                                    </p:anim>
                                    <p:anim calcmode="lin" valueType="num">
                                      <p:cBhvr>
                                        <p:cTn id="31" dur="500" fill="hold"/>
                                        <p:tgtEl>
                                          <p:spTgt spid="32"/>
                                        </p:tgtEl>
                                        <p:attrNameLst>
                                          <p:attrName>ppt_h</p:attrName>
                                        </p:attrNameLst>
                                      </p:cBhvr>
                                      <p:tavLst>
                                        <p:tav tm="0">
                                          <p:val>
                                            <p:fltVal val="0"/>
                                          </p:val>
                                        </p:tav>
                                        <p:tav tm="100000">
                                          <p:val>
                                            <p:strVal val="#ppt_h"/>
                                          </p:val>
                                        </p:tav>
                                      </p:tavLst>
                                    </p:anim>
                                  </p:childTnLst>
                                </p:cTn>
                              </p:par>
                              <p:par>
                                <p:cTn id="32" presetID="53" presetClass="entr" presetSubtype="16"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32" grpId="0" animBg="1"/>
      <p:bldP spid="48" grpId="0" animBg="1"/>
      <p:bldP spid="7" grpId="0" animBg="1"/>
      <p:bldP spid="1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Timeline Start 2</a:t>
            </a:r>
          </a:p>
        </p:txBody>
      </p:sp>
      <p:sp>
        <p:nvSpPr>
          <p:cNvPr id="3" name="Footer Placeholder 2"/>
          <p:cNvSpPr>
            <a:spLocks noGrp="1"/>
          </p:cNvSpPr>
          <p:nvPr>
            <p:ph type="ftr" sz="quarter" idx="10"/>
          </p:nvPr>
        </p:nvSpPr>
        <p:spPr/>
        <p:txBody>
          <a:bodyPr/>
          <a:lstStyle/>
          <a:p>
            <a:r>
              <a:rPr lang="en-US" dirty="0"/>
              <a:t>www.graphicriver.net/goashape</a:t>
            </a:r>
          </a:p>
        </p:txBody>
      </p:sp>
      <p:cxnSp>
        <p:nvCxnSpPr>
          <p:cNvPr id="4" name="Straight Connector 3"/>
          <p:cNvCxnSpPr/>
          <p:nvPr/>
        </p:nvCxnSpPr>
        <p:spPr>
          <a:xfrm>
            <a:off x="1888071" y="3963427"/>
            <a:ext cx="7255932" cy="0"/>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24" name="Oval 23"/>
          <p:cNvSpPr>
            <a:spLocks noChangeAspect="1"/>
          </p:cNvSpPr>
          <p:nvPr/>
        </p:nvSpPr>
        <p:spPr>
          <a:xfrm>
            <a:off x="1408343" y="3783486"/>
            <a:ext cx="355380" cy="35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cxnSp>
        <p:nvCxnSpPr>
          <p:cNvPr id="31" name="Straight Connector 30"/>
          <p:cNvCxnSpPr/>
          <p:nvPr/>
        </p:nvCxnSpPr>
        <p:spPr>
          <a:xfrm flipV="1">
            <a:off x="1584671" y="3372032"/>
            <a:ext cx="0" cy="319485"/>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1495887" y="3112658"/>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3" name="Oval 32"/>
          <p:cNvSpPr>
            <a:spLocks noChangeAspect="1"/>
          </p:cNvSpPr>
          <p:nvPr/>
        </p:nvSpPr>
        <p:spPr>
          <a:xfrm>
            <a:off x="1513652" y="3891450"/>
            <a:ext cx="142149" cy="143999"/>
          </a:xfrm>
          <a:prstGeom prst="ellipse">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6" name="TextBox 35"/>
          <p:cNvSpPr txBox="1"/>
          <p:nvPr/>
        </p:nvSpPr>
        <p:spPr>
          <a:xfrm>
            <a:off x="863995" y="2692435"/>
            <a:ext cx="1438574" cy="276977"/>
          </a:xfrm>
          <a:prstGeom prst="rect">
            <a:avLst/>
          </a:prstGeom>
          <a:noFill/>
        </p:spPr>
        <p:txBody>
          <a:bodyPr wrap="none" lIns="91418" tIns="45708" rIns="91418" bIns="45708" rtlCol="0">
            <a:spAutoFit/>
          </a:bodyPr>
          <a:lstStyle/>
          <a:p>
            <a:r>
              <a:rPr lang="en-US" sz="1200" dirty="0">
                <a:solidFill>
                  <a:schemeClr val="accent2"/>
                </a:solidFill>
              </a:rPr>
              <a:t>Maecenas tempus</a:t>
            </a:r>
          </a:p>
        </p:txBody>
      </p:sp>
      <p:cxnSp>
        <p:nvCxnSpPr>
          <p:cNvPr id="35" name="Straight Connector 34"/>
          <p:cNvCxnSpPr/>
          <p:nvPr/>
        </p:nvCxnSpPr>
        <p:spPr>
          <a:xfrm flipV="1">
            <a:off x="7321977" y="3372032"/>
            <a:ext cx="0" cy="444369"/>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7233195" y="3112658"/>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41" name="Oval 40"/>
          <p:cNvSpPr>
            <a:spLocks noChangeAspect="1"/>
          </p:cNvSpPr>
          <p:nvPr/>
        </p:nvSpPr>
        <p:spPr>
          <a:xfrm>
            <a:off x="7250960"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42" name="TextBox 41"/>
          <p:cNvSpPr txBox="1"/>
          <p:nvPr/>
        </p:nvSpPr>
        <p:spPr>
          <a:xfrm>
            <a:off x="6833554" y="2194455"/>
            <a:ext cx="976910" cy="276977"/>
          </a:xfrm>
          <a:prstGeom prst="rect">
            <a:avLst/>
          </a:prstGeom>
          <a:noFill/>
        </p:spPr>
        <p:txBody>
          <a:bodyPr wrap="none" lIns="91418" tIns="45708" rIns="91418" bIns="45708" rtlCol="0">
            <a:spAutoFit/>
          </a:bodyPr>
          <a:lstStyle/>
          <a:p>
            <a:pPr algn="ctr"/>
            <a:r>
              <a:rPr lang="en-US" sz="1200">
                <a:solidFill>
                  <a:schemeClr val="accent2"/>
                </a:solidFill>
              </a:rPr>
              <a:t>Donec vitae</a:t>
            </a:r>
          </a:p>
        </p:txBody>
      </p:sp>
      <p:sp>
        <p:nvSpPr>
          <p:cNvPr id="43" name="TextBox 42"/>
          <p:cNvSpPr txBox="1"/>
          <p:nvPr/>
        </p:nvSpPr>
        <p:spPr>
          <a:xfrm>
            <a:off x="6427795" y="2438019"/>
            <a:ext cx="1788372" cy="545125"/>
          </a:xfrm>
          <a:prstGeom prst="rect">
            <a:avLst/>
          </a:prstGeom>
          <a:noFill/>
        </p:spPr>
        <p:txBody>
          <a:bodyPr wrap="square" lIns="91418" tIns="45708" rIns="91418" bIns="45708" rtlCol="0">
            <a:spAutoFit/>
          </a:bodyPr>
          <a:lstStyle/>
          <a:p>
            <a:pPr algn="ctr">
              <a:lnSpc>
                <a:spcPct val="120000"/>
              </a:lnSpc>
            </a:pPr>
            <a:r>
              <a:rPr lang="en-US" sz="800"/>
              <a:t>Aenean imperdiet. Pellentesque dapibus hendrerit tortor. Vestibulum facilisis.</a:t>
            </a:r>
          </a:p>
        </p:txBody>
      </p:sp>
      <p:cxnSp>
        <p:nvCxnSpPr>
          <p:cNvPr id="45" name="Straight Connector 44"/>
          <p:cNvCxnSpPr/>
          <p:nvPr/>
        </p:nvCxnSpPr>
        <p:spPr>
          <a:xfrm flipV="1">
            <a:off x="4482820" y="3372032"/>
            <a:ext cx="0" cy="444369"/>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46" name="Oval 45"/>
          <p:cNvSpPr>
            <a:spLocks noChangeAspect="1"/>
          </p:cNvSpPr>
          <p:nvPr/>
        </p:nvSpPr>
        <p:spPr>
          <a:xfrm>
            <a:off x="4394039" y="3112658"/>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47" name="Oval 46"/>
          <p:cNvSpPr>
            <a:spLocks noChangeAspect="1"/>
          </p:cNvSpPr>
          <p:nvPr/>
        </p:nvSpPr>
        <p:spPr>
          <a:xfrm>
            <a:off x="4411802"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48" name="TextBox 47"/>
          <p:cNvSpPr txBox="1"/>
          <p:nvPr/>
        </p:nvSpPr>
        <p:spPr>
          <a:xfrm>
            <a:off x="3958317" y="2194455"/>
            <a:ext cx="1049044" cy="276977"/>
          </a:xfrm>
          <a:prstGeom prst="rect">
            <a:avLst/>
          </a:prstGeom>
          <a:noFill/>
        </p:spPr>
        <p:txBody>
          <a:bodyPr wrap="none" lIns="91418" tIns="45708" rIns="91418" bIns="45708" rtlCol="0">
            <a:spAutoFit/>
          </a:bodyPr>
          <a:lstStyle/>
          <a:p>
            <a:pPr algn="ctr"/>
            <a:r>
              <a:rPr lang="en-US" sz="1200">
                <a:solidFill>
                  <a:schemeClr val="accent2"/>
                </a:solidFill>
              </a:rPr>
              <a:t>Morbi mattis</a:t>
            </a:r>
          </a:p>
        </p:txBody>
      </p:sp>
      <p:sp>
        <p:nvSpPr>
          <p:cNvPr id="49" name="TextBox 48"/>
          <p:cNvSpPr txBox="1"/>
          <p:nvPr/>
        </p:nvSpPr>
        <p:spPr>
          <a:xfrm>
            <a:off x="3588639" y="2437990"/>
            <a:ext cx="1788372" cy="531403"/>
          </a:xfrm>
          <a:prstGeom prst="rect">
            <a:avLst/>
          </a:prstGeom>
          <a:noFill/>
        </p:spPr>
        <p:txBody>
          <a:bodyPr wrap="square" lIns="91418" tIns="45708" rIns="91418" bIns="45708" rtlCol="0">
            <a:spAutoFit/>
          </a:bodyPr>
          <a:lstStyle/>
          <a:p>
            <a:pPr algn="ctr">
              <a:lnSpc>
                <a:spcPct val="120000"/>
              </a:lnSpc>
            </a:pPr>
            <a:r>
              <a:rPr lang="en-US" sz="800"/>
              <a:t>Aenean imperdiet. Pellentesque dapibus hendrerit tortor. Vestibulum facilisis, purus nec pulvinar.</a:t>
            </a:r>
          </a:p>
        </p:txBody>
      </p:sp>
      <p:sp>
        <p:nvSpPr>
          <p:cNvPr id="7" name="Freeform 5"/>
          <p:cNvSpPr>
            <a:spLocks noEditPoints="1"/>
          </p:cNvSpPr>
          <p:nvPr/>
        </p:nvSpPr>
        <p:spPr bwMode="auto">
          <a:xfrm>
            <a:off x="1185867" y="2128889"/>
            <a:ext cx="812800" cy="466725"/>
          </a:xfrm>
          <a:custGeom>
            <a:avLst/>
            <a:gdLst>
              <a:gd name="T0" fmla="*/ 138 w 234"/>
              <a:gd name="T1" fmla="*/ 0 h 128"/>
              <a:gd name="T2" fmla="*/ 138 w 234"/>
              <a:gd name="T3" fmla="*/ 0 h 128"/>
              <a:gd name="T4" fmla="*/ 98 w 234"/>
              <a:gd name="T5" fmla="*/ 54 h 128"/>
              <a:gd name="T6" fmla="*/ 129 w 234"/>
              <a:gd name="T7" fmla="*/ 94 h 128"/>
              <a:gd name="T8" fmla="*/ 111 w 234"/>
              <a:gd name="T9" fmla="*/ 107 h 128"/>
              <a:gd name="T10" fmla="*/ 64 w 234"/>
              <a:gd name="T11" fmla="*/ 43 h 128"/>
              <a:gd name="T12" fmla="*/ 0 w 234"/>
              <a:gd name="T13" fmla="*/ 128 h 128"/>
              <a:gd name="T14" fmla="*/ 234 w 234"/>
              <a:gd name="T15" fmla="*/ 128 h 128"/>
              <a:gd name="T16" fmla="*/ 138 w 234"/>
              <a:gd name="T17" fmla="*/ 0 h 128"/>
              <a:gd name="T18" fmla="*/ 138 w 234"/>
              <a:gd name="T19" fmla="*/ 0 h 128"/>
              <a:gd name="T20" fmla="*/ 138 w 234"/>
              <a:gd name="T2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128">
                <a:moveTo>
                  <a:pt x="138" y="0"/>
                </a:moveTo>
                <a:lnTo>
                  <a:pt x="138" y="0"/>
                </a:lnTo>
                <a:lnTo>
                  <a:pt x="98" y="54"/>
                </a:lnTo>
                <a:lnTo>
                  <a:pt x="129" y="94"/>
                </a:lnTo>
                <a:lnTo>
                  <a:pt x="111" y="107"/>
                </a:lnTo>
                <a:cubicBezTo>
                  <a:pt x="93" y="83"/>
                  <a:pt x="64" y="43"/>
                  <a:pt x="64" y="43"/>
                </a:cubicBezTo>
                <a:lnTo>
                  <a:pt x="0" y="128"/>
                </a:lnTo>
                <a:lnTo>
                  <a:pt x="234" y="128"/>
                </a:lnTo>
                <a:lnTo>
                  <a:pt x="138" y="0"/>
                </a:lnTo>
                <a:close/>
                <a:moveTo>
                  <a:pt x="138" y="0"/>
                </a:moveTo>
                <a:lnTo>
                  <a:pt x="138" y="0"/>
                </a:lnTo>
                <a:close/>
              </a:path>
            </a:pathLst>
          </a:custGeom>
          <a:solidFill>
            <a:schemeClr val="tx1"/>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10" name="Freeform 9"/>
          <p:cNvSpPr>
            <a:spLocks noEditPoints="1"/>
          </p:cNvSpPr>
          <p:nvPr/>
        </p:nvSpPr>
        <p:spPr bwMode="auto">
          <a:xfrm>
            <a:off x="4364044" y="1884372"/>
            <a:ext cx="238124" cy="241300"/>
          </a:xfrm>
          <a:custGeom>
            <a:avLst/>
            <a:gdLst>
              <a:gd name="T0" fmla="*/ 1284 w 1334"/>
              <a:gd name="T1" fmla="*/ 51 h 1335"/>
              <a:gd name="T2" fmla="*/ 1284 w 1334"/>
              <a:gd name="T3" fmla="*/ 51 h 1335"/>
              <a:gd name="T4" fmla="*/ 1163 w 1334"/>
              <a:gd name="T5" fmla="*/ 0 h 1335"/>
              <a:gd name="T6" fmla="*/ 171 w 1334"/>
              <a:gd name="T7" fmla="*/ 0 h 1335"/>
              <a:gd name="T8" fmla="*/ 50 w 1334"/>
              <a:gd name="T9" fmla="*/ 51 h 1335"/>
              <a:gd name="T10" fmla="*/ 0 w 1334"/>
              <a:gd name="T11" fmla="*/ 172 h 1335"/>
              <a:gd name="T12" fmla="*/ 0 w 1334"/>
              <a:gd name="T13" fmla="*/ 1164 h 1335"/>
              <a:gd name="T14" fmla="*/ 50 w 1334"/>
              <a:gd name="T15" fmla="*/ 1285 h 1335"/>
              <a:gd name="T16" fmla="*/ 171 w 1334"/>
              <a:gd name="T17" fmla="*/ 1335 h 1335"/>
              <a:gd name="T18" fmla="*/ 1163 w 1334"/>
              <a:gd name="T19" fmla="*/ 1335 h 1335"/>
              <a:gd name="T20" fmla="*/ 1284 w 1334"/>
              <a:gd name="T21" fmla="*/ 1285 h 1335"/>
              <a:gd name="T22" fmla="*/ 1334 w 1334"/>
              <a:gd name="T23" fmla="*/ 1164 h 1335"/>
              <a:gd name="T24" fmla="*/ 1334 w 1334"/>
              <a:gd name="T25" fmla="*/ 172 h 1335"/>
              <a:gd name="T26" fmla="*/ 1284 w 1334"/>
              <a:gd name="T27" fmla="*/ 51 h 1335"/>
              <a:gd name="T28" fmla="*/ 1284 w 1334"/>
              <a:gd name="T29" fmla="*/ 51 h 1335"/>
              <a:gd name="T30" fmla="*/ 479 w 1334"/>
              <a:gd name="T31" fmla="*/ 481 h 1335"/>
              <a:gd name="T32" fmla="*/ 479 w 1334"/>
              <a:gd name="T33" fmla="*/ 481 h 1335"/>
              <a:gd name="T34" fmla="*/ 668 w 1334"/>
              <a:gd name="T35" fmla="*/ 405 h 1335"/>
              <a:gd name="T36" fmla="*/ 858 w 1334"/>
              <a:gd name="T37" fmla="*/ 481 h 1335"/>
              <a:gd name="T38" fmla="*/ 936 w 1334"/>
              <a:gd name="T39" fmla="*/ 665 h 1335"/>
              <a:gd name="T40" fmla="*/ 858 w 1334"/>
              <a:gd name="T41" fmla="*/ 849 h 1335"/>
              <a:gd name="T42" fmla="*/ 668 w 1334"/>
              <a:gd name="T43" fmla="*/ 925 h 1335"/>
              <a:gd name="T44" fmla="*/ 479 w 1334"/>
              <a:gd name="T45" fmla="*/ 849 h 1335"/>
              <a:gd name="T46" fmla="*/ 400 w 1334"/>
              <a:gd name="T47" fmla="*/ 665 h 1335"/>
              <a:gd name="T48" fmla="*/ 479 w 1334"/>
              <a:gd name="T49" fmla="*/ 481 h 1335"/>
              <a:gd name="T50" fmla="*/ 479 w 1334"/>
              <a:gd name="T51" fmla="*/ 481 h 1335"/>
              <a:gd name="T52" fmla="*/ 1183 w 1334"/>
              <a:gd name="T53" fmla="*/ 1128 h 1335"/>
              <a:gd name="T54" fmla="*/ 1183 w 1334"/>
              <a:gd name="T55" fmla="*/ 1128 h 1335"/>
              <a:gd name="T56" fmla="*/ 1168 w 1334"/>
              <a:gd name="T57" fmla="*/ 1166 h 1335"/>
              <a:gd name="T58" fmla="*/ 1130 w 1334"/>
              <a:gd name="T59" fmla="*/ 1181 h 1335"/>
              <a:gd name="T60" fmla="*/ 201 w 1334"/>
              <a:gd name="T61" fmla="*/ 1181 h 1335"/>
              <a:gd name="T62" fmla="*/ 163 w 1334"/>
              <a:gd name="T63" fmla="*/ 1166 h 1335"/>
              <a:gd name="T64" fmla="*/ 148 w 1334"/>
              <a:gd name="T65" fmla="*/ 1128 h 1335"/>
              <a:gd name="T66" fmla="*/ 148 w 1334"/>
              <a:gd name="T67" fmla="*/ 565 h 1335"/>
              <a:gd name="T68" fmla="*/ 271 w 1334"/>
              <a:gd name="T69" fmla="*/ 565 h 1335"/>
              <a:gd name="T70" fmla="*/ 253 w 1334"/>
              <a:gd name="T71" fmla="*/ 679 h 1335"/>
              <a:gd name="T72" fmla="*/ 375 w 1334"/>
              <a:gd name="T73" fmla="*/ 964 h 1335"/>
              <a:gd name="T74" fmla="*/ 668 w 1334"/>
              <a:gd name="T75" fmla="*/ 1081 h 1335"/>
              <a:gd name="T76" fmla="*/ 876 w 1334"/>
              <a:gd name="T77" fmla="*/ 1028 h 1335"/>
              <a:gd name="T78" fmla="*/ 1028 w 1334"/>
              <a:gd name="T79" fmla="*/ 881 h 1335"/>
              <a:gd name="T80" fmla="*/ 1083 w 1334"/>
              <a:gd name="T81" fmla="*/ 679 h 1335"/>
              <a:gd name="T82" fmla="*/ 1066 w 1334"/>
              <a:gd name="T83" fmla="*/ 565 h 1335"/>
              <a:gd name="T84" fmla="*/ 1183 w 1334"/>
              <a:gd name="T85" fmla="*/ 565 h 1335"/>
              <a:gd name="T86" fmla="*/ 1183 w 1334"/>
              <a:gd name="T87" fmla="*/ 1128 h 1335"/>
              <a:gd name="T88" fmla="*/ 1183 w 1334"/>
              <a:gd name="T89" fmla="*/ 352 h 1335"/>
              <a:gd name="T90" fmla="*/ 1183 w 1334"/>
              <a:gd name="T91" fmla="*/ 352 h 1335"/>
              <a:gd name="T92" fmla="*/ 1166 w 1334"/>
              <a:gd name="T93" fmla="*/ 395 h 1335"/>
              <a:gd name="T94" fmla="*/ 1123 w 1334"/>
              <a:gd name="T95" fmla="*/ 412 h 1335"/>
              <a:gd name="T96" fmla="*/ 972 w 1334"/>
              <a:gd name="T97" fmla="*/ 412 h 1335"/>
              <a:gd name="T98" fmla="*/ 929 w 1334"/>
              <a:gd name="T99" fmla="*/ 395 h 1335"/>
              <a:gd name="T100" fmla="*/ 912 w 1334"/>
              <a:gd name="T101" fmla="*/ 352 h 1335"/>
              <a:gd name="T102" fmla="*/ 912 w 1334"/>
              <a:gd name="T103" fmla="*/ 209 h 1335"/>
              <a:gd name="T104" fmla="*/ 929 w 1334"/>
              <a:gd name="T105" fmla="*/ 167 h 1335"/>
              <a:gd name="T106" fmla="*/ 972 w 1334"/>
              <a:gd name="T107" fmla="*/ 149 h 1335"/>
              <a:gd name="T108" fmla="*/ 1123 w 1334"/>
              <a:gd name="T109" fmla="*/ 149 h 1335"/>
              <a:gd name="T110" fmla="*/ 1166 w 1334"/>
              <a:gd name="T111" fmla="*/ 167 h 1335"/>
              <a:gd name="T112" fmla="*/ 1183 w 1334"/>
              <a:gd name="T113" fmla="*/ 209 h 1335"/>
              <a:gd name="T114" fmla="*/ 1183 w 1334"/>
              <a:gd name="T115" fmla="*/ 352 h 1335"/>
              <a:gd name="T116" fmla="*/ 1183 w 1334"/>
              <a:gd name="T117" fmla="*/ 352 h 1335"/>
              <a:gd name="T118" fmla="*/ 1183 w 1334"/>
              <a:gd name="T119" fmla="*/ 352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4" h="1335">
                <a:moveTo>
                  <a:pt x="1284" y="51"/>
                </a:moveTo>
                <a:lnTo>
                  <a:pt x="1284" y="51"/>
                </a:lnTo>
                <a:cubicBezTo>
                  <a:pt x="1250" y="17"/>
                  <a:pt x="1210" y="0"/>
                  <a:pt x="1163" y="0"/>
                </a:cubicBezTo>
                <a:lnTo>
                  <a:pt x="171" y="0"/>
                </a:lnTo>
                <a:cubicBezTo>
                  <a:pt x="124" y="0"/>
                  <a:pt x="84" y="17"/>
                  <a:pt x="50" y="51"/>
                </a:cubicBezTo>
                <a:cubicBezTo>
                  <a:pt x="16" y="84"/>
                  <a:pt x="0" y="125"/>
                  <a:pt x="0" y="172"/>
                </a:cubicBezTo>
                <a:lnTo>
                  <a:pt x="0" y="1164"/>
                </a:lnTo>
                <a:cubicBezTo>
                  <a:pt x="0" y="1211"/>
                  <a:pt x="16" y="1251"/>
                  <a:pt x="50" y="1285"/>
                </a:cubicBezTo>
                <a:cubicBezTo>
                  <a:pt x="84" y="1318"/>
                  <a:pt x="124" y="1335"/>
                  <a:pt x="171" y="1335"/>
                </a:cubicBezTo>
                <a:lnTo>
                  <a:pt x="1163" y="1335"/>
                </a:lnTo>
                <a:cubicBezTo>
                  <a:pt x="1210" y="1335"/>
                  <a:pt x="1250" y="1318"/>
                  <a:pt x="1284" y="1285"/>
                </a:cubicBezTo>
                <a:cubicBezTo>
                  <a:pt x="1318" y="1251"/>
                  <a:pt x="1334" y="1211"/>
                  <a:pt x="1334" y="1164"/>
                </a:cubicBezTo>
                <a:lnTo>
                  <a:pt x="1334" y="172"/>
                </a:lnTo>
                <a:cubicBezTo>
                  <a:pt x="1334" y="125"/>
                  <a:pt x="1318" y="84"/>
                  <a:pt x="1284" y="51"/>
                </a:cubicBezTo>
                <a:lnTo>
                  <a:pt x="1284" y="51"/>
                </a:lnTo>
                <a:close/>
                <a:moveTo>
                  <a:pt x="479" y="481"/>
                </a:moveTo>
                <a:lnTo>
                  <a:pt x="479" y="481"/>
                </a:lnTo>
                <a:cubicBezTo>
                  <a:pt x="531" y="431"/>
                  <a:pt x="594" y="405"/>
                  <a:pt x="668" y="405"/>
                </a:cubicBezTo>
                <a:cubicBezTo>
                  <a:pt x="742" y="405"/>
                  <a:pt x="805" y="431"/>
                  <a:pt x="858" y="481"/>
                </a:cubicBezTo>
                <a:cubicBezTo>
                  <a:pt x="910" y="532"/>
                  <a:pt x="936" y="593"/>
                  <a:pt x="936" y="665"/>
                </a:cubicBezTo>
                <a:cubicBezTo>
                  <a:pt x="936" y="737"/>
                  <a:pt x="910" y="798"/>
                  <a:pt x="858" y="849"/>
                </a:cubicBezTo>
                <a:cubicBezTo>
                  <a:pt x="805" y="900"/>
                  <a:pt x="742" y="925"/>
                  <a:pt x="668" y="925"/>
                </a:cubicBezTo>
                <a:cubicBezTo>
                  <a:pt x="594" y="925"/>
                  <a:pt x="531" y="900"/>
                  <a:pt x="479" y="849"/>
                </a:cubicBezTo>
                <a:cubicBezTo>
                  <a:pt x="426" y="798"/>
                  <a:pt x="400" y="737"/>
                  <a:pt x="400" y="665"/>
                </a:cubicBezTo>
                <a:cubicBezTo>
                  <a:pt x="400" y="593"/>
                  <a:pt x="426" y="532"/>
                  <a:pt x="479" y="481"/>
                </a:cubicBezTo>
                <a:lnTo>
                  <a:pt x="479" y="481"/>
                </a:lnTo>
                <a:close/>
                <a:moveTo>
                  <a:pt x="1183" y="1128"/>
                </a:moveTo>
                <a:lnTo>
                  <a:pt x="1183" y="1128"/>
                </a:lnTo>
                <a:cubicBezTo>
                  <a:pt x="1183" y="1143"/>
                  <a:pt x="1178" y="1156"/>
                  <a:pt x="1168" y="1166"/>
                </a:cubicBezTo>
                <a:cubicBezTo>
                  <a:pt x="1157" y="1176"/>
                  <a:pt x="1145" y="1181"/>
                  <a:pt x="1130" y="1181"/>
                </a:cubicBezTo>
                <a:lnTo>
                  <a:pt x="201" y="1181"/>
                </a:lnTo>
                <a:cubicBezTo>
                  <a:pt x="186" y="1181"/>
                  <a:pt x="173" y="1176"/>
                  <a:pt x="163" y="1166"/>
                </a:cubicBezTo>
                <a:cubicBezTo>
                  <a:pt x="153" y="1156"/>
                  <a:pt x="148" y="1143"/>
                  <a:pt x="148" y="1128"/>
                </a:cubicBezTo>
                <a:lnTo>
                  <a:pt x="148" y="565"/>
                </a:lnTo>
                <a:lnTo>
                  <a:pt x="271" y="565"/>
                </a:lnTo>
                <a:cubicBezTo>
                  <a:pt x="259" y="602"/>
                  <a:pt x="253" y="640"/>
                  <a:pt x="253" y="679"/>
                </a:cubicBezTo>
                <a:cubicBezTo>
                  <a:pt x="253" y="790"/>
                  <a:pt x="294" y="885"/>
                  <a:pt x="375" y="964"/>
                </a:cubicBezTo>
                <a:cubicBezTo>
                  <a:pt x="456" y="1042"/>
                  <a:pt x="554" y="1081"/>
                  <a:pt x="668" y="1081"/>
                </a:cubicBezTo>
                <a:cubicBezTo>
                  <a:pt x="743" y="1081"/>
                  <a:pt x="813" y="1063"/>
                  <a:pt x="876" y="1028"/>
                </a:cubicBezTo>
                <a:cubicBezTo>
                  <a:pt x="940" y="992"/>
                  <a:pt x="990" y="943"/>
                  <a:pt x="1028" y="881"/>
                </a:cubicBezTo>
                <a:cubicBezTo>
                  <a:pt x="1065" y="819"/>
                  <a:pt x="1083" y="752"/>
                  <a:pt x="1083" y="679"/>
                </a:cubicBezTo>
                <a:cubicBezTo>
                  <a:pt x="1083" y="640"/>
                  <a:pt x="1077" y="602"/>
                  <a:pt x="1066" y="565"/>
                </a:cubicBezTo>
                <a:lnTo>
                  <a:pt x="1183" y="565"/>
                </a:lnTo>
                <a:lnTo>
                  <a:pt x="1183" y="1128"/>
                </a:lnTo>
                <a:close/>
                <a:moveTo>
                  <a:pt x="1183" y="352"/>
                </a:moveTo>
                <a:lnTo>
                  <a:pt x="1183" y="352"/>
                </a:lnTo>
                <a:cubicBezTo>
                  <a:pt x="1183" y="369"/>
                  <a:pt x="1177" y="383"/>
                  <a:pt x="1166" y="395"/>
                </a:cubicBezTo>
                <a:cubicBezTo>
                  <a:pt x="1154" y="406"/>
                  <a:pt x="1140" y="412"/>
                  <a:pt x="1123" y="412"/>
                </a:cubicBezTo>
                <a:lnTo>
                  <a:pt x="972" y="412"/>
                </a:lnTo>
                <a:cubicBezTo>
                  <a:pt x="955" y="412"/>
                  <a:pt x="941" y="406"/>
                  <a:pt x="929" y="395"/>
                </a:cubicBezTo>
                <a:cubicBezTo>
                  <a:pt x="918" y="383"/>
                  <a:pt x="912" y="369"/>
                  <a:pt x="912" y="352"/>
                </a:cubicBezTo>
                <a:lnTo>
                  <a:pt x="912" y="209"/>
                </a:lnTo>
                <a:cubicBezTo>
                  <a:pt x="912" y="193"/>
                  <a:pt x="918" y="179"/>
                  <a:pt x="929" y="167"/>
                </a:cubicBezTo>
                <a:cubicBezTo>
                  <a:pt x="941" y="155"/>
                  <a:pt x="955" y="149"/>
                  <a:pt x="972" y="149"/>
                </a:cubicBezTo>
                <a:lnTo>
                  <a:pt x="1123" y="149"/>
                </a:lnTo>
                <a:cubicBezTo>
                  <a:pt x="1140" y="149"/>
                  <a:pt x="1154" y="155"/>
                  <a:pt x="1166" y="167"/>
                </a:cubicBezTo>
                <a:cubicBezTo>
                  <a:pt x="1177" y="179"/>
                  <a:pt x="1183" y="193"/>
                  <a:pt x="1183" y="209"/>
                </a:cubicBezTo>
                <a:lnTo>
                  <a:pt x="1183" y="352"/>
                </a:lnTo>
                <a:close/>
                <a:moveTo>
                  <a:pt x="1183" y="352"/>
                </a:moveTo>
                <a:lnTo>
                  <a:pt x="1183" y="352"/>
                </a:lnTo>
                <a:close/>
              </a:path>
            </a:pathLst>
          </a:custGeom>
          <a:solidFill>
            <a:schemeClr val="tx1"/>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13" name="Freeform 13"/>
          <p:cNvSpPr>
            <a:spLocks noEditPoints="1"/>
          </p:cNvSpPr>
          <p:nvPr/>
        </p:nvSpPr>
        <p:spPr bwMode="auto">
          <a:xfrm>
            <a:off x="7208842" y="1890720"/>
            <a:ext cx="227012" cy="230188"/>
          </a:xfrm>
          <a:custGeom>
            <a:avLst/>
            <a:gdLst>
              <a:gd name="T0" fmla="*/ 0 w 191"/>
              <a:gd name="T1" fmla="*/ 22 h 192"/>
              <a:gd name="T2" fmla="*/ 0 w 191"/>
              <a:gd name="T3" fmla="*/ 22 h 192"/>
              <a:gd name="T4" fmla="*/ 0 w 191"/>
              <a:gd name="T5" fmla="*/ 64 h 192"/>
              <a:gd name="T6" fmla="*/ 21 w 191"/>
              <a:gd name="T7" fmla="*/ 64 h 192"/>
              <a:gd name="T8" fmla="*/ 21 w 191"/>
              <a:gd name="T9" fmla="*/ 22 h 192"/>
              <a:gd name="T10" fmla="*/ 64 w 191"/>
              <a:gd name="T11" fmla="*/ 22 h 192"/>
              <a:gd name="T12" fmla="*/ 64 w 191"/>
              <a:gd name="T13" fmla="*/ 0 h 192"/>
              <a:gd name="T14" fmla="*/ 21 w 191"/>
              <a:gd name="T15" fmla="*/ 0 h 192"/>
              <a:gd name="T16" fmla="*/ 0 w 191"/>
              <a:gd name="T17" fmla="*/ 22 h 192"/>
              <a:gd name="T18" fmla="*/ 0 w 191"/>
              <a:gd name="T19" fmla="*/ 22 h 192"/>
              <a:gd name="T20" fmla="*/ 21 w 191"/>
              <a:gd name="T21" fmla="*/ 128 h 192"/>
              <a:gd name="T22" fmla="*/ 21 w 191"/>
              <a:gd name="T23" fmla="*/ 128 h 192"/>
              <a:gd name="T24" fmla="*/ 0 w 191"/>
              <a:gd name="T25" fmla="*/ 128 h 192"/>
              <a:gd name="T26" fmla="*/ 0 w 191"/>
              <a:gd name="T27" fmla="*/ 171 h 192"/>
              <a:gd name="T28" fmla="*/ 21 w 191"/>
              <a:gd name="T29" fmla="*/ 192 h 192"/>
              <a:gd name="T30" fmla="*/ 64 w 191"/>
              <a:gd name="T31" fmla="*/ 192 h 192"/>
              <a:gd name="T32" fmla="*/ 64 w 191"/>
              <a:gd name="T33" fmla="*/ 171 h 192"/>
              <a:gd name="T34" fmla="*/ 21 w 191"/>
              <a:gd name="T35" fmla="*/ 171 h 192"/>
              <a:gd name="T36" fmla="*/ 21 w 191"/>
              <a:gd name="T37" fmla="*/ 128 h 192"/>
              <a:gd name="T38" fmla="*/ 170 w 191"/>
              <a:gd name="T39" fmla="*/ 171 h 192"/>
              <a:gd name="T40" fmla="*/ 170 w 191"/>
              <a:gd name="T41" fmla="*/ 171 h 192"/>
              <a:gd name="T42" fmla="*/ 128 w 191"/>
              <a:gd name="T43" fmla="*/ 171 h 192"/>
              <a:gd name="T44" fmla="*/ 128 w 191"/>
              <a:gd name="T45" fmla="*/ 192 h 192"/>
              <a:gd name="T46" fmla="*/ 170 w 191"/>
              <a:gd name="T47" fmla="*/ 192 h 192"/>
              <a:gd name="T48" fmla="*/ 191 w 191"/>
              <a:gd name="T49" fmla="*/ 171 h 192"/>
              <a:gd name="T50" fmla="*/ 191 w 191"/>
              <a:gd name="T51" fmla="*/ 128 h 192"/>
              <a:gd name="T52" fmla="*/ 170 w 191"/>
              <a:gd name="T53" fmla="*/ 128 h 192"/>
              <a:gd name="T54" fmla="*/ 170 w 191"/>
              <a:gd name="T55" fmla="*/ 171 h 192"/>
              <a:gd name="T56" fmla="*/ 170 w 191"/>
              <a:gd name="T57" fmla="*/ 0 h 192"/>
              <a:gd name="T58" fmla="*/ 170 w 191"/>
              <a:gd name="T59" fmla="*/ 0 h 192"/>
              <a:gd name="T60" fmla="*/ 128 w 191"/>
              <a:gd name="T61" fmla="*/ 0 h 192"/>
              <a:gd name="T62" fmla="*/ 128 w 191"/>
              <a:gd name="T63" fmla="*/ 22 h 192"/>
              <a:gd name="T64" fmla="*/ 170 w 191"/>
              <a:gd name="T65" fmla="*/ 22 h 192"/>
              <a:gd name="T66" fmla="*/ 170 w 191"/>
              <a:gd name="T67" fmla="*/ 64 h 192"/>
              <a:gd name="T68" fmla="*/ 191 w 191"/>
              <a:gd name="T69" fmla="*/ 64 h 192"/>
              <a:gd name="T70" fmla="*/ 191 w 191"/>
              <a:gd name="T71" fmla="*/ 22 h 192"/>
              <a:gd name="T72" fmla="*/ 170 w 191"/>
              <a:gd name="T73" fmla="*/ 0 h 192"/>
              <a:gd name="T74" fmla="*/ 170 w 191"/>
              <a:gd name="T75" fmla="*/ 0 h 192"/>
              <a:gd name="T76" fmla="*/ 170 w 191"/>
              <a:gd name="T77" fmla="*/ 0 h 192"/>
              <a:gd name="T78" fmla="*/ 170 w 191"/>
              <a:gd name="T7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192">
                <a:moveTo>
                  <a:pt x="0" y="22"/>
                </a:moveTo>
                <a:lnTo>
                  <a:pt x="0" y="22"/>
                </a:lnTo>
                <a:lnTo>
                  <a:pt x="0" y="64"/>
                </a:lnTo>
                <a:lnTo>
                  <a:pt x="21" y="64"/>
                </a:lnTo>
                <a:lnTo>
                  <a:pt x="21" y="22"/>
                </a:lnTo>
                <a:lnTo>
                  <a:pt x="64" y="22"/>
                </a:lnTo>
                <a:lnTo>
                  <a:pt x="64" y="0"/>
                </a:lnTo>
                <a:lnTo>
                  <a:pt x="21" y="0"/>
                </a:lnTo>
                <a:cubicBezTo>
                  <a:pt x="9" y="0"/>
                  <a:pt x="0" y="10"/>
                  <a:pt x="0" y="22"/>
                </a:cubicBezTo>
                <a:lnTo>
                  <a:pt x="0" y="22"/>
                </a:lnTo>
                <a:close/>
                <a:moveTo>
                  <a:pt x="21" y="128"/>
                </a:moveTo>
                <a:lnTo>
                  <a:pt x="21" y="128"/>
                </a:lnTo>
                <a:lnTo>
                  <a:pt x="0" y="128"/>
                </a:lnTo>
                <a:lnTo>
                  <a:pt x="0" y="171"/>
                </a:lnTo>
                <a:cubicBezTo>
                  <a:pt x="0" y="183"/>
                  <a:pt x="9" y="192"/>
                  <a:pt x="21" y="192"/>
                </a:cubicBezTo>
                <a:lnTo>
                  <a:pt x="64" y="192"/>
                </a:lnTo>
                <a:lnTo>
                  <a:pt x="64" y="171"/>
                </a:lnTo>
                <a:lnTo>
                  <a:pt x="21" y="171"/>
                </a:lnTo>
                <a:lnTo>
                  <a:pt x="21" y="128"/>
                </a:lnTo>
                <a:close/>
                <a:moveTo>
                  <a:pt x="170" y="171"/>
                </a:moveTo>
                <a:lnTo>
                  <a:pt x="170" y="171"/>
                </a:lnTo>
                <a:lnTo>
                  <a:pt x="128" y="171"/>
                </a:lnTo>
                <a:lnTo>
                  <a:pt x="128" y="192"/>
                </a:lnTo>
                <a:lnTo>
                  <a:pt x="170" y="192"/>
                </a:lnTo>
                <a:cubicBezTo>
                  <a:pt x="182" y="192"/>
                  <a:pt x="191" y="183"/>
                  <a:pt x="191" y="171"/>
                </a:cubicBezTo>
                <a:lnTo>
                  <a:pt x="191" y="128"/>
                </a:lnTo>
                <a:lnTo>
                  <a:pt x="170" y="128"/>
                </a:lnTo>
                <a:lnTo>
                  <a:pt x="170" y="171"/>
                </a:lnTo>
                <a:close/>
                <a:moveTo>
                  <a:pt x="170" y="0"/>
                </a:moveTo>
                <a:lnTo>
                  <a:pt x="170" y="0"/>
                </a:lnTo>
                <a:lnTo>
                  <a:pt x="128" y="0"/>
                </a:lnTo>
                <a:lnTo>
                  <a:pt x="128" y="22"/>
                </a:lnTo>
                <a:lnTo>
                  <a:pt x="170" y="22"/>
                </a:lnTo>
                <a:lnTo>
                  <a:pt x="170" y="64"/>
                </a:lnTo>
                <a:lnTo>
                  <a:pt x="191" y="64"/>
                </a:lnTo>
                <a:lnTo>
                  <a:pt x="191" y="22"/>
                </a:lnTo>
                <a:cubicBezTo>
                  <a:pt x="191" y="10"/>
                  <a:pt x="182" y="0"/>
                  <a:pt x="170" y="0"/>
                </a:cubicBezTo>
                <a:lnTo>
                  <a:pt x="170" y="0"/>
                </a:lnTo>
                <a:close/>
                <a:moveTo>
                  <a:pt x="170" y="0"/>
                </a:moveTo>
                <a:lnTo>
                  <a:pt x="170" y="0"/>
                </a:lnTo>
                <a:close/>
              </a:path>
            </a:pathLst>
          </a:custGeom>
          <a:solidFill>
            <a:schemeClr val="tx1"/>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5" name="Slide Number Placeholder 4"/>
          <p:cNvSpPr>
            <a:spLocks noGrp="1"/>
          </p:cNvSpPr>
          <p:nvPr>
            <p:ph type="sldNum" sz="quarter" idx="4"/>
          </p:nvPr>
        </p:nvSpPr>
        <p:spPr/>
        <p:txBody>
          <a:bodyPr/>
          <a:lstStyle/>
          <a:p>
            <a:pPr defTabSz="685783"/>
            <a:fld id="{77513DED-9F41-6D4C-AADB-00EAAC4B4386}" type="slidenum">
              <a:rPr lang="en-US"/>
              <a:pPr defTabSz="685783"/>
              <a:t>77</a:t>
            </a:fld>
            <a:endParaRPr lang="en-US"/>
          </a:p>
        </p:txBody>
      </p:sp>
    </p:spTree>
    <p:extLst>
      <p:ext uri="{BB962C8B-B14F-4D97-AF65-F5344CB8AC3E}">
        <p14:creationId xmlns:p14="http://schemas.microsoft.com/office/powerpoint/2010/main" val="3731064827"/>
      </p:ext>
    </p:extLst>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300" fill="hold"/>
                                        <p:tgtEl>
                                          <p:spTgt spid="32"/>
                                        </p:tgtEl>
                                        <p:attrNameLst>
                                          <p:attrName>ppt_w</p:attrName>
                                        </p:attrNameLst>
                                      </p:cBhvr>
                                      <p:tavLst>
                                        <p:tav tm="0">
                                          <p:val>
                                            <p:fltVal val="0"/>
                                          </p:val>
                                        </p:tav>
                                        <p:tav tm="100000">
                                          <p:val>
                                            <p:strVal val="#ppt_w"/>
                                          </p:val>
                                        </p:tav>
                                      </p:tavLst>
                                    </p:anim>
                                    <p:anim calcmode="lin" valueType="num">
                                      <p:cBhvr>
                                        <p:cTn id="8" dur="300" fill="hold"/>
                                        <p:tgtEl>
                                          <p:spTgt spid="32"/>
                                        </p:tgtEl>
                                        <p:attrNameLst>
                                          <p:attrName>ppt_h</p:attrName>
                                        </p:attrNameLst>
                                      </p:cBhvr>
                                      <p:tavLst>
                                        <p:tav tm="0">
                                          <p:val>
                                            <p:fltVal val="0"/>
                                          </p:val>
                                        </p:tav>
                                        <p:tav tm="100000">
                                          <p:val>
                                            <p:strVal val="#ppt_h"/>
                                          </p:val>
                                        </p:tav>
                                      </p:tavLst>
                                    </p:anim>
                                  </p:childTnLst>
                                </p:cTn>
                              </p:par>
                              <p:par>
                                <p:cTn id="9" presetID="47"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anim calcmode="lin" valueType="num">
                                      <p:cBhvr>
                                        <p:cTn id="12" dur="500" fill="hold"/>
                                        <p:tgtEl>
                                          <p:spTgt spid="31"/>
                                        </p:tgtEl>
                                        <p:attrNameLst>
                                          <p:attrName>ppt_x</p:attrName>
                                        </p:attrNameLst>
                                      </p:cBhvr>
                                      <p:tavLst>
                                        <p:tav tm="0">
                                          <p:val>
                                            <p:strVal val="#ppt_x"/>
                                          </p:val>
                                        </p:tav>
                                        <p:tav tm="100000">
                                          <p:val>
                                            <p:strVal val="#ppt_x"/>
                                          </p:val>
                                        </p:tav>
                                      </p:tavLst>
                                    </p:anim>
                                    <p:anim calcmode="lin" valueType="num">
                                      <p:cBhvr>
                                        <p:cTn id="13" dur="500" fill="hold"/>
                                        <p:tgtEl>
                                          <p:spTgt spid="31"/>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23" presetClass="entr" presetSubtype="16"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300" fill="hold"/>
                                        <p:tgtEl>
                                          <p:spTgt spid="24"/>
                                        </p:tgtEl>
                                        <p:attrNameLst>
                                          <p:attrName>ppt_w</p:attrName>
                                        </p:attrNameLst>
                                      </p:cBhvr>
                                      <p:tavLst>
                                        <p:tav tm="0">
                                          <p:val>
                                            <p:fltVal val="0"/>
                                          </p:val>
                                        </p:tav>
                                        <p:tav tm="100000">
                                          <p:val>
                                            <p:strVal val="#ppt_w"/>
                                          </p:val>
                                        </p:tav>
                                      </p:tavLst>
                                    </p:anim>
                                    <p:anim calcmode="lin" valueType="num">
                                      <p:cBhvr>
                                        <p:cTn id="18" dur="300" fill="hold"/>
                                        <p:tgtEl>
                                          <p:spTgt spid="24"/>
                                        </p:tgtEl>
                                        <p:attrNameLst>
                                          <p:attrName>ppt_h</p:attrName>
                                        </p:attrNameLst>
                                      </p:cBhvr>
                                      <p:tavLst>
                                        <p:tav tm="0">
                                          <p:val>
                                            <p:fltVal val="0"/>
                                          </p:val>
                                        </p:tav>
                                        <p:tav tm="100000">
                                          <p:val>
                                            <p:strVal val="#ppt_h"/>
                                          </p:val>
                                        </p:tav>
                                      </p:tavLst>
                                    </p:anim>
                                  </p:childTnLst>
                                </p:cTn>
                              </p:par>
                            </p:childTnLst>
                          </p:cTn>
                        </p:par>
                        <p:par>
                          <p:cTn id="19" fill="hold">
                            <p:stCondLst>
                              <p:cond delay="800"/>
                            </p:stCondLst>
                            <p:childTnLst>
                              <p:par>
                                <p:cTn id="20" presetID="23" presetClass="entr" presetSubtype="16" fill="hold" grpId="0" nodeType="after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p:cTn id="22" dur="300" fill="hold"/>
                                        <p:tgtEl>
                                          <p:spTgt spid="46"/>
                                        </p:tgtEl>
                                        <p:attrNameLst>
                                          <p:attrName>ppt_w</p:attrName>
                                        </p:attrNameLst>
                                      </p:cBhvr>
                                      <p:tavLst>
                                        <p:tav tm="0">
                                          <p:val>
                                            <p:fltVal val="0"/>
                                          </p:val>
                                        </p:tav>
                                        <p:tav tm="100000">
                                          <p:val>
                                            <p:strVal val="#ppt_w"/>
                                          </p:val>
                                        </p:tav>
                                      </p:tavLst>
                                    </p:anim>
                                    <p:anim calcmode="lin" valueType="num">
                                      <p:cBhvr>
                                        <p:cTn id="23" dur="300" fill="hold"/>
                                        <p:tgtEl>
                                          <p:spTgt spid="46"/>
                                        </p:tgtEl>
                                        <p:attrNameLst>
                                          <p:attrName>ppt_h</p:attrName>
                                        </p:attrNameLst>
                                      </p:cBhvr>
                                      <p:tavLst>
                                        <p:tav tm="0">
                                          <p:val>
                                            <p:fltVal val="0"/>
                                          </p:val>
                                        </p:tav>
                                        <p:tav tm="100000">
                                          <p:val>
                                            <p:strVal val="#ppt_h"/>
                                          </p:val>
                                        </p:tav>
                                      </p:tavLst>
                                    </p:anim>
                                  </p:childTnLst>
                                </p:cTn>
                              </p:par>
                              <p:par>
                                <p:cTn id="24" presetID="47" presetClass="entr" presetSubtype="0"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anim calcmode="lin" valueType="num">
                                      <p:cBhvr>
                                        <p:cTn id="27" dur="500" fill="hold"/>
                                        <p:tgtEl>
                                          <p:spTgt spid="45"/>
                                        </p:tgtEl>
                                        <p:attrNameLst>
                                          <p:attrName>ppt_x</p:attrName>
                                        </p:attrNameLst>
                                      </p:cBhvr>
                                      <p:tavLst>
                                        <p:tav tm="0">
                                          <p:val>
                                            <p:strVal val="#ppt_x"/>
                                          </p:val>
                                        </p:tav>
                                        <p:tav tm="100000">
                                          <p:val>
                                            <p:strVal val="#ppt_x"/>
                                          </p:val>
                                        </p:tav>
                                      </p:tavLst>
                                    </p:anim>
                                    <p:anim calcmode="lin" valueType="num">
                                      <p:cBhvr>
                                        <p:cTn id="28" dur="500" fill="hold"/>
                                        <p:tgtEl>
                                          <p:spTgt spid="45"/>
                                        </p:tgtEl>
                                        <p:attrNameLst>
                                          <p:attrName>ppt_y</p:attrName>
                                        </p:attrNameLst>
                                      </p:cBhvr>
                                      <p:tavLst>
                                        <p:tav tm="0">
                                          <p:val>
                                            <p:strVal val="#ppt_y-.1"/>
                                          </p:val>
                                        </p:tav>
                                        <p:tav tm="100000">
                                          <p:val>
                                            <p:strVal val="#ppt_y"/>
                                          </p:val>
                                        </p:tav>
                                      </p:tavLst>
                                    </p:anim>
                                  </p:childTnLst>
                                </p:cTn>
                              </p:par>
                            </p:childTnLst>
                          </p:cTn>
                        </p:par>
                        <p:par>
                          <p:cTn id="29" fill="hold">
                            <p:stCondLst>
                              <p:cond delay="1300"/>
                            </p:stCondLst>
                            <p:childTnLst>
                              <p:par>
                                <p:cTn id="30" presetID="23" presetClass="entr" presetSubtype="16"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p:cTn id="32" dur="300" fill="hold"/>
                                        <p:tgtEl>
                                          <p:spTgt spid="37"/>
                                        </p:tgtEl>
                                        <p:attrNameLst>
                                          <p:attrName>ppt_w</p:attrName>
                                        </p:attrNameLst>
                                      </p:cBhvr>
                                      <p:tavLst>
                                        <p:tav tm="0">
                                          <p:val>
                                            <p:fltVal val="0"/>
                                          </p:val>
                                        </p:tav>
                                        <p:tav tm="100000">
                                          <p:val>
                                            <p:strVal val="#ppt_w"/>
                                          </p:val>
                                        </p:tav>
                                      </p:tavLst>
                                    </p:anim>
                                    <p:anim calcmode="lin" valueType="num">
                                      <p:cBhvr>
                                        <p:cTn id="33" dur="300" fill="hold"/>
                                        <p:tgtEl>
                                          <p:spTgt spid="37"/>
                                        </p:tgtEl>
                                        <p:attrNameLst>
                                          <p:attrName>ppt_h</p:attrName>
                                        </p:attrNameLst>
                                      </p:cBhvr>
                                      <p:tavLst>
                                        <p:tav tm="0">
                                          <p:val>
                                            <p:fltVal val="0"/>
                                          </p:val>
                                        </p:tav>
                                        <p:tav tm="100000">
                                          <p:val>
                                            <p:strVal val="#ppt_h"/>
                                          </p:val>
                                        </p:tav>
                                      </p:tavLst>
                                    </p:anim>
                                  </p:childTnLst>
                                </p:cTn>
                              </p:par>
                              <p:par>
                                <p:cTn id="34" presetID="53" presetClass="entr" presetSubtype="16"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 calcmode="lin" valueType="num">
                                      <p:cBhvr>
                                        <p:cTn id="36" dur="800" fill="hold"/>
                                        <p:tgtEl>
                                          <p:spTgt spid="47"/>
                                        </p:tgtEl>
                                        <p:attrNameLst>
                                          <p:attrName>ppt_w</p:attrName>
                                        </p:attrNameLst>
                                      </p:cBhvr>
                                      <p:tavLst>
                                        <p:tav tm="0">
                                          <p:val>
                                            <p:fltVal val="0"/>
                                          </p:val>
                                        </p:tav>
                                        <p:tav tm="100000">
                                          <p:val>
                                            <p:strVal val="#ppt_w"/>
                                          </p:val>
                                        </p:tav>
                                      </p:tavLst>
                                    </p:anim>
                                    <p:anim calcmode="lin" valueType="num">
                                      <p:cBhvr>
                                        <p:cTn id="37" dur="800" fill="hold"/>
                                        <p:tgtEl>
                                          <p:spTgt spid="47"/>
                                        </p:tgtEl>
                                        <p:attrNameLst>
                                          <p:attrName>ppt_h</p:attrName>
                                        </p:attrNameLst>
                                      </p:cBhvr>
                                      <p:tavLst>
                                        <p:tav tm="0">
                                          <p:val>
                                            <p:fltVal val="0"/>
                                          </p:val>
                                        </p:tav>
                                        <p:tav tm="100000">
                                          <p:val>
                                            <p:strVal val="#ppt_h"/>
                                          </p:val>
                                        </p:tav>
                                      </p:tavLst>
                                    </p:anim>
                                    <p:animEffect transition="in" filter="fade">
                                      <p:cBhvr>
                                        <p:cTn id="38" dur="800"/>
                                        <p:tgtEl>
                                          <p:spTgt spid="47"/>
                                        </p:tgtEl>
                                      </p:cBhvr>
                                    </p:animEffect>
                                  </p:childTnLst>
                                </p:cTn>
                              </p:par>
                              <p:par>
                                <p:cTn id="39" presetID="47"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anim calcmode="lin" valueType="num">
                                      <p:cBhvr>
                                        <p:cTn id="42" dur="500" fill="hold"/>
                                        <p:tgtEl>
                                          <p:spTgt spid="35"/>
                                        </p:tgtEl>
                                        <p:attrNameLst>
                                          <p:attrName>ppt_x</p:attrName>
                                        </p:attrNameLst>
                                      </p:cBhvr>
                                      <p:tavLst>
                                        <p:tav tm="0">
                                          <p:val>
                                            <p:strVal val="#ppt_x"/>
                                          </p:val>
                                        </p:tav>
                                        <p:tav tm="100000">
                                          <p:val>
                                            <p:strVal val="#ppt_x"/>
                                          </p:val>
                                        </p:tav>
                                      </p:tavLst>
                                    </p:anim>
                                    <p:anim calcmode="lin" valueType="num">
                                      <p:cBhvr>
                                        <p:cTn id="43" dur="500" fill="hold"/>
                                        <p:tgtEl>
                                          <p:spTgt spid="35"/>
                                        </p:tgtEl>
                                        <p:attrNameLst>
                                          <p:attrName>ppt_y</p:attrName>
                                        </p:attrNameLst>
                                      </p:cBhvr>
                                      <p:tavLst>
                                        <p:tav tm="0">
                                          <p:val>
                                            <p:strVal val="#ppt_y-.1"/>
                                          </p:val>
                                        </p:tav>
                                        <p:tav tm="100000">
                                          <p:val>
                                            <p:strVal val="#ppt_y"/>
                                          </p:val>
                                        </p:tav>
                                      </p:tavLst>
                                    </p:anim>
                                  </p:childTnLst>
                                </p:cTn>
                              </p:par>
                            </p:childTnLst>
                          </p:cTn>
                        </p:par>
                        <p:par>
                          <p:cTn id="44" fill="hold">
                            <p:stCondLst>
                              <p:cond delay="2100"/>
                            </p:stCondLst>
                            <p:childTnLst>
                              <p:par>
                                <p:cTn id="45" presetID="12" presetClass="entr" presetSubtype="8"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700"/>
                                        <p:tgtEl>
                                          <p:spTgt spid="4"/>
                                        </p:tgtEl>
                                        <p:attrNameLst>
                                          <p:attrName>ppt_x</p:attrName>
                                        </p:attrNameLst>
                                      </p:cBhvr>
                                      <p:tavLst>
                                        <p:tav tm="0">
                                          <p:val>
                                            <p:strVal val="#ppt_x-#ppt_w*1.125000"/>
                                          </p:val>
                                        </p:tav>
                                        <p:tav tm="100000">
                                          <p:val>
                                            <p:strVal val="#ppt_x"/>
                                          </p:val>
                                        </p:tav>
                                      </p:tavLst>
                                    </p:anim>
                                    <p:animEffect transition="in" filter="wipe(right)">
                                      <p:cBhvr>
                                        <p:cTn id="48" dur="700"/>
                                        <p:tgtEl>
                                          <p:spTgt spid="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p:cTn id="51" dur="800" fill="hold"/>
                                        <p:tgtEl>
                                          <p:spTgt spid="41"/>
                                        </p:tgtEl>
                                        <p:attrNameLst>
                                          <p:attrName>ppt_w</p:attrName>
                                        </p:attrNameLst>
                                      </p:cBhvr>
                                      <p:tavLst>
                                        <p:tav tm="0">
                                          <p:val>
                                            <p:fltVal val="0"/>
                                          </p:val>
                                        </p:tav>
                                        <p:tav tm="100000">
                                          <p:val>
                                            <p:strVal val="#ppt_w"/>
                                          </p:val>
                                        </p:tav>
                                      </p:tavLst>
                                    </p:anim>
                                    <p:anim calcmode="lin" valueType="num">
                                      <p:cBhvr>
                                        <p:cTn id="52" dur="800" fill="hold"/>
                                        <p:tgtEl>
                                          <p:spTgt spid="41"/>
                                        </p:tgtEl>
                                        <p:attrNameLst>
                                          <p:attrName>ppt_h</p:attrName>
                                        </p:attrNameLst>
                                      </p:cBhvr>
                                      <p:tavLst>
                                        <p:tav tm="0">
                                          <p:val>
                                            <p:fltVal val="0"/>
                                          </p:val>
                                        </p:tav>
                                        <p:tav tm="100000">
                                          <p:val>
                                            <p:strVal val="#ppt_h"/>
                                          </p:val>
                                        </p:tav>
                                      </p:tavLst>
                                    </p:anim>
                                    <p:animEffect transition="in" filter="fade">
                                      <p:cBhvr>
                                        <p:cTn id="53" dur="8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2" grpId="0" animBg="1"/>
      <p:bldP spid="37" grpId="0" animBg="1"/>
      <p:bldP spid="41" grpId="0" animBg="1"/>
      <p:bldP spid="46" grpId="0" animBg="1"/>
      <p:bldP spid="4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Timeline Angular Style</a:t>
            </a:r>
          </a:p>
        </p:txBody>
      </p:sp>
      <p:sp>
        <p:nvSpPr>
          <p:cNvPr id="3" name="Footer Placeholder 2"/>
          <p:cNvSpPr>
            <a:spLocks noGrp="1"/>
          </p:cNvSpPr>
          <p:nvPr>
            <p:ph type="ftr" sz="quarter" idx="20"/>
          </p:nvPr>
        </p:nvSpPr>
        <p:spPr/>
        <p:txBody>
          <a:bodyPr/>
          <a:lstStyle/>
          <a:p>
            <a:r>
              <a:rPr lang="en-US" dirty="0"/>
              <a:t>www.graphicriver.net/goashape</a:t>
            </a:r>
          </a:p>
        </p:txBody>
      </p:sp>
      <p:cxnSp>
        <p:nvCxnSpPr>
          <p:cNvPr id="4" name="Straight Connector 3"/>
          <p:cNvCxnSpPr/>
          <p:nvPr/>
        </p:nvCxnSpPr>
        <p:spPr>
          <a:xfrm>
            <a:off x="-152399" y="3963427"/>
            <a:ext cx="9296400" cy="0"/>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586031" y="3615269"/>
            <a:ext cx="0" cy="201084"/>
          </a:xfrm>
          <a:prstGeom prst="line">
            <a:avLst/>
          </a:prstGeom>
          <a:ln>
            <a:solidFill>
              <a:srgbClr val="A6A6A6"/>
            </a:solidFill>
            <a:prstDash val="dot"/>
          </a:ln>
        </p:spPr>
        <p:style>
          <a:lnRef idx="2">
            <a:schemeClr val="accent1"/>
          </a:lnRef>
          <a:fillRef idx="0">
            <a:schemeClr val="accent1"/>
          </a:fillRef>
          <a:effectRef idx="1">
            <a:schemeClr val="accent1"/>
          </a:effectRef>
          <a:fontRef idx="minor">
            <a:schemeClr val="tx1"/>
          </a:fontRef>
        </p:style>
      </p:cxnSp>
      <p:sp>
        <p:nvSpPr>
          <p:cNvPr id="22" name="Oval 21"/>
          <p:cNvSpPr>
            <a:spLocks noChangeAspect="1"/>
          </p:cNvSpPr>
          <p:nvPr/>
        </p:nvSpPr>
        <p:spPr>
          <a:xfrm>
            <a:off x="1497243" y="3372042"/>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3" name="Oval 22"/>
          <p:cNvSpPr>
            <a:spLocks noChangeAspect="1"/>
          </p:cNvSpPr>
          <p:nvPr/>
        </p:nvSpPr>
        <p:spPr>
          <a:xfrm>
            <a:off x="1515011"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0" name="TextBox 29"/>
          <p:cNvSpPr txBox="1"/>
          <p:nvPr/>
        </p:nvSpPr>
        <p:spPr>
          <a:xfrm>
            <a:off x="1002041" y="3027110"/>
            <a:ext cx="1168067" cy="276977"/>
          </a:xfrm>
          <a:prstGeom prst="rect">
            <a:avLst/>
          </a:prstGeom>
          <a:noFill/>
        </p:spPr>
        <p:txBody>
          <a:bodyPr wrap="none" lIns="91418" tIns="45708" rIns="91418" bIns="45708" rtlCol="0">
            <a:spAutoFit/>
          </a:bodyPr>
          <a:lstStyle/>
          <a:p>
            <a:pPr algn="ctr"/>
            <a:r>
              <a:rPr lang="en-US" sz="1200" dirty="0" err="1"/>
              <a:t>Fusce</a:t>
            </a:r>
            <a:r>
              <a:rPr lang="en-US" sz="1200" dirty="0"/>
              <a:t> </a:t>
            </a:r>
            <a:r>
              <a:rPr lang="en-US" sz="1200" dirty="0" err="1"/>
              <a:t>egestas</a:t>
            </a:r>
            <a:endParaRPr lang="en-US" sz="1200" dirty="0"/>
          </a:p>
        </p:txBody>
      </p:sp>
      <p:sp>
        <p:nvSpPr>
          <p:cNvPr id="34" name="TextBox 33"/>
          <p:cNvSpPr txBox="1"/>
          <p:nvPr/>
        </p:nvSpPr>
        <p:spPr>
          <a:xfrm>
            <a:off x="4047501" y="3027119"/>
            <a:ext cx="1049044" cy="276977"/>
          </a:xfrm>
          <a:prstGeom prst="rect">
            <a:avLst/>
          </a:prstGeom>
          <a:noFill/>
        </p:spPr>
        <p:txBody>
          <a:bodyPr wrap="none" lIns="91418" tIns="45708" rIns="91418" bIns="45708" rtlCol="0">
            <a:spAutoFit/>
          </a:bodyPr>
          <a:lstStyle/>
          <a:p>
            <a:pPr algn="ctr"/>
            <a:r>
              <a:rPr lang="en-US" sz="1200"/>
              <a:t>Morbi mattis</a:t>
            </a:r>
          </a:p>
        </p:txBody>
      </p:sp>
      <p:sp>
        <p:nvSpPr>
          <p:cNvPr id="38" name="TextBox 37"/>
          <p:cNvSpPr txBox="1"/>
          <p:nvPr/>
        </p:nvSpPr>
        <p:spPr>
          <a:xfrm>
            <a:off x="6988498" y="3027119"/>
            <a:ext cx="976910" cy="276977"/>
          </a:xfrm>
          <a:prstGeom prst="rect">
            <a:avLst/>
          </a:prstGeom>
          <a:noFill/>
        </p:spPr>
        <p:txBody>
          <a:bodyPr wrap="none" lIns="91418" tIns="45708" rIns="91418" bIns="45708" rtlCol="0">
            <a:spAutoFit/>
          </a:bodyPr>
          <a:lstStyle/>
          <a:p>
            <a:pPr algn="ctr"/>
            <a:r>
              <a:rPr lang="en-US" sz="1200"/>
              <a:t>Donec vitae</a:t>
            </a:r>
          </a:p>
        </p:txBody>
      </p:sp>
      <p:pic>
        <p:nvPicPr>
          <p:cNvPr id="39" name="Content Placeholder 22"/>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776086" y="1526961"/>
            <a:ext cx="1620000" cy="1414800"/>
          </a:xfrm>
          <a:prstGeom prst="rect">
            <a:avLst/>
          </a:prstGeom>
          <a:ln w="38100" cmpd="sng">
            <a:noFill/>
          </a:ln>
        </p:spPr>
      </p:pic>
      <p:pic>
        <p:nvPicPr>
          <p:cNvPr id="40" name="Content Placeholder 22"/>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3762062" y="1532472"/>
            <a:ext cx="1620000" cy="1414800"/>
          </a:xfrm>
          <a:prstGeom prst="rect">
            <a:avLst/>
          </a:prstGeom>
          <a:ln w="38100" cmpd="sng">
            <a:noFill/>
          </a:ln>
        </p:spPr>
      </p:pic>
      <p:pic>
        <p:nvPicPr>
          <p:cNvPr id="41" name="Content Placeholder 22"/>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6664436" y="1526961"/>
            <a:ext cx="1620000" cy="1414800"/>
          </a:xfrm>
          <a:prstGeom prst="rect">
            <a:avLst/>
          </a:prstGeom>
          <a:ln w="38100" cmpd="sng">
            <a:noFill/>
          </a:ln>
        </p:spPr>
      </p:pic>
      <p:cxnSp>
        <p:nvCxnSpPr>
          <p:cNvPr id="42" name="Straight Connector 41"/>
          <p:cNvCxnSpPr/>
          <p:nvPr/>
        </p:nvCxnSpPr>
        <p:spPr>
          <a:xfrm flipV="1">
            <a:off x="4572000" y="3615269"/>
            <a:ext cx="0" cy="201084"/>
          </a:xfrm>
          <a:prstGeom prst="line">
            <a:avLst/>
          </a:prstGeom>
          <a:ln>
            <a:solidFill>
              <a:srgbClr val="A6A6A6"/>
            </a:solidFill>
            <a:prstDash val="dot"/>
          </a:ln>
        </p:spPr>
        <p:style>
          <a:lnRef idx="2">
            <a:schemeClr val="accent1"/>
          </a:lnRef>
          <a:fillRef idx="0">
            <a:schemeClr val="accent1"/>
          </a:fillRef>
          <a:effectRef idx="1">
            <a:schemeClr val="accent1"/>
          </a:effectRef>
          <a:fontRef idx="minor">
            <a:schemeClr val="tx1"/>
          </a:fontRef>
        </p:style>
      </p:cxnSp>
      <p:sp>
        <p:nvSpPr>
          <p:cNvPr id="43" name="Oval 42"/>
          <p:cNvSpPr>
            <a:spLocks noChangeAspect="1"/>
          </p:cNvSpPr>
          <p:nvPr/>
        </p:nvSpPr>
        <p:spPr>
          <a:xfrm>
            <a:off x="4483219" y="3372042"/>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44" name="Oval 43"/>
          <p:cNvSpPr>
            <a:spLocks noChangeAspect="1"/>
          </p:cNvSpPr>
          <p:nvPr/>
        </p:nvSpPr>
        <p:spPr>
          <a:xfrm>
            <a:off x="4500980"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cxnSp>
        <p:nvCxnSpPr>
          <p:cNvPr id="45" name="Straight Connector 44"/>
          <p:cNvCxnSpPr/>
          <p:nvPr/>
        </p:nvCxnSpPr>
        <p:spPr>
          <a:xfrm flipV="1">
            <a:off x="7474436" y="3615269"/>
            <a:ext cx="0" cy="201084"/>
          </a:xfrm>
          <a:prstGeom prst="line">
            <a:avLst/>
          </a:prstGeom>
          <a:ln>
            <a:solidFill>
              <a:srgbClr val="A6A6A6"/>
            </a:solidFill>
            <a:prstDash val="dot"/>
          </a:ln>
        </p:spPr>
        <p:style>
          <a:lnRef idx="2">
            <a:schemeClr val="accent1"/>
          </a:lnRef>
          <a:fillRef idx="0">
            <a:schemeClr val="accent1"/>
          </a:fillRef>
          <a:effectRef idx="1">
            <a:schemeClr val="accent1"/>
          </a:effectRef>
          <a:fontRef idx="minor">
            <a:schemeClr val="tx1"/>
          </a:fontRef>
        </p:style>
      </p:cxnSp>
      <p:sp>
        <p:nvSpPr>
          <p:cNvPr id="46" name="Oval 45"/>
          <p:cNvSpPr>
            <a:spLocks noChangeAspect="1"/>
          </p:cNvSpPr>
          <p:nvPr/>
        </p:nvSpPr>
        <p:spPr>
          <a:xfrm>
            <a:off x="7385655" y="3372042"/>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47" name="Oval 46"/>
          <p:cNvSpPr>
            <a:spLocks noChangeAspect="1"/>
          </p:cNvSpPr>
          <p:nvPr/>
        </p:nvSpPr>
        <p:spPr>
          <a:xfrm>
            <a:off x="7403417"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5" name="Slide Number Placeholder 4"/>
          <p:cNvSpPr>
            <a:spLocks noGrp="1"/>
          </p:cNvSpPr>
          <p:nvPr>
            <p:ph type="sldNum" sz="quarter" idx="4"/>
          </p:nvPr>
        </p:nvSpPr>
        <p:spPr/>
        <p:txBody>
          <a:bodyPr/>
          <a:lstStyle/>
          <a:p>
            <a:pPr defTabSz="685783"/>
            <a:fld id="{77513DED-9F41-6D4C-AADB-00EAAC4B4386}" type="slidenum">
              <a:rPr lang="en-US"/>
              <a:pPr defTabSz="685783"/>
              <a:t>78</a:t>
            </a:fld>
            <a:endParaRPr lang="en-US"/>
          </a:p>
        </p:txBody>
      </p:sp>
    </p:spTree>
    <p:extLst>
      <p:ext uri="{BB962C8B-B14F-4D97-AF65-F5344CB8AC3E}">
        <p14:creationId xmlns:p14="http://schemas.microsoft.com/office/powerpoint/2010/main" val="662892707"/>
      </p:ext>
    </p:extLst>
  </p:cSld>
  <p:clrMapOvr>
    <a:masterClrMapping/>
  </p:clrMapOvr>
  <mc:AlternateContent xmlns:mc="http://schemas.openxmlformats.org/markup-compatibility/2006" xmlns:p14="http://schemas.microsoft.com/office/powerpoint/2010/main">
    <mc:Choice Requires="p14">
      <p:transition spd="slow" p14:dur="1300" advClick="0" advTm="3000">
        <p14:pan/>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p:cTn id="15" dur="500" fill="hold"/>
                                        <p:tgtEl>
                                          <p:spTgt spid="46"/>
                                        </p:tgtEl>
                                        <p:attrNameLst>
                                          <p:attrName>ppt_w</p:attrName>
                                        </p:attrNameLst>
                                      </p:cBhvr>
                                      <p:tavLst>
                                        <p:tav tm="0">
                                          <p:val>
                                            <p:fltVal val="0"/>
                                          </p:val>
                                        </p:tav>
                                        <p:tav tm="100000">
                                          <p:val>
                                            <p:strVal val="#ppt_w"/>
                                          </p:val>
                                        </p:tav>
                                      </p:tavLst>
                                    </p:anim>
                                    <p:anim calcmode="lin" valueType="num">
                                      <p:cBhvr>
                                        <p:cTn id="16" dur="500" fill="hold"/>
                                        <p:tgtEl>
                                          <p:spTgt spid="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3" grpId="0" animBg="1"/>
      <p:bldP spid="4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Timeline Angular Style 2</a:t>
            </a:r>
          </a:p>
        </p:txBody>
      </p:sp>
      <p:sp>
        <p:nvSpPr>
          <p:cNvPr id="3" name="Footer Placeholder 2"/>
          <p:cNvSpPr>
            <a:spLocks noGrp="1"/>
          </p:cNvSpPr>
          <p:nvPr>
            <p:ph type="ftr" sz="quarter" idx="20"/>
          </p:nvPr>
        </p:nvSpPr>
        <p:spPr/>
        <p:txBody>
          <a:bodyPr/>
          <a:lstStyle/>
          <a:p>
            <a:r>
              <a:rPr lang="en-US" dirty="0"/>
              <a:t>www.graphicriver.net/goashape</a:t>
            </a:r>
          </a:p>
        </p:txBody>
      </p:sp>
      <p:cxnSp>
        <p:nvCxnSpPr>
          <p:cNvPr id="4" name="Straight Connector 3"/>
          <p:cNvCxnSpPr/>
          <p:nvPr/>
        </p:nvCxnSpPr>
        <p:spPr>
          <a:xfrm>
            <a:off x="-152399" y="3963427"/>
            <a:ext cx="9296400" cy="0"/>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586031" y="3615269"/>
            <a:ext cx="0" cy="201084"/>
          </a:xfrm>
          <a:prstGeom prst="line">
            <a:avLst/>
          </a:prstGeom>
          <a:ln>
            <a:solidFill>
              <a:srgbClr val="A6A6A6"/>
            </a:solidFill>
            <a:prstDash val="dot"/>
          </a:ln>
        </p:spPr>
        <p:style>
          <a:lnRef idx="2">
            <a:schemeClr val="accent1"/>
          </a:lnRef>
          <a:fillRef idx="0">
            <a:schemeClr val="accent1"/>
          </a:fillRef>
          <a:effectRef idx="1">
            <a:schemeClr val="accent1"/>
          </a:effectRef>
          <a:fontRef idx="minor">
            <a:schemeClr val="tx1"/>
          </a:fontRef>
        </p:style>
      </p:cxnSp>
      <p:sp>
        <p:nvSpPr>
          <p:cNvPr id="12" name="Oval 11"/>
          <p:cNvSpPr>
            <a:spLocks noChangeAspect="1"/>
          </p:cNvSpPr>
          <p:nvPr/>
        </p:nvSpPr>
        <p:spPr>
          <a:xfrm>
            <a:off x="1497243" y="3372042"/>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13" name="Oval 12"/>
          <p:cNvSpPr>
            <a:spLocks noChangeAspect="1"/>
          </p:cNvSpPr>
          <p:nvPr/>
        </p:nvSpPr>
        <p:spPr>
          <a:xfrm>
            <a:off x="1515011"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5" name="TextBox 24"/>
          <p:cNvSpPr txBox="1"/>
          <p:nvPr/>
        </p:nvSpPr>
        <p:spPr>
          <a:xfrm>
            <a:off x="1002041" y="3027110"/>
            <a:ext cx="1168067" cy="276977"/>
          </a:xfrm>
          <a:prstGeom prst="rect">
            <a:avLst/>
          </a:prstGeom>
          <a:noFill/>
        </p:spPr>
        <p:txBody>
          <a:bodyPr wrap="none" lIns="91418" tIns="45708" rIns="91418" bIns="45708" rtlCol="0">
            <a:spAutoFit/>
          </a:bodyPr>
          <a:lstStyle/>
          <a:p>
            <a:pPr algn="ctr"/>
            <a:r>
              <a:rPr lang="en-US" sz="1200" dirty="0" err="1"/>
              <a:t>Fusce</a:t>
            </a:r>
            <a:r>
              <a:rPr lang="en-US" sz="1200" dirty="0"/>
              <a:t> </a:t>
            </a:r>
            <a:r>
              <a:rPr lang="en-US" sz="1200" dirty="0" err="1"/>
              <a:t>egestas</a:t>
            </a:r>
            <a:endParaRPr lang="en-US" sz="1200" dirty="0"/>
          </a:p>
        </p:txBody>
      </p:sp>
      <p:sp>
        <p:nvSpPr>
          <p:cNvPr id="26" name="TextBox 25"/>
          <p:cNvSpPr txBox="1"/>
          <p:nvPr/>
        </p:nvSpPr>
        <p:spPr>
          <a:xfrm>
            <a:off x="4047501" y="3027119"/>
            <a:ext cx="1049044" cy="276977"/>
          </a:xfrm>
          <a:prstGeom prst="rect">
            <a:avLst/>
          </a:prstGeom>
          <a:noFill/>
        </p:spPr>
        <p:txBody>
          <a:bodyPr wrap="none" lIns="91418" tIns="45708" rIns="91418" bIns="45708" rtlCol="0">
            <a:spAutoFit/>
          </a:bodyPr>
          <a:lstStyle/>
          <a:p>
            <a:pPr algn="ctr"/>
            <a:r>
              <a:rPr lang="en-US" sz="1200"/>
              <a:t>Morbi mattis</a:t>
            </a:r>
          </a:p>
        </p:txBody>
      </p:sp>
      <p:sp>
        <p:nvSpPr>
          <p:cNvPr id="27" name="TextBox 26"/>
          <p:cNvSpPr txBox="1"/>
          <p:nvPr/>
        </p:nvSpPr>
        <p:spPr>
          <a:xfrm>
            <a:off x="6988498" y="3027119"/>
            <a:ext cx="976910" cy="276977"/>
          </a:xfrm>
          <a:prstGeom prst="rect">
            <a:avLst/>
          </a:prstGeom>
          <a:noFill/>
        </p:spPr>
        <p:txBody>
          <a:bodyPr wrap="none" lIns="91418" tIns="45708" rIns="91418" bIns="45708" rtlCol="0">
            <a:spAutoFit/>
          </a:bodyPr>
          <a:lstStyle/>
          <a:p>
            <a:pPr algn="ctr"/>
            <a:r>
              <a:rPr lang="en-US" sz="1200"/>
              <a:t>Donec vitae</a:t>
            </a:r>
          </a:p>
        </p:txBody>
      </p:sp>
      <p:pic>
        <p:nvPicPr>
          <p:cNvPr id="24" name="Content Placeholder 22"/>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776086" y="1526093"/>
            <a:ext cx="1620000" cy="1409400"/>
          </a:xfrm>
          <a:prstGeom prst="rect">
            <a:avLst/>
          </a:prstGeom>
          <a:ln w="38100" cmpd="sng">
            <a:noFill/>
          </a:ln>
        </p:spPr>
      </p:pic>
      <p:pic>
        <p:nvPicPr>
          <p:cNvPr id="28" name="Content Placeholder 22"/>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3762066" y="1526782"/>
            <a:ext cx="1620000" cy="1409400"/>
          </a:xfrm>
          <a:prstGeom prst="rect">
            <a:avLst/>
          </a:prstGeom>
          <a:ln w="38100" cmpd="sng">
            <a:noFill/>
          </a:ln>
        </p:spPr>
      </p:pic>
      <p:pic>
        <p:nvPicPr>
          <p:cNvPr id="29" name="Content Placeholder 22"/>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6666986" y="1526761"/>
            <a:ext cx="1620000" cy="1409400"/>
          </a:xfrm>
          <a:prstGeom prst="rect">
            <a:avLst/>
          </a:prstGeom>
          <a:ln w="38100" cmpd="sng">
            <a:noFill/>
          </a:ln>
        </p:spPr>
      </p:pic>
      <p:cxnSp>
        <p:nvCxnSpPr>
          <p:cNvPr id="31" name="Straight Connector 30"/>
          <p:cNvCxnSpPr/>
          <p:nvPr/>
        </p:nvCxnSpPr>
        <p:spPr>
          <a:xfrm flipV="1">
            <a:off x="4572000" y="3615269"/>
            <a:ext cx="0" cy="201084"/>
          </a:xfrm>
          <a:prstGeom prst="line">
            <a:avLst/>
          </a:prstGeom>
          <a:ln>
            <a:solidFill>
              <a:srgbClr val="A6A6A6"/>
            </a:solidFill>
            <a:prstDash val="dot"/>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4483219" y="3372042"/>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3" name="Oval 32"/>
          <p:cNvSpPr>
            <a:spLocks noChangeAspect="1"/>
          </p:cNvSpPr>
          <p:nvPr/>
        </p:nvSpPr>
        <p:spPr>
          <a:xfrm>
            <a:off x="4500980"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cxnSp>
        <p:nvCxnSpPr>
          <p:cNvPr id="35" name="Straight Connector 34"/>
          <p:cNvCxnSpPr/>
          <p:nvPr/>
        </p:nvCxnSpPr>
        <p:spPr>
          <a:xfrm flipV="1">
            <a:off x="7474436" y="3615269"/>
            <a:ext cx="0" cy="201084"/>
          </a:xfrm>
          <a:prstGeom prst="line">
            <a:avLst/>
          </a:prstGeom>
          <a:ln>
            <a:solidFill>
              <a:srgbClr val="A6A6A6"/>
            </a:solidFill>
            <a:prstDash val="dot"/>
          </a:ln>
        </p:spPr>
        <p:style>
          <a:lnRef idx="2">
            <a:schemeClr val="accent1"/>
          </a:lnRef>
          <a:fillRef idx="0">
            <a:schemeClr val="accent1"/>
          </a:fillRef>
          <a:effectRef idx="1">
            <a:schemeClr val="accent1"/>
          </a:effectRef>
          <a:fontRef idx="minor">
            <a:schemeClr val="tx1"/>
          </a:fontRef>
        </p:style>
      </p:cxnSp>
      <p:sp>
        <p:nvSpPr>
          <p:cNvPr id="36" name="Oval 35"/>
          <p:cNvSpPr>
            <a:spLocks noChangeAspect="1"/>
          </p:cNvSpPr>
          <p:nvPr/>
        </p:nvSpPr>
        <p:spPr>
          <a:xfrm>
            <a:off x="7385655" y="3372042"/>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7" name="Oval 36"/>
          <p:cNvSpPr>
            <a:spLocks noChangeAspect="1"/>
          </p:cNvSpPr>
          <p:nvPr/>
        </p:nvSpPr>
        <p:spPr>
          <a:xfrm>
            <a:off x="7403417"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pic>
        <p:nvPicPr>
          <p:cNvPr id="23" name="Content Placeholder 22"/>
          <p:cNvPicPr>
            <a:picLocks/>
          </p:cNvPicPr>
          <p:nvPr/>
        </p:nvPicPr>
        <p:blipFill rotWithShape="1">
          <a:blip r:embed="rId4" cstate="screen">
            <a:extLst>
              <a:ext uri="{28A0092B-C50C-407E-A947-70E740481C1C}">
                <a14:useLocalDpi xmlns:a14="http://schemas.microsoft.com/office/drawing/2010/main"/>
              </a:ext>
            </a:extLst>
          </a:blip>
          <a:srcRect/>
          <a:stretch/>
        </p:blipFill>
        <p:spPr>
          <a:xfrm>
            <a:off x="2668603" y="2744011"/>
            <a:ext cx="823500" cy="720900"/>
          </a:xfrm>
          <a:prstGeom prst="rect">
            <a:avLst/>
          </a:prstGeom>
          <a:blipFill rotWithShape="0">
            <a:blip r:embed="rId5" cstate="screen">
              <a:extLst>
                <a:ext uri="{28A0092B-C50C-407E-A947-70E740481C1C}">
                  <a14:useLocalDpi xmlns:a14="http://schemas.microsoft.com/office/drawing/2010/main"/>
                </a:ext>
              </a:extLst>
            </a:blip>
            <a:stretch>
              <a:fillRect/>
            </a:stretch>
          </a:blipFill>
          <a:ln w="38100" cmpd="sng">
            <a:noFill/>
          </a:ln>
        </p:spPr>
      </p:pic>
      <p:sp>
        <p:nvSpPr>
          <p:cNvPr id="38" name="TextBox 37"/>
          <p:cNvSpPr txBox="1"/>
          <p:nvPr/>
        </p:nvSpPr>
        <p:spPr>
          <a:xfrm>
            <a:off x="2743691" y="3552023"/>
            <a:ext cx="658313" cy="276977"/>
          </a:xfrm>
          <a:prstGeom prst="rect">
            <a:avLst/>
          </a:prstGeom>
          <a:noFill/>
        </p:spPr>
        <p:txBody>
          <a:bodyPr wrap="none" lIns="91418" tIns="45708" rIns="91418" bIns="45708" rtlCol="0">
            <a:spAutoFit/>
          </a:bodyPr>
          <a:lstStyle/>
          <a:p>
            <a:pPr algn="ctr"/>
            <a:r>
              <a:rPr lang="en-US" sz="1200"/>
              <a:t>Qestas</a:t>
            </a:r>
          </a:p>
        </p:txBody>
      </p:sp>
      <p:sp>
        <p:nvSpPr>
          <p:cNvPr id="39" name="Oval 38"/>
          <p:cNvSpPr>
            <a:spLocks noChangeAspect="1"/>
          </p:cNvSpPr>
          <p:nvPr/>
        </p:nvSpPr>
        <p:spPr>
          <a:xfrm>
            <a:off x="3005147" y="3891450"/>
            <a:ext cx="142149" cy="143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pic>
        <p:nvPicPr>
          <p:cNvPr id="40" name="Content Placeholder 22"/>
          <p:cNvPicPr>
            <a:picLocks/>
          </p:cNvPicPr>
          <p:nvPr/>
        </p:nvPicPr>
        <p:blipFill rotWithShape="1">
          <a:blip r:embed="rId4" cstate="screen">
            <a:extLst>
              <a:ext uri="{28A0092B-C50C-407E-A947-70E740481C1C}">
                <a14:useLocalDpi xmlns:a14="http://schemas.microsoft.com/office/drawing/2010/main"/>
              </a:ext>
            </a:extLst>
          </a:blip>
          <a:srcRect/>
          <a:stretch/>
        </p:blipFill>
        <p:spPr>
          <a:xfrm>
            <a:off x="5615956" y="2742575"/>
            <a:ext cx="823500" cy="720900"/>
          </a:xfrm>
          <a:prstGeom prst="rect">
            <a:avLst/>
          </a:prstGeom>
          <a:ln w="38100" cmpd="sng">
            <a:noFill/>
          </a:ln>
        </p:spPr>
      </p:pic>
      <p:sp>
        <p:nvSpPr>
          <p:cNvPr id="41" name="TextBox 40"/>
          <p:cNvSpPr txBox="1"/>
          <p:nvPr/>
        </p:nvSpPr>
        <p:spPr>
          <a:xfrm>
            <a:off x="5524826" y="3552023"/>
            <a:ext cx="1005763" cy="276977"/>
          </a:xfrm>
          <a:prstGeom prst="rect">
            <a:avLst/>
          </a:prstGeom>
          <a:noFill/>
        </p:spPr>
        <p:txBody>
          <a:bodyPr wrap="none" lIns="91418" tIns="45708" rIns="91418" bIns="45708" rtlCol="0">
            <a:spAutoFit/>
          </a:bodyPr>
          <a:lstStyle/>
          <a:p>
            <a:pPr algn="ctr"/>
            <a:r>
              <a:rPr lang="en-US" sz="1200"/>
              <a:t>Denmark 27</a:t>
            </a:r>
          </a:p>
        </p:txBody>
      </p:sp>
      <p:sp>
        <p:nvSpPr>
          <p:cNvPr id="42" name="Oval 41"/>
          <p:cNvSpPr>
            <a:spLocks noChangeAspect="1"/>
          </p:cNvSpPr>
          <p:nvPr/>
        </p:nvSpPr>
        <p:spPr>
          <a:xfrm>
            <a:off x="5960018" y="3891450"/>
            <a:ext cx="142149" cy="143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5" name="Slide Number Placeholder 4"/>
          <p:cNvSpPr>
            <a:spLocks noGrp="1"/>
          </p:cNvSpPr>
          <p:nvPr>
            <p:ph type="sldNum" sz="quarter" idx="4"/>
          </p:nvPr>
        </p:nvSpPr>
        <p:spPr/>
        <p:txBody>
          <a:bodyPr/>
          <a:lstStyle/>
          <a:p>
            <a:pPr defTabSz="685783"/>
            <a:fld id="{77513DED-9F41-6D4C-AADB-00EAAC4B4386}" type="slidenum">
              <a:rPr lang="en-US"/>
              <a:pPr defTabSz="685783"/>
              <a:t>79</a:t>
            </a:fld>
            <a:endParaRPr lang="en-US"/>
          </a:p>
        </p:txBody>
      </p:sp>
    </p:spTree>
    <p:extLst>
      <p:ext uri="{BB962C8B-B14F-4D97-AF65-F5344CB8AC3E}">
        <p14:creationId xmlns:p14="http://schemas.microsoft.com/office/powerpoint/2010/main" val="2905406280"/>
      </p:ext>
    </p:extLst>
  </p:cSld>
  <p:clrMapOvr>
    <a:masterClrMapping/>
  </p:clrMapOvr>
  <mc:AlternateContent xmlns:mc="http://schemas.openxmlformats.org/markup-compatibility/2006" xmlns:p14="http://schemas.microsoft.com/office/powerpoint/2010/main">
    <mc:Choice Requires="p14">
      <p:transition spd="slow" p14:dur="1300" advClick="0" advTm="3000">
        <p14:pan/>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500" fill="hold"/>
                                        <p:tgtEl>
                                          <p:spTgt spid="38"/>
                                        </p:tgtEl>
                                        <p:attrNameLst>
                                          <p:attrName>ppt_x</p:attrName>
                                        </p:attrNameLst>
                                      </p:cBhvr>
                                      <p:tavLst>
                                        <p:tav tm="0">
                                          <p:val>
                                            <p:strVal val="#ppt_x"/>
                                          </p:val>
                                        </p:tav>
                                        <p:tav tm="100000">
                                          <p:val>
                                            <p:strVal val="#ppt_x"/>
                                          </p:val>
                                        </p:tav>
                                      </p:tavLst>
                                    </p:anim>
                                    <p:anim calcmode="lin" valueType="num">
                                      <p:cBhvr additive="base">
                                        <p:cTn id="33" dur="500" fill="hold"/>
                                        <p:tgtEl>
                                          <p:spTgt spid="3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 calcmode="lin" valueType="num">
                                      <p:cBhvr additive="base">
                                        <p:cTn id="36" dur="500" fill="hold"/>
                                        <p:tgtEl>
                                          <p:spTgt spid="39"/>
                                        </p:tgtEl>
                                        <p:attrNameLst>
                                          <p:attrName>ppt_x</p:attrName>
                                        </p:attrNameLst>
                                      </p:cBhvr>
                                      <p:tavLst>
                                        <p:tav tm="0">
                                          <p:val>
                                            <p:strVal val="#ppt_x"/>
                                          </p:val>
                                        </p:tav>
                                        <p:tav tm="100000">
                                          <p:val>
                                            <p:strVal val="#ppt_x"/>
                                          </p:val>
                                        </p:tav>
                                      </p:tavLst>
                                    </p:anim>
                                    <p:anim calcmode="lin" valueType="num">
                                      <p:cBhvr additive="base">
                                        <p:cTn id="37" dur="500" fill="hold"/>
                                        <p:tgtEl>
                                          <p:spTgt spid="39"/>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2" presetClass="entr" presetSubtype="4"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ppt_x"/>
                                          </p:val>
                                        </p:tav>
                                        <p:tav tm="100000">
                                          <p:val>
                                            <p:strVal val="#ppt_x"/>
                                          </p:val>
                                        </p:tav>
                                      </p:tavLst>
                                    </p:anim>
                                    <p:anim calcmode="lin" valueType="num">
                                      <p:cBhvr additive="base">
                                        <p:cTn id="50" dur="500" fill="hold"/>
                                        <p:tgtEl>
                                          <p:spTgt spid="3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ppt_x"/>
                                          </p:val>
                                        </p:tav>
                                        <p:tav tm="100000">
                                          <p:val>
                                            <p:strVal val="#ppt_x"/>
                                          </p:val>
                                        </p:tav>
                                      </p:tavLst>
                                    </p:anim>
                                    <p:anim calcmode="lin" valueType="num">
                                      <p:cBhvr additive="base">
                                        <p:cTn id="54" dur="500" fill="hold"/>
                                        <p:tgtEl>
                                          <p:spTgt spid="3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additive="base">
                                        <p:cTn id="57" dur="500" fill="hold"/>
                                        <p:tgtEl>
                                          <p:spTgt spid="33"/>
                                        </p:tgtEl>
                                        <p:attrNameLst>
                                          <p:attrName>ppt_x</p:attrName>
                                        </p:attrNameLst>
                                      </p:cBhvr>
                                      <p:tavLst>
                                        <p:tav tm="0">
                                          <p:val>
                                            <p:strVal val="#ppt_x"/>
                                          </p:val>
                                        </p:tav>
                                        <p:tav tm="100000">
                                          <p:val>
                                            <p:strVal val="#ppt_x"/>
                                          </p:val>
                                        </p:tav>
                                      </p:tavLst>
                                    </p:anim>
                                    <p:anim calcmode="lin" valueType="num">
                                      <p:cBhvr additive="base">
                                        <p:cTn id="58" dur="500" fill="hold"/>
                                        <p:tgtEl>
                                          <p:spTgt spid="33"/>
                                        </p:tgtEl>
                                        <p:attrNameLst>
                                          <p:attrName>ppt_y</p:attrName>
                                        </p:attrNameLst>
                                      </p:cBhvr>
                                      <p:tavLst>
                                        <p:tav tm="0">
                                          <p:val>
                                            <p:strVal val="1+#ppt_h/2"/>
                                          </p:val>
                                        </p:tav>
                                        <p:tav tm="100000">
                                          <p:val>
                                            <p:strVal val="#ppt_y"/>
                                          </p:val>
                                        </p:tav>
                                      </p:tavLst>
                                    </p:anim>
                                  </p:childTnLst>
                                </p:cTn>
                              </p:par>
                            </p:childTnLst>
                          </p:cTn>
                        </p:par>
                        <p:par>
                          <p:cTn id="59" fill="hold">
                            <p:stCondLst>
                              <p:cond delay="1500"/>
                            </p:stCondLst>
                            <p:childTnLst>
                              <p:par>
                                <p:cTn id="60" presetID="2" presetClass="entr" presetSubtype="4" fill="hold" nodeType="afterEffect">
                                  <p:stCondLst>
                                    <p:cond delay="0"/>
                                  </p:stCondLst>
                                  <p:childTnLst>
                                    <p:set>
                                      <p:cBhvr>
                                        <p:cTn id="61" dur="1" fill="hold">
                                          <p:stCondLst>
                                            <p:cond delay="0"/>
                                          </p:stCondLst>
                                        </p:cTn>
                                        <p:tgtEl>
                                          <p:spTgt spid="40"/>
                                        </p:tgtEl>
                                        <p:attrNameLst>
                                          <p:attrName>style.visibility</p:attrName>
                                        </p:attrNameLst>
                                      </p:cBhvr>
                                      <p:to>
                                        <p:strVal val="visible"/>
                                      </p:to>
                                    </p:set>
                                    <p:anim calcmode="lin" valueType="num">
                                      <p:cBhvr additive="base">
                                        <p:cTn id="62" dur="500" fill="hold"/>
                                        <p:tgtEl>
                                          <p:spTgt spid="40"/>
                                        </p:tgtEl>
                                        <p:attrNameLst>
                                          <p:attrName>ppt_x</p:attrName>
                                        </p:attrNameLst>
                                      </p:cBhvr>
                                      <p:tavLst>
                                        <p:tav tm="0">
                                          <p:val>
                                            <p:strVal val="#ppt_x"/>
                                          </p:val>
                                        </p:tav>
                                        <p:tav tm="100000">
                                          <p:val>
                                            <p:strVal val="#ppt_x"/>
                                          </p:val>
                                        </p:tav>
                                      </p:tavLst>
                                    </p:anim>
                                    <p:anim calcmode="lin" valueType="num">
                                      <p:cBhvr additive="base">
                                        <p:cTn id="63" dur="500" fill="hold"/>
                                        <p:tgtEl>
                                          <p:spTgt spid="40"/>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 calcmode="lin" valueType="num">
                                      <p:cBhvr additive="base">
                                        <p:cTn id="66" dur="500" fill="hold"/>
                                        <p:tgtEl>
                                          <p:spTgt spid="42"/>
                                        </p:tgtEl>
                                        <p:attrNameLst>
                                          <p:attrName>ppt_x</p:attrName>
                                        </p:attrNameLst>
                                      </p:cBhvr>
                                      <p:tavLst>
                                        <p:tav tm="0">
                                          <p:val>
                                            <p:strVal val="#ppt_x"/>
                                          </p:val>
                                        </p:tav>
                                        <p:tav tm="100000">
                                          <p:val>
                                            <p:strVal val="#ppt_x"/>
                                          </p:val>
                                        </p:tav>
                                      </p:tavLst>
                                    </p:anim>
                                    <p:anim calcmode="lin" valueType="num">
                                      <p:cBhvr additive="base">
                                        <p:cTn id="67" dur="500" fill="hold"/>
                                        <p:tgtEl>
                                          <p:spTgt spid="42"/>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 calcmode="lin" valueType="num">
                                      <p:cBhvr additive="base">
                                        <p:cTn id="70" dur="500" fill="hold"/>
                                        <p:tgtEl>
                                          <p:spTgt spid="41"/>
                                        </p:tgtEl>
                                        <p:attrNameLst>
                                          <p:attrName>ppt_x</p:attrName>
                                        </p:attrNameLst>
                                      </p:cBhvr>
                                      <p:tavLst>
                                        <p:tav tm="0">
                                          <p:val>
                                            <p:strVal val="#ppt_x"/>
                                          </p:val>
                                        </p:tav>
                                        <p:tav tm="100000">
                                          <p:val>
                                            <p:strVal val="#ppt_x"/>
                                          </p:val>
                                        </p:tav>
                                      </p:tavLst>
                                    </p:anim>
                                    <p:anim calcmode="lin" valueType="num">
                                      <p:cBhvr additive="base">
                                        <p:cTn id="71" dur="500" fill="hold"/>
                                        <p:tgtEl>
                                          <p:spTgt spid="41"/>
                                        </p:tgtEl>
                                        <p:attrNameLst>
                                          <p:attrName>ppt_y</p:attrName>
                                        </p:attrNameLst>
                                      </p:cBhvr>
                                      <p:tavLst>
                                        <p:tav tm="0">
                                          <p:val>
                                            <p:strVal val="1+#ppt_h/2"/>
                                          </p:val>
                                        </p:tav>
                                        <p:tav tm="100000">
                                          <p:val>
                                            <p:strVal val="#ppt_y"/>
                                          </p:val>
                                        </p:tav>
                                      </p:tavLst>
                                    </p:anim>
                                  </p:childTnLst>
                                </p:cTn>
                              </p:par>
                            </p:childTnLst>
                          </p:cTn>
                        </p:par>
                        <p:par>
                          <p:cTn id="72" fill="hold">
                            <p:stCondLst>
                              <p:cond delay="2000"/>
                            </p:stCondLst>
                            <p:childTnLst>
                              <p:par>
                                <p:cTn id="73" presetID="2" presetClass="entr" presetSubtype="4"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ppt_x"/>
                                          </p:val>
                                        </p:tav>
                                        <p:tav tm="100000">
                                          <p:val>
                                            <p:strVal val="#ppt_x"/>
                                          </p:val>
                                        </p:tav>
                                      </p:tavLst>
                                    </p:anim>
                                    <p:anim calcmode="lin" valueType="num">
                                      <p:cBhvr additive="base">
                                        <p:cTn id="76" dur="500" fill="hold"/>
                                        <p:tgtEl>
                                          <p:spTgt spid="27"/>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additive="base">
                                        <p:cTn id="79" dur="500" fill="hold"/>
                                        <p:tgtEl>
                                          <p:spTgt spid="29"/>
                                        </p:tgtEl>
                                        <p:attrNameLst>
                                          <p:attrName>ppt_x</p:attrName>
                                        </p:attrNameLst>
                                      </p:cBhvr>
                                      <p:tavLst>
                                        <p:tav tm="0">
                                          <p:val>
                                            <p:strVal val="#ppt_x"/>
                                          </p:val>
                                        </p:tav>
                                        <p:tav tm="100000">
                                          <p:val>
                                            <p:strVal val="#ppt_x"/>
                                          </p:val>
                                        </p:tav>
                                      </p:tavLst>
                                    </p:anim>
                                    <p:anim calcmode="lin" valueType="num">
                                      <p:cBhvr additive="base">
                                        <p:cTn id="80" dur="500" fill="hold"/>
                                        <p:tgtEl>
                                          <p:spTgt spid="29"/>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500" fill="hold"/>
                                        <p:tgtEl>
                                          <p:spTgt spid="35"/>
                                        </p:tgtEl>
                                        <p:attrNameLst>
                                          <p:attrName>ppt_x</p:attrName>
                                        </p:attrNameLst>
                                      </p:cBhvr>
                                      <p:tavLst>
                                        <p:tav tm="0">
                                          <p:val>
                                            <p:strVal val="#ppt_x"/>
                                          </p:val>
                                        </p:tav>
                                        <p:tav tm="100000">
                                          <p:val>
                                            <p:strVal val="#ppt_x"/>
                                          </p:val>
                                        </p:tav>
                                      </p:tavLst>
                                    </p:anim>
                                    <p:anim calcmode="lin" valueType="num">
                                      <p:cBhvr additive="base">
                                        <p:cTn id="84" dur="500" fill="hold"/>
                                        <p:tgtEl>
                                          <p:spTgt spid="35"/>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additive="base">
                                        <p:cTn id="87" dur="500" fill="hold"/>
                                        <p:tgtEl>
                                          <p:spTgt spid="36"/>
                                        </p:tgtEl>
                                        <p:attrNameLst>
                                          <p:attrName>ppt_x</p:attrName>
                                        </p:attrNameLst>
                                      </p:cBhvr>
                                      <p:tavLst>
                                        <p:tav tm="0">
                                          <p:val>
                                            <p:strVal val="#ppt_x"/>
                                          </p:val>
                                        </p:tav>
                                        <p:tav tm="100000">
                                          <p:val>
                                            <p:strVal val="#ppt_x"/>
                                          </p:val>
                                        </p:tav>
                                      </p:tavLst>
                                    </p:anim>
                                    <p:anim calcmode="lin" valueType="num">
                                      <p:cBhvr additive="base">
                                        <p:cTn id="88" dur="500" fill="hold"/>
                                        <p:tgtEl>
                                          <p:spTgt spid="3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 calcmode="lin" valueType="num">
                                      <p:cBhvr additive="base">
                                        <p:cTn id="91" dur="500" fill="hold"/>
                                        <p:tgtEl>
                                          <p:spTgt spid="37"/>
                                        </p:tgtEl>
                                        <p:attrNameLst>
                                          <p:attrName>ppt_x</p:attrName>
                                        </p:attrNameLst>
                                      </p:cBhvr>
                                      <p:tavLst>
                                        <p:tav tm="0">
                                          <p:val>
                                            <p:strVal val="#ppt_x"/>
                                          </p:val>
                                        </p:tav>
                                        <p:tav tm="100000">
                                          <p:val>
                                            <p:strVal val="#ppt_x"/>
                                          </p:val>
                                        </p:tav>
                                      </p:tavLst>
                                    </p:anim>
                                    <p:anim calcmode="lin" valueType="num">
                                      <p:cBhvr additive="base">
                                        <p:cTn id="9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5" grpId="0"/>
      <p:bldP spid="26" grpId="0"/>
      <p:bldP spid="27" grpId="0"/>
      <p:bldP spid="32" grpId="0" animBg="1"/>
      <p:bldP spid="33" grpId="0" animBg="1"/>
      <p:bldP spid="36" grpId="0" animBg="1"/>
      <p:bldP spid="37" grpId="0" animBg="1"/>
      <p:bldP spid="38" grpId="0"/>
      <p:bldP spid="39" grpId="0" animBg="1"/>
      <p:bldP spid="41" grpId="0"/>
      <p:bldP spid="4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5" name="Zástupný symbol obrázka 4"/>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a:stretch/>
        </p:blipFill>
        <p:spPr>
          <a:xfrm>
            <a:off x="0" y="0"/>
            <a:ext cx="6189663" cy="5143500"/>
          </a:xfrm>
          <a:blipFill>
            <a:blip r:embed="rId3"/>
            <a:stretch>
              <a:fillRect/>
            </a:stretch>
          </a:blipFill>
        </p:spPr>
      </p:pic>
      <p:sp>
        <p:nvSpPr>
          <p:cNvPr id="13" name="Text Placeholder 12"/>
          <p:cNvSpPr>
            <a:spLocks noGrp="1"/>
          </p:cNvSpPr>
          <p:nvPr>
            <p:ph type="body" sz="quarter" idx="21"/>
          </p:nvPr>
        </p:nvSpPr>
        <p:spPr>
          <a:xfrm>
            <a:off x="6274800" y="2115391"/>
            <a:ext cx="2743200" cy="2096768"/>
          </a:xfrm>
        </p:spPr>
        <p:txBody>
          <a:bodyPr/>
          <a:lstStyle/>
          <a:p>
            <a:r>
              <a:rPr lang="id-ID" sz="1100" dirty="0"/>
              <a:t>Lokasi perusahaaan masuk dalam kategori pusat central business district yang direkomendasi oleh pemerintah palembang sebagai kawasan investasi bisnis seperti cafe, restoran, perkantoran, hotel, dll, karena memiliki Intensitas lalulintas yang tinggi serta jalan yang lebar.</a:t>
            </a:r>
          </a:p>
          <a:p>
            <a:endParaRPr lang="id-ID" sz="1100" dirty="0"/>
          </a:p>
        </p:txBody>
      </p:sp>
      <p:sp>
        <p:nvSpPr>
          <p:cNvPr id="12" name="Title 11"/>
          <p:cNvSpPr>
            <a:spLocks noGrp="1"/>
          </p:cNvSpPr>
          <p:nvPr>
            <p:ph type="title"/>
          </p:nvPr>
        </p:nvSpPr>
        <p:spPr>
          <a:xfrm>
            <a:off x="5970000" y="1435307"/>
            <a:ext cx="3352800" cy="293161"/>
          </a:xfrm>
        </p:spPr>
        <p:txBody>
          <a:bodyPr>
            <a:noAutofit/>
          </a:bodyPr>
          <a:lstStyle/>
          <a:p>
            <a:r>
              <a:rPr lang="id-ID" sz="2000" b="1" dirty="0"/>
              <a:t>CENTRAL BUSINESS DISCTRICT</a:t>
            </a:r>
            <a:endParaRPr lang="en-US" sz="2000" b="1" dirty="0"/>
          </a:p>
        </p:txBody>
      </p:sp>
    </p:spTree>
    <p:extLst>
      <p:ext uri="{BB962C8B-B14F-4D97-AF65-F5344CB8AC3E}">
        <p14:creationId xmlns:p14="http://schemas.microsoft.com/office/powerpoint/2010/main" val="2233808855"/>
      </p:ext>
    </p:extLst>
  </p:cSld>
  <p:clrMapOvr>
    <a:masterClrMapping/>
  </p:clrMapOvr>
  <mc:AlternateContent xmlns:mc="http://schemas.openxmlformats.org/markup-compatibility/2006" xmlns:p14="http://schemas.microsoft.com/office/powerpoint/2010/main">
    <mc:Choice Requires="p14">
      <p:transition spd="slow" p14:dur="1600" advClick="0" advTm="3000">
        <p14:gallery dir="l"/>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 calcmode="lin" valueType="num">
                                      <p:cBhvr additive="base">
                                        <p:cTn id="12" dur="500"/>
                                        <p:tgtEl>
                                          <p:spTgt spid="13">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Timeline Hexagon Style</a:t>
            </a:r>
          </a:p>
        </p:txBody>
      </p:sp>
      <p:sp>
        <p:nvSpPr>
          <p:cNvPr id="3" name="Footer Placeholder 2"/>
          <p:cNvSpPr>
            <a:spLocks noGrp="1"/>
          </p:cNvSpPr>
          <p:nvPr>
            <p:ph type="ftr" sz="quarter" idx="10"/>
          </p:nvPr>
        </p:nvSpPr>
        <p:spPr/>
        <p:txBody>
          <a:bodyPr/>
          <a:lstStyle/>
          <a:p>
            <a:r>
              <a:rPr lang="en-US" dirty="0"/>
              <a:t>www.graphicriver.net/goashape</a:t>
            </a:r>
          </a:p>
        </p:txBody>
      </p:sp>
      <p:cxnSp>
        <p:nvCxnSpPr>
          <p:cNvPr id="4" name="Straight Connector 3"/>
          <p:cNvCxnSpPr/>
          <p:nvPr/>
        </p:nvCxnSpPr>
        <p:spPr>
          <a:xfrm>
            <a:off x="-152399" y="3963427"/>
            <a:ext cx="9296400" cy="0"/>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586031" y="3615269"/>
            <a:ext cx="0" cy="201084"/>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22" name="Oval 21"/>
          <p:cNvSpPr>
            <a:spLocks noChangeAspect="1"/>
          </p:cNvSpPr>
          <p:nvPr/>
        </p:nvSpPr>
        <p:spPr>
          <a:xfrm>
            <a:off x="1497243" y="3372042"/>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3" name="Oval 22"/>
          <p:cNvSpPr>
            <a:spLocks noChangeAspect="1"/>
          </p:cNvSpPr>
          <p:nvPr/>
        </p:nvSpPr>
        <p:spPr>
          <a:xfrm>
            <a:off x="1515011"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4" name="TextBox 23"/>
          <p:cNvSpPr txBox="1"/>
          <p:nvPr/>
        </p:nvSpPr>
        <p:spPr>
          <a:xfrm>
            <a:off x="1002041" y="3027110"/>
            <a:ext cx="1168067" cy="276977"/>
          </a:xfrm>
          <a:prstGeom prst="rect">
            <a:avLst/>
          </a:prstGeom>
          <a:noFill/>
        </p:spPr>
        <p:txBody>
          <a:bodyPr wrap="none" lIns="91418" tIns="45708" rIns="91418" bIns="45708" rtlCol="0">
            <a:spAutoFit/>
          </a:bodyPr>
          <a:lstStyle/>
          <a:p>
            <a:pPr algn="ctr"/>
            <a:r>
              <a:rPr lang="en-US" sz="1200" dirty="0" err="1"/>
              <a:t>Fusce</a:t>
            </a:r>
            <a:r>
              <a:rPr lang="en-US" sz="1200" dirty="0"/>
              <a:t> </a:t>
            </a:r>
            <a:r>
              <a:rPr lang="en-US" sz="1200" dirty="0" err="1"/>
              <a:t>egestas</a:t>
            </a:r>
            <a:endParaRPr lang="en-US" sz="1200" dirty="0"/>
          </a:p>
        </p:txBody>
      </p:sp>
      <p:sp>
        <p:nvSpPr>
          <p:cNvPr id="28" name="TextBox 27"/>
          <p:cNvSpPr txBox="1"/>
          <p:nvPr/>
        </p:nvSpPr>
        <p:spPr>
          <a:xfrm>
            <a:off x="4047501" y="3027119"/>
            <a:ext cx="1049044" cy="276977"/>
          </a:xfrm>
          <a:prstGeom prst="rect">
            <a:avLst/>
          </a:prstGeom>
          <a:noFill/>
        </p:spPr>
        <p:txBody>
          <a:bodyPr wrap="none" lIns="91418" tIns="45708" rIns="91418" bIns="45708" rtlCol="0">
            <a:spAutoFit/>
          </a:bodyPr>
          <a:lstStyle/>
          <a:p>
            <a:pPr algn="ctr"/>
            <a:r>
              <a:rPr lang="en-US" sz="1200"/>
              <a:t>Morbi mattis</a:t>
            </a:r>
          </a:p>
        </p:txBody>
      </p:sp>
      <p:sp>
        <p:nvSpPr>
          <p:cNvPr id="29" name="TextBox 28"/>
          <p:cNvSpPr txBox="1"/>
          <p:nvPr/>
        </p:nvSpPr>
        <p:spPr>
          <a:xfrm>
            <a:off x="7066164" y="3027119"/>
            <a:ext cx="976910" cy="276977"/>
          </a:xfrm>
          <a:prstGeom prst="rect">
            <a:avLst/>
          </a:prstGeom>
          <a:noFill/>
        </p:spPr>
        <p:txBody>
          <a:bodyPr wrap="none" lIns="91418" tIns="45708" rIns="91418" bIns="45708" rtlCol="0">
            <a:spAutoFit/>
          </a:bodyPr>
          <a:lstStyle/>
          <a:p>
            <a:pPr algn="ctr"/>
            <a:r>
              <a:rPr lang="en-US" sz="1200"/>
              <a:t>Donec vitae</a:t>
            </a:r>
          </a:p>
        </p:txBody>
      </p:sp>
      <p:cxnSp>
        <p:nvCxnSpPr>
          <p:cNvPr id="30" name="Straight Connector 29"/>
          <p:cNvCxnSpPr/>
          <p:nvPr/>
        </p:nvCxnSpPr>
        <p:spPr>
          <a:xfrm flipV="1">
            <a:off x="4572000" y="3615269"/>
            <a:ext cx="0" cy="201084"/>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34" name="Oval 33"/>
          <p:cNvSpPr>
            <a:spLocks noChangeAspect="1"/>
          </p:cNvSpPr>
          <p:nvPr/>
        </p:nvSpPr>
        <p:spPr>
          <a:xfrm>
            <a:off x="4483219" y="3372042"/>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41" name="Oval 40"/>
          <p:cNvSpPr>
            <a:spLocks noChangeAspect="1"/>
          </p:cNvSpPr>
          <p:nvPr/>
        </p:nvSpPr>
        <p:spPr>
          <a:xfrm>
            <a:off x="4500980"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cxnSp>
        <p:nvCxnSpPr>
          <p:cNvPr id="42" name="Straight Connector 41"/>
          <p:cNvCxnSpPr/>
          <p:nvPr/>
        </p:nvCxnSpPr>
        <p:spPr>
          <a:xfrm flipV="1">
            <a:off x="7552100" y="3615269"/>
            <a:ext cx="0" cy="201084"/>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43" name="Oval 42"/>
          <p:cNvSpPr>
            <a:spLocks noChangeAspect="1"/>
          </p:cNvSpPr>
          <p:nvPr/>
        </p:nvSpPr>
        <p:spPr>
          <a:xfrm>
            <a:off x="7463319" y="3372042"/>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44" name="Oval 43"/>
          <p:cNvSpPr>
            <a:spLocks noChangeAspect="1"/>
          </p:cNvSpPr>
          <p:nvPr/>
        </p:nvSpPr>
        <p:spPr>
          <a:xfrm>
            <a:off x="7481081"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45" name="Hexagon 44"/>
          <p:cNvSpPr>
            <a:spLocks noChangeAspect="1"/>
          </p:cNvSpPr>
          <p:nvPr/>
        </p:nvSpPr>
        <p:spPr>
          <a:xfrm rot="16200000">
            <a:off x="750848" y="1471890"/>
            <a:ext cx="1670399" cy="1439999"/>
          </a:xfrm>
          <a:prstGeom prst="hexagon">
            <a:avLst/>
          </a:prstGeom>
          <a:blipFill rotWithShape="0">
            <a:blip r:embed="rId3" cstate="screen">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46" name="Hexagon 45"/>
          <p:cNvSpPr>
            <a:spLocks noChangeAspect="1"/>
          </p:cNvSpPr>
          <p:nvPr/>
        </p:nvSpPr>
        <p:spPr>
          <a:xfrm rot="16200000">
            <a:off x="3736824" y="1471898"/>
            <a:ext cx="1670399" cy="1439999"/>
          </a:xfrm>
          <a:prstGeom prst="hexagon">
            <a:avLst/>
          </a:prstGeom>
          <a:blipFill rotWithShape="0">
            <a:blip r:embed="rId3" cstate="screen">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47" name="Hexagon 46"/>
          <p:cNvSpPr>
            <a:spLocks noChangeAspect="1"/>
          </p:cNvSpPr>
          <p:nvPr/>
        </p:nvSpPr>
        <p:spPr>
          <a:xfrm rot="16200000">
            <a:off x="6716924" y="1471898"/>
            <a:ext cx="1670399" cy="1439999"/>
          </a:xfrm>
          <a:prstGeom prst="hexagon">
            <a:avLst/>
          </a:prstGeom>
          <a:blipFill rotWithShape="0">
            <a:blip r:embed="rId3" cstate="screen">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5" name="Slide Number Placeholder 4"/>
          <p:cNvSpPr>
            <a:spLocks noGrp="1"/>
          </p:cNvSpPr>
          <p:nvPr>
            <p:ph type="sldNum" sz="quarter" idx="4"/>
          </p:nvPr>
        </p:nvSpPr>
        <p:spPr/>
        <p:txBody>
          <a:bodyPr/>
          <a:lstStyle/>
          <a:p>
            <a:pPr defTabSz="685783"/>
            <a:fld id="{77513DED-9F41-6D4C-AADB-00EAAC4B4386}" type="slidenum">
              <a:rPr lang="en-US"/>
              <a:pPr defTabSz="685783"/>
              <a:t>80</a:t>
            </a:fld>
            <a:endParaRPr lang="en-US"/>
          </a:p>
        </p:txBody>
      </p:sp>
    </p:spTree>
    <p:extLst>
      <p:ext uri="{BB962C8B-B14F-4D97-AF65-F5344CB8AC3E}">
        <p14:creationId xmlns:p14="http://schemas.microsoft.com/office/powerpoint/2010/main" val="3462349383"/>
      </p:ext>
    </p:extLst>
  </p:cSld>
  <p:clrMapOvr>
    <a:masterClrMapping/>
  </p:clrMapOvr>
  <mc:AlternateContent xmlns:mc="http://schemas.openxmlformats.org/markup-compatibility/2006" xmlns:p14="http://schemas.microsoft.com/office/powerpoint/2010/main">
    <mc:Choice Requires="p14">
      <p:transition spd="slow" p14:dur="1300" advClick="0" advTm="3000">
        <p14:pan/>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500"/>
                                        <p:tgtEl>
                                          <p:spTgt spid="22"/>
                                        </p:tgtEl>
                                      </p:cBhvr>
                                    </p:animEffect>
                                  </p:childTnLst>
                                </p:cTn>
                              </p:par>
                              <p:par>
                                <p:cTn id="14" presetID="22" presetClass="entr" presetSubtype="4"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down)">
                                      <p:cBhvr>
                                        <p:cTn id="16" dur="500"/>
                                        <p:tgtEl>
                                          <p:spTgt spid="3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down)">
                                      <p:cBhvr>
                                        <p:cTn id="2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4" grpId="0" animBg="1"/>
      <p:bldP spid="4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Timeline Hexagon Style 2</a:t>
            </a:r>
          </a:p>
        </p:txBody>
      </p:sp>
      <p:sp>
        <p:nvSpPr>
          <p:cNvPr id="3" name="Footer Placeholder 2"/>
          <p:cNvSpPr>
            <a:spLocks noGrp="1"/>
          </p:cNvSpPr>
          <p:nvPr>
            <p:ph type="ftr" sz="quarter" idx="10"/>
          </p:nvPr>
        </p:nvSpPr>
        <p:spPr/>
        <p:txBody>
          <a:bodyPr/>
          <a:lstStyle/>
          <a:p>
            <a:r>
              <a:rPr lang="en-US" dirty="0"/>
              <a:t>www.graphicriver.net/goashape</a:t>
            </a:r>
          </a:p>
        </p:txBody>
      </p:sp>
      <p:cxnSp>
        <p:nvCxnSpPr>
          <p:cNvPr id="4" name="Straight Connector 3"/>
          <p:cNvCxnSpPr/>
          <p:nvPr/>
        </p:nvCxnSpPr>
        <p:spPr>
          <a:xfrm>
            <a:off x="-152399" y="3963427"/>
            <a:ext cx="9296400" cy="0"/>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586031" y="3615269"/>
            <a:ext cx="0" cy="201084"/>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12" name="Oval 11"/>
          <p:cNvSpPr>
            <a:spLocks noChangeAspect="1"/>
          </p:cNvSpPr>
          <p:nvPr/>
        </p:nvSpPr>
        <p:spPr>
          <a:xfrm>
            <a:off x="1497243" y="3372042"/>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13" name="Oval 12"/>
          <p:cNvSpPr>
            <a:spLocks noChangeAspect="1"/>
          </p:cNvSpPr>
          <p:nvPr/>
        </p:nvSpPr>
        <p:spPr>
          <a:xfrm>
            <a:off x="1515011"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5" name="TextBox 24"/>
          <p:cNvSpPr txBox="1"/>
          <p:nvPr/>
        </p:nvSpPr>
        <p:spPr>
          <a:xfrm>
            <a:off x="1002041" y="3027110"/>
            <a:ext cx="1168067" cy="276977"/>
          </a:xfrm>
          <a:prstGeom prst="rect">
            <a:avLst/>
          </a:prstGeom>
          <a:noFill/>
        </p:spPr>
        <p:txBody>
          <a:bodyPr wrap="none" lIns="91418" tIns="45708" rIns="91418" bIns="45708" rtlCol="0">
            <a:spAutoFit/>
          </a:bodyPr>
          <a:lstStyle/>
          <a:p>
            <a:pPr algn="ctr"/>
            <a:r>
              <a:rPr lang="en-US" sz="1200" dirty="0" err="1"/>
              <a:t>Fusce</a:t>
            </a:r>
            <a:r>
              <a:rPr lang="en-US" sz="1200" dirty="0"/>
              <a:t> </a:t>
            </a:r>
            <a:r>
              <a:rPr lang="en-US" sz="1200" dirty="0" err="1"/>
              <a:t>egestas</a:t>
            </a:r>
            <a:endParaRPr lang="en-US" sz="1200" dirty="0"/>
          </a:p>
        </p:txBody>
      </p:sp>
      <p:sp>
        <p:nvSpPr>
          <p:cNvPr id="26" name="TextBox 25"/>
          <p:cNvSpPr txBox="1"/>
          <p:nvPr/>
        </p:nvSpPr>
        <p:spPr>
          <a:xfrm>
            <a:off x="4047501" y="3027119"/>
            <a:ext cx="1049044" cy="276977"/>
          </a:xfrm>
          <a:prstGeom prst="rect">
            <a:avLst/>
          </a:prstGeom>
          <a:noFill/>
        </p:spPr>
        <p:txBody>
          <a:bodyPr wrap="none" lIns="91418" tIns="45708" rIns="91418" bIns="45708" rtlCol="0">
            <a:spAutoFit/>
          </a:bodyPr>
          <a:lstStyle/>
          <a:p>
            <a:pPr algn="ctr"/>
            <a:r>
              <a:rPr lang="en-US" sz="1200"/>
              <a:t>Morbi mattis</a:t>
            </a:r>
          </a:p>
        </p:txBody>
      </p:sp>
      <p:sp>
        <p:nvSpPr>
          <p:cNvPr id="27" name="TextBox 26"/>
          <p:cNvSpPr txBox="1"/>
          <p:nvPr/>
        </p:nvSpPr>
        <p:spPr>
          <a:xfrm>
            <a:off x="7066164" y="3027119"/>
            <a:ext cx="976910" cy="276977"/>
          </a:xfrm>
          <a:prstGeom prst="rect">
            <a:avLst/>
          </a:prstGeom>
          <a:noFill/>
        </p:spPr>
        <p:txBody>
          <a:bodyPr wrap="none" lIns="91418" tIns="45708" rIns="91418" bIns="45708" rtlCol="0">
            <a:spAutoFit/>
          </a:bodyPr>
          <a:lstStyle/>
          <a:p>
            <a:pPr algn="ctr"/>
            <a:r>
              <a:rPr lang="en-US" sz="1200"/>
              <a:t>Donec vitae</a:t>
            </a:r>
          </a:p>
        </p:txBody>
      </p:sp>
      <p:cxnSp>
        <p:nvCxnSpPr>
          <p:cNvPr id="31" name="Straight Connector 30"/>
          <p:cNvCxnSpPr/>
          <p:nvPr/>
        </p:nvCxnSpPr>
        <p:spPr>
          <a:xfrm flipV="1">
            <a:off x="4572000" y="3615269"/>
            <a:ext cx="0" cy="201084"/>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4483219" y="3372042"/>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3" name="Oval 32"/>
          <p:cNvSpPr>
            <a:spLocks noChangeAspect="1"/>
          </p:cNvSpPr>
          <p:nvPr/>
        </p:nvSpPr>
        <p:spPr>
          <a:xfrm>
            <a:off x="4500980"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cxnSp>
        <p:nvCxnSpPr>
          <p:cNvPr id="35" name="Straight Connector 34"/>
          <p:cNvCxnSpPr/>
          <p:nvPr/>
        </p:nvCxnSpPr>
        <p:spPr>
          <a:xfrm flipV="1">
            <a:off x="7552100" y="3615269"/>
            <a:ext cx="0" cy="201084"/>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36" name="Oval 35"/>
          <p:cNvSpPr>
            <a:spLocks noChangeAspect="1"/>
          </p:cNvSpPr>
          <p:nvPr/>
        </p:nvSpPr>
        <p:spPr>
          <a:xfrm>
            <a:off x="7463319" y="3372042"/>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7" name="Oval 36"/>
          <p:cNvSpPr>
            <a:spLocks noChangeAspect="1"/>
          </p:cNvSpPr>
          <p:nvPr/>
        </p:nvSpPr>
        <p:spPr>
          <a:xfrm>
            <a:off x="7481081"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8" name="Hexagon 37"/>
          <p:cNvSpPr>
            <a:spLocks noChangeAspect="1"/>
          </p:cNvSpPr>
          <p:nvPr/>
        </p:nvSpPr>
        <p:spPr>
          <a:xfrm rot="16200000">
            <a:off x="750848" y="1471890"/>
            <a:ext cx="1670399" cy="1439999"/>
          </a:xfrm>
          <a:prstGeom prst="hexagon">
            <a:avLst/>
          </a:prstGeom>
          <a:blipFill rotWithShape="0">
            <a:blip r:embed="rId3" cstate="screen">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9" name="Hexagon 38"/>
          <p:cNvSpPr>
            <a:spLocks noChangeAspect="1"/>
          </p:cNvSpPr>
          <p:nvPr/>
        </p:nvSpPr>
        <p:spPr>
          <a:xfrm rot="16200000">
            <a:off x="3736824" y="1471898"/>
            <a:ext cx="1670399" cy="1439999"/>
          </a:xfrm>
          <a:prstGeom prst="hexagon">
            <a:avLst/>
          </a:prstGeom>
          <a:blipFill rotWithShape="0">
            <a:blip r:embed="rId3" cstate="screen">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40" name="Hexagon 39"/>
          <p:cNvSpPr>
            <a:spLocks noChangeAspect="1"/>
          </p:cNvSpPr>
          <p:nvPr/>
        </p:nvSpPr>
        <p:spPr>
          <a:xfrm rot="16200000">
            <a:off x="6716924" y="1471898"/>
            <a:ext cx="1670399" cy="1439999"/>
          </a:xfrm>
          <a:prstGeom prst="hexagon">
            <a:avLst/>
          </a:prstGeom>
          <a:blipFill rotWithShape="0">
            <a:blip r:embed="rId3" cstate="screen">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3" name="TextBox 22"/>
          <p:cNvSpPr txBox="1"/>
          <p:nvPr/>
        </p:nvSpPr>
        <p:spPr>
          <a:xfrm>
            <a:off x="2511763" y="3539398"/>
            <a:ext cx="1168067" cy="276977"/>
          </a:xfrm>
          <a:prstGeom prst="rect">
            <a:avLst/>
          </a:prstGeom>
          <a:noFill/>
        </p:spPr>
        <p:txBody>
          <a:bodyPr wrap="none" lIns="91418" tIns="45708" rIns="91418" bIns="45708" rtlCol="0">
            <a:spAutoFit/>
          </a:bodyPr>
          <a:lstStyle/>
          <a:p>
            <a:pPr algn="ctr"/>
            <a:r>
              <a:rPr lang="en-US" sz="1200"/>
              <a:t>Fusce egestas</a:t>
            </a:r>
          </a:p>
        </p:txBody>
      </p:sp>
      <p:sp>
        <p:nvSpPr>
          <p:cNvPr id="24" name="Hexagon 23"/>
          <p:cNvSpPr>
            <a:spLocks noChangeAspect="1"/>
          </p:cNvSpPr>
          <p:nvPr/>
        </p:nvSpPr>
        <p:spPr>
          <a:xfrm rot="16200000">
            <a:off x="2548732" y="2533893"/>
            <a:ext cx="1079999" cy="931033"/>
          </a:xfrm>
          <a:prstGeom prst="hexagon">
            <a:avLst/>
          </a:prstGeom>
          <a:blipFill rotWithShape="0">
            <a:blip r:embed="rId4" cstate="screen">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8" name="Oval 27"/>
          <p:cNvSpPr>
            <a:spLocks noChangeAspect="1"/>
          </p:cNvSpPr>
          <p:nvPr/>
        </p:nvSpPr>
        <p:spPr>
          <a:xfrm>
            <a:off x="3022808" y="3891450"/>
            <a:ext cx="142149" cy="143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9" name="TextBox 28"/>
          <p:cNvSpPr txBox="1"/>
          <p:nvPr/>
        </p:nvSpPr>
        <p:spPr>
          <a:xfrm>
            <a:off x="5451504" y="3539398"/>
            <a:ext cx="1232989" cy="276977"/>
          </a:xfrm>
          <a:prstGeom prst="rect">
            <a:avLst/>
          </a:prstGeom>
          <a:noFill/>
        </p:spPr>
        <p:txBody>
          <a:bodyPr wrap="none" lIns="91418" tIns="45708" rIns="91418" bIns="45708" rtlCol="0">
            <a:spAutoFit/>
          </a:bodyPr>
          <a:lstStyle/>
          <a:p>
            <a:pPr algn="ctr"/>
            <a:r>
              <a:rPr lang="en-US" sz="1200"/>
              <a:t>Werton Ableton</a:t>
            </a:r>
          </a:p>
        </p:txBody>
      </p:sp>
      <p:sp>
        <p:nvSpPr>
          <p:cNvPr id="41" name="Hexagon 40"/>
          <p:cNvSpPr>
            <a:spLocks noChangeAspect="1"/>
          </p:cNvSpPr>
          <p:nvPr/>
        </p:nvSpPr>
        <p:spPr>
          <a:xfrm rot="16200000">
            <a:off x="5519796" y="2533893"/>
            <a:ext cx="1079999" cy="931033"/>
          </a:xfrm>
          <a:prstGeom prst="hexagon">
            <a:avLst/>
          </a:prstGeom>
          <a:blipFill rotWithShape="0">
            <a:blip r:embed="rId4" cstate="screen">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42" name="Oval 41"/>
          <p:cNvSpPr>
            <a:spLocks noChangeAspect="1"/>
          </p:cNvSpPr>
          <p:nvPr/>
        </p:nvSpPr>
        <p:spPr>
          <a:xfrm>
            <a:off x="5993864" y="3891450"/>
            <a:ext cx="142149" cy="143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5" name="Slide Number Placeholder 4"/>
          <p:cNvSpPr>
            <a:spLocks noGrp="1"/>
          </p:cNvSpPr>
          <p:nvPr>
            <p:ph type="sldNum" sz="quarter" idx="4"/>
          </p:nvPr>
        </p:nvSpPr>
        <p:spPr/>
        <p:txBody>
          <a:bodyPr/>
          <a:lstStyle/>
          <a:p>
            <a:pPr defTabSz="685783"/>
            <a:fld id="{77513DED-9F41-6D4C-AADB-00EAAC4B4386}" type="slidenum">
              <a:rPr lang="en-US"/>
              <a:pPr defTabSz="685783"/>
              <a:t>81</a:t>
            </a:fld>
            <a:endParaRPr lang="en-US"/>
          </a:p>
        </p:txBody>
      </p:sp>
    </p:spTree>
    <p:extLst>
      <p:ext uri="{BB962C8B-B14F-4D97-AF65-F5344CB8AC3E}">
        <p14:creationId xmlns:p14="http://schemas.microsoft.com/office/powerpoint/2010/main" val="780490862"/>
      </p:ext>
    </p:extLst>
  </p:cSld>
  <p:clrMapOvr>
    <a:masterClrMapping/>
  </p:clrMapOvr>
  <mc:AlternateContent xmlns:mc="http://schemas.openxmlformats.org/markup-compatibility/2006" xmlns:p14="http://schemas.microsoft.com/office/powerpoint/2010/main">
    <mc:Choice Requires="p14">
      <p:transition spd="slow" p14:dur="1300" advClick="0" advTm="3000">
        <p14:pan/>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anim calcmode="lin" valueType="num">
                                      <p:cBhvr>
                                        <p:cTn id="13" dur="500" fill="hold"/>
                                        <p:tgtEl>
                                          <p:spTgt spid="24"/>
                                        </p:tgtEl>
                                        <p:attrNameLst>
                                          <p:attrName>ppt_x</p:attrName>
                                        </p:attrNameLst>
                                      </p:cBhvr>
                                      <p:tavLst>
                                        <p:tav tm="0">
                                          <p:val>
                                            <p:strVal val="#ppt_x"/>
                                          </p:val>
                                        </p:tav>
                                        <p:tav tm="100000">
                                          <p:val>
                                            <p:strVal val="#ppt_x"/>
                                          </p:val>
                                        </p:tav>
                                      </p:tavLst>
                                    </p:anim>
                                    <p:anim calcmode="lin" valueType="num">
                                      <p:cBhvr>
                                        <p:cTn id="14" dur="5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anim calcmode="lin" valueType="num">
                                      <p:cBhvr>
                                        <p:cTn id="18" dur="500" fill="hold"/>
                                        <p:tgtEl>
                                          <p:spTgt spid="28"/>
                                        </p:tgtEl>
                                        <p:attrNameLst>
                                          <p:attrName>ppt_x</p:attrName>
                                        </p:attrNameLst>
                                      </p:cBhvr>
                                      <p:tavLst>
                                        <p:tav tm="0">
                                          <p:val>
                                            <p:strVal val="#ppt_x"/>
                                          </p:val>
                                        </p:tav>
                                        <p:tav tm="100000">
                                          <p:val>
                                            <p:strVal val="#ppt_x"/>
                                          </p:val>
                                        </p:tav>
                                      </p:tavLst>
                                    </p:anim>
                                    <p:anim calcmode="lin" valueType="num">
                                      <p:cBhvr>
                                        <p:cTn id="19" dur="500" fill="hold"/>
                                        <p:tgtEl>
                                          <p:spTgt spid="2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anim calcmode="lin" valueType="num">
                                      <p:cBhvr>
                                        <p:cTn id="23" dur="500" fill="hold"/>
                                        <p:tgtEl>
                                          <p:spTgt spid="29"/>
                                        </p:tgtEl>
                                        <p:attrNameLst>
                                          <p:attrName>ppt_x</p:attrName>
                                        </p:attrNameLst>
                                      </p:cBhvr>
                                      <p:tavLst>
                                        <p:tav tm="0">
                                          <p:val>
                                            <p:strVal val="#ppt_x"/>
                                          </p:val>
                                        </p:tav>
                                        <p:tav tm="100000">
                                          <p:val>
                                            <p:strVal val="#ppt_x"/>
                                          </p:val>
                                        </p:tav>
                                      </p:tavLst>
                                    </p:anim>
                                    <p:anim calcmode="lin" valueType="num">
                                      <p:cBhvr>
                                        <p:cTn id="24" dur="500" fill="hold"/>
                                        <p:tgtEl>
                                          <p:spTgt spid="2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anim calcmode="lin" valueType="num">
                                      <p:cBhvr>
                                        <p:cTn id="28" dur="500" fill="hold"/>
                                        <p:tgtEl>
                                          <p:spTgt spid="41"/>
                                        </p:tgtEl>
                                        <p:attrNameLst>
                                          <p:attrName>ppt_x</p:attrName>
                                        </p:attrNameLst>
                                      </p:cBhvr>
                                      <p:tavLst>
                                        <p:tav tm="0">
                                          <p:val>
                                            <p:strVal val="#ppt_x"/>
                                          </p:val>
                                        </p:tav>
                                        <p:tav tm="100000">
                                          <p:val>
                                            <p:strVal val="#ppt_x"/>
                                          </p:val>
                                        </p:tav>
                                      </p:tavLst>
                                    </p:anim>
                                    <p:anim calcmode="lin" valueType="num">
                                      <p:cBhvr>
                                        <p:cTn id="29" dur="500" fill="hold"/>
                                        <p:tgtEl>
                                          <p:spTgt spid="4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anim calcmode="lin" valueType="num">
                                      <p:cBhvr>
                                        <p:cTn id="33" dur="500" fill="hold"/>
                                        <p:tgtEl>
                                          <p:spTgt spid="42"/>
                                        </p:tgtEl>
                                        <p:attrNameLst>
                                          <p:attrName>ppt_x</p:attrName>
                                        </p:attrNameLst>
                                      </p:cBhvr>
                                      <p:tavLst>
                                        <p:tav tm="0">
                                          <p:val>
                                            <p:strVal val="#ppt_x"/>
                                          </p:val>
                                        </p:tav>
                                        <p:tav tm="100000">
                                          <p:val>
                                            <p:strVal val="#ppt_x"/>
                                          </p:val>
                                        </p:tav>
                                      </p:tavLst>
                                    </p:anim>
                                    <p:anim calcmode="lin" valueType="num">
                                      <p:cBhvr>
                                        <p:cTn id="34" dur="500" fill="hold"/>
                                        <p:tgtEl>
                                          <p:spTgt spid="42"/>
                                        </p:tgtEl>
                                        <p:attrNameLst>
                                          <p:attrName>ppt_y</p:attrName>
                                        </p:attrNameLst>
                                      </p:cBhvr>
                                      <p:tavLst>
                                        <p:tav tm="0">
                                          <p:val>
                                            <p:strVal val="#ppt_y+.1"/>
                                          </p:val>
                                        </p:tav>
                                        <p:tav tm="100000">
                                          <p:val>
                                            <p:strVal val="#ppt_y"/>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23" grpId="0"/>
      <p:bldP spid="24" grpId="0" animBg="1"/>
      <p:bldP spid="28" grpId="0" animBg="1"/>
      <p:bldP spid="29" grpId="0"/>
      <p:bldP spid="41" grpId="0" animBg="1"/>
      <p:bldP spid="4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Timeline Round Style</a:t>
            </a:r>
          </a:p>
        </p:txBody>
      </p:sp>
      <p:sp>
        <p:nvSpPr>
          <p:cNvPr id="3" name="Footer Placeholder 2"/>
          <p:cNvSpPr>
            <a:spLocks noGrp="1"/>
          </p:cNvSpPr>
          <p:nvPr>
            <p:ph type="ftr" sz="quarter" idx="10"/>
          </p:nvPr>
        </p:nvSpPr>
        <p:spPr/>
        <p:txBody>
          <a:bodyPr/>
          <a:lstStyle/>
          <a:p>
            <a:r>
              <a:rPr lang="en-US" dirty="0"/>
              <a:t>www.graphicriver.net/goashape</a:t>
            </a:r>
          </a:p>
        </p:txBody>
      </p:sp>
      <p:cxnSp>
        <p:nvCxnSpPr>
          <p:cNvPr id="4" name="Straight Connector 3"/>
          <p:cNvCxnSpPr/>
          <p:nvPr/>
        </p:nvCxnSpPr>
        <p:spPr>
          <a:xfrm>
            <a:off x="-152399" y="3963427"/>
            <a:ext cx="9296400" cy="0"/>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000013" y="3027110"/>
            <a:ext cx="1168067" cy="276977"/>
          </a:xfrm>
          <a:prstGeom prst="rect">
            <a:avLst/>
          </a:prstGeom>
          <a:noFill/>
        </p:spPr>
        <p:txBody>
          <a:bodyPr wrap="none" lIns="91418" tIns="45708" rIns="91418" bIns="45708" rtlCol="0">
            <a:spAutoFit/>
          </a:bodyPr>
          <a:lstStyle/>
          <a:p>
            <a:r>
              <a:rPr lang="en-US" sz="1200" dirty="0" err="1"/>
              <a:t>Fusce</a:t>
            </a:r>
            <a:r>
              <a:rPr lang="en-US" sz="1200" dirty="0"/>
              <a:t> </a:t>
            </a:r>
            <a:r>
              <a:rPr lang="en-US" sz="1200" dirty="0" err="1"/>
              <a:t>egestas</a:t>
            </a:r>
            <a:endParaRPr lang="en-US" sz="1200" dirty="0"/>
          </a:p>
        </p:txBody>
      </p:sp>
      <p:sp>
        <p:nvSpPr>
          <p:cNvPr id="26" name="TextBox 25"/>
          <p:cNvSpPr txBox="1"/>
          <p:nvPr/>
        </p:nvSpPr>
        <p:spPr>
          <a:xfrm>
            <a:off x="4047501" y="3027119"/>
            <a:ext cx="1049044" cy="276977"/>
          </a:xfrm>
          <a:prstGeom prst="rect">
            <a:avLst/>
          </a:prstGeom>
          <a:noFill/>
        </p:spPr>
        <p:txBody>
          <a:bodyPr wrap="none" lIns="91418" tIns="45708" rIns="91418" bIns="45708" rtlCol="0">
            <a:spAutoFit/>
          </a:bodyPr>
          <a:lstStyle/>
          <a:p>
            <a:pPr algn="ctr"/>
            <a:r>
              <a:rPr lang="en-US" sz="1200"/>
              <a:t>Morbi mattis</a:t>
            </a:r>
          </a:p>
        </p:txBody>
      </p:sp>
      <p:sp>
        <p:nvSpPr>
          <p:cNvPr id="27" name="TextBox 26"/>
          <p:cNvSpPr txBox="1"/>
          <p:nvPr/>
        </p:nvSpPr>
        <p:spPr>
          <a:xfrm>
            <a:off x="6994815" y="3027119"/>
            <a:ext cx="976910" cy="276977"/>
          </a:xfrm>
          <a:prstGeom prst="rect">
            <a:avLst/>
          </a:prstGeom>
          <a:noFill/>
        </p:spPr>
        <p:txBody>
          <a:bodyPr wrap="none" lIns="91418" tIns="45708" rIns="91418" bIns="45708" rtlCol="0">
            <a:spAutoFit/>
          </a:bodyPr>
          <a:lstStyle/>
          <a:p>
            <a:pPr algn="ctr"/>
            <a:r>
              <a:rPr lang="en-US" sz="1200"/>
              <a:t>Donec vitae</a:t>
            </a:r>
          </a:p>
        </p:txBody>
      </p:sp>
      <p:cxnSp>
        <p:nvCxnSpPr>
          <p:cNvPr id="6" name="Straight Connector 5"/>
          <p:cNvCxnSpPr/>
          <p:nvPr/>
        </p:nvCxnSpPr>
        <p:spPr>
          <a:xfrm flipV="1">
            <a:off x="1586031" y="3615269"/>
            <a:ext cx="0" cy="201084"/>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12" name="Oval 11"/>
          <p:cNvSpPr>
            <a:spLocks noChangeAspect="1"/>
          </p:cNvSpPr>
          <p:nvPr/>
        </p:nvSpPr>
        <p:spPr>
          <a:xfrm>
            <a:off x="1497243" y="3372042"/>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13" name="Oval 12"/>
          <p:cNvSpPr>
            <a:spLocks noChangeAspect="1"/>
          </p:cNvSpPr>
          <p:nvPr/>
        </p:nvSpPr>
        <p:spPr>
          <a:xfrm>
            <a:off x="1515011"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cxnSp>
        <p:nvCxnSpPr>
          <p:cNvPr id="31" name="Straight Connector 30"/>
          <p:cNvCxnSpPr/>
          <p:nvPr/>
        </p:nvCxnSpPr>
        <p:spPr>
          <a:xfrm flipV="1">
            <a:off x="4572000" y="3615269"/>
            <a:ext cx="0" cy="201084"/>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4483219" y="3372042"/>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3" name="Oval 32"/>
          <p:cNvSpPr>
            <a:spLocks noChangeAspect="1"/>
          </p:cNvSpPr>
          <p:nvPr/>
        </p:nvSpPr>
        <p:spPr>
          <a:xfrm>
            <a:off x="4500980"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cxnSp>
        <p:nvCxnSpPr>
          <p:cNvPr id="35" name="Straight Connector 34"/>
          <p:cNvCxnSpPr/>
          <p:nvPr/>
        </p:nvCxnSpPr>
        <p:spPr>
          <a:xfrm flipV="1">
            <a:off x="7480751" y="3615269"/>
            <a:ext cx="0" cy="201084"/>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36" name="Oval 35"/>
          <p:cNvSpPr>
            <a:spLocks noChangeAspect="1"/>
          </p:cNvSpPr>
          <p:nvPr/>
        </p:nvSpPr>
        <p:spPr>
          <a:xfrm>
            <a:off x="7391967" y="3372042"/>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7" name="Oval 36"/>
          <p:cNvSpPr>
            <a:spLocks noChangeAspect="1"/>
          </p:cNvSpPr>
          <p:nvPr/>
        </p:nvSpPr>
        <p:spPr>
          <a:xfrm>
            <a:off x="7409735"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5" name="Oval 4"/>
          <p:cNvSpPr/>
          <p:nvPr/>
        </p:nvSpPr>
        <p:spPr>
          <a:xfrm>
            <a:off x="913396" y="1605625"/>
            <a:ext cx="1345295" cy="1345295"/>
          </a:xfrm>
          <a:prstGeom prst="ellipse">
            <a:avLst/>
          </a:prstGeom>
          <a:blipFill rotWithShape="0">
            <a:blip r:embed="rId3" cstate="screen">
              <a:extLst>
                <a:ext uri="{28A0092B-C50C-407E-A947-70E740481C1C}">
                  <a14:useLocalDpi xmlns:a14="http://schemas.microsoft.com/office/drawing/2010/main"/>
                </a:ext>
              </a:extLst>
            </a:blip>
            <a:srcRect/>
            <a:stretch>
              <a:fillRect/>
            </a:stretch>
          </a:blipFill>
          <a:ln w="381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4" name="Oval 23"/>
          <p:cNvSpPr/>
          <p:nvPr/>
        </p:nvSpPr>
        <p:spPr>
          <a:xfrm>
            <a:off x="3899376" y="1605634"/>
            <a:ext cx="1345295" cy="1345295"/>
          </a:xfrm>
          <a:prstGeom prst="ellipse">
            <a:avLst/>
          </a:prstGeom>
          <a:blipFill rotWithShape="1">
            <a:blip r:embed="rId3" cstate="screen">
              <a:extLst>
                <a:ext uri="{28A0092B-C50C-407E-A947-70E740481C1C}">
                  <a14:useLocalDpi xmlns:a14="http://schemas.microsoft.com/office/drawing/2010/main"/>
                </a:ext>
              </a:extLst>
            </a:blip>
            <a:srcRect/>
            <a:stretch>
              <a:fillRect/>
            </a:stretch>
          </a:blipFill>
          <a:ln w="381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8" name="Oval 27"/>
          <p:cNvSpPr/>
          <p:nvPr/>
        </p:nvSpPr>
        <p:spPr>
          <a:xfrm>
            <a:off x="6808124" y="1605634"/>
            <a:ext cx="1345295" cy="1345295"/>
          </a:xfrm>
          <a:prstGeom prst="ellipse">
            <a:avLst/>
          </a:prstGeom>
          <a:blipFill rotWithShape="0">
            <a:blip r:embed="rId3" cstate="screen">
              <a:extLst>
                <a:ext uri="{28A0092B-C50C-407E-A947-70E740481C1C}">
                  <a14:useLocalDpi xmlns:a14="http://schemas.microsoft.com/office/drawing/2010/main"/>
                </a:ext>
              </a:extLst>
            </a:blip>
            <a:srcRect/>
            <a:stretch>
              <a:fillRect/>
            </a:stretch>
          </a:blipFill>
          <a:ln w="381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7" name="Slide Number Placeholder 6"/>
          <p:cNvSpPr>
            <a:spLocks noGrp="1"/>
          </p:cNvSpPr>
          <p:nvPr>
            <p:ph type="sldNum" sz="quarter" idx="4"/>
          </p:nvPr>
        </p:nvSpPr>
        <p:spPr/>
        <p:txBody>
          <a:bodyPr/>
          <a:lstStyle/>
          <a:p>
            <a:pPr defTabSz="685783"/>
            <a:fld id="{77513DED-9F41-6D4C-AADB-00EAAC4B4386}" type="slidenum">
              <a:rPr lang="en-US"/>
              <a:pPr defTabSz="685783"/>
              <a:t>82</a:t>
            </a:fld>
            <a:endParaRPr lang="en-US"/>
          </a:p>
        </p:txBody>
      </p:sp>
    </p:spTree>
    <p:extLst>
      <p:ext uri="{BB962C8B-B14F-4D97-AF65-F5344CB8AC3E}">
        <p14:creationId xmlns:p14="http://schemas.microsoft.com/office/powerpoint/2010/main" val="3518569318"/>
      </p:ext>
    </p:extLst>
  </p:cSld>
  <p:clrMapOvr>
    <a:masterClrMapping/>
  </p:clrMapOvr>
  <mc:AlternateContent xmlns:mc="http://schemas.openxmlformats.org/markup-compatibility/2006" xmlns:p14="http://schemas.microsoft.com/office/powerpoint/2010/main">
    <mc:Choice Requires="p14">
      <p:transition spd="slow" p14:dur="1300" advClick="0" advTm="3000">
        <p14:pan/>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ppt_x"/>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 presetClass="entr" presetSubtype="4"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2" presetClass="entr" presetSubtype="4"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00"/>
                                        <p:tgtEl>
                                          <p:spTgt spid="3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4"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2" presetClass="entr" presetSubtype="4"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down)">
                                      <p:cBhvr>
                                        <p:cTn id="43" dur="500"/>
                                        <p:tgtEl>
                                          <p:spTgt spid="36"/>
                                        </p:tgtEl>
                                      </p:cBhvr>
                                    </p:animEffect>
                                  </p:childTnLst>
                                </p:cTn>
                              </p:par>
                              <p:par>
                                <p:cTn id="44" presetID="2" presetClass="entr" presetSubtype="4"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additive="base">
                                        <p:cTn id="46" dur="500" fill="hold"/>
                                        <p:tgtEl>
                                          <p:spTgt spid="27"/>
                                        </p:tgtEl>
                                        <p:attrNameLst>
                                          <p:attrName>ppt_x</p:attrName>
                                        </p:attrNameLst>
                                      </p:cBhvr>
                                      <p:tavLst>
                                        <p:tav tm="0">
                                          <p:val>
                                            <p:strVal val="#ppt_x"/>
                                          </p:val>
                                        </p:tav>
                                        <p:tav tm="100000">
                                          <p:val>
                                            <p:strVal val="#ppt_x"/>
                                          </p:val>
                                        </p:tav>
                                      </p:tavLst>
                                    </p:anim>
                                    <p:anim calcmode="lin" valueType="num">
                                      <p:cBhvr additive="base">
                                        <p:cTn id="47" dur="500" fill="hold"/>
                                        <p:tgtEl>
                                          <p:spTgt spid="27"/>
                                        </p:tgtEl>
                                        <p:attrNameLst>
                                          <p:attrName>ppt_y</p:attrName>
                                        </p:attrNameLst>
                                      </p:cBhvr>
                                      <p:tavLst>
                                        <p:tav tm="0">
                                          <p:val>
                                            <p:strVal val="1+#ppt_h/2"/>
                                          </p:val>
                                        </p:tav>
                                        <p:tav tm="100000">
                                          <p:val>
                                            <p:strVal val="#ppt_y"/>
                                          </p:val>
                                        </p:tav>
                                      </p:tavLst>
                                    </p:anim>
                                  </p:childTnLst>
                                </p:cTn>
                              </p:par>
                            </p:childTnLst>
                          </p:cTn>
                        </p:par>
                        <p:par>
                          <p:cTn id="48" fill="hold">
                            <p:stCondLst>
                              <p:cond delay="1500"/>
                            </p:stCondLst>
                            <p:childTnLst>
                              <p:par>
                                <p:cTn id="49" presetID="2" presetClass="entr" presetSubtype="4"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ppt_x"/>
                                          </p:val>
                                        </p:tav>
                                        <p:tav tm="100000">
                                          <p:val>
                                            <p:strVal val="#ppt_x"/>
                                          </p:val>
                                        </p:tav>
                                      </p:tavLst>
                                    </p:anim>
                                    <p:anim calcmode="lin" valueType="num">
                                      <p:cBhvr additive="base">
                                        <p:cTn id="5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12" grpId="0" animBg="1"/>
      <p:bldP spid="32" grpId="0" animBg="1"/>
      <p:bldP spid="36" grpId="0" animBg="1"/>
      <p:bldP spid="5" grpId="0" animBg="1"/>
      <p:bldP spid="24" grpId="0" animBg="1"/>
      <p:bldP spid="2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Timeline Round Style 2</a:t>
            </a:r>
          </a:p>
        </p:txBody>
      </p:sp>
      <p:sp>
        <p:nvSpPr>
          <p:cNvPr id="3" name="Footer Placeholder 2"/>
          <p:cNvSpPr>
            <a:spLocks noGrp="1"/>
          </p:cNvSpPr>
          <p:nvPr>
            <p:ph type="ftr" sz="quarter" idx="10"/>
          </p:nvPr>
        </p:nvSpPr>
        <p:spPr/>
        <p:txBody>
          <a:bodyPr/>
          <a:lstStyle/>
          <a:p>
            <a:r>
              <a:rPr lang="en-US" dirty="0"/>
              <a:t>www.graphicriver.net/goashape</a:t>
            </a:r>
          </a:p>
        </p:txBody>
      </p:sp>
      <p:cxnSp>
        <p:nvCxnSpPr>
          <p:cNvPr id="4" name="Straight Connector 3"/>
          <p:cNvCxnSpPr/>
          <p:nvPr/>
        </p:nvCxnSpPr>
        <p:spPr>
          <a:xfrm>
            <a:off x="-152399" y="3963427"/>
            <a:ext cx="9296400" cy="0"/>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586031" y="3615269"/>
            <a:ext cx="0" cy="201084"/>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12" name="Oval 11"/>
          <p:cNvSpPr>
            <a:spLocks noChangeAspect="1"/>
          </p:cNvSpPr>
          <p:nvPr/>
        </p:nvSpPr>
        <p:spPr>
          <a:xfrm>
            <a:off x="1497243" y="3372042"/>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13" name="Oval 12"/>
          <p:cNvSpPr>
            <a:spLocks noChangeAspect="1"/>
          </p:cNvSpPr>
          <p:nvPr/>
        </p:nvSpPr>
        <p:spPr>
          <a:xfrm>
            <a:off x="1515011"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5" name="TextBox 24"/>
          <p:cNvSpPr txBox="1"/>
          <p:nvPr/>
        </p:nvSpPr>
        <p:spPr>
          <a:xfrm>
            <a:off x="1000013" y="3027110"/>
            <a:ext cx="1168067" cy="276977"/>
          </a:xfrm>
          <a:prstGeom prst="rect">
            <a:avLst/>
          </a:prstGeom>
          <a:noFill/>
        </p:spPr>
        <p:txBody>
          <a:bodyPr wrap="none" lIns="91418" tIns="45708" rIns="91418" bIns="45708" rtlCol="0">
            <a:spAutoFit/>
          </a:bodyPr>
          <a:lstStyle/>
          <a:p>
            <a:r>
              <a:rPr lang="en-US" sz="1200" dirty="0" err="1"/>
              <a:t>Fusce</a:t>
            </a:r>
            <a:r>
              <a:rPr lang="en-US" sz="1200" dirty="0"/>
              <a:t> </a:t>
            </a:r>
            <a:r>
              <a:rPr lang="en-US" sz="1200" dirty="0" err="1"/>
              <a:t>egestas</a:t>
            </a:r>
            <a:endParaRPr lang="en-US" sz="1200" dirty="0"/>
          </a:p>
        </p:txBody>
      </p:sp>
      <p:sp>
        <p:nvSpPr>
          <p:cNvPr id="26" name="TextBox 25"/>
          <p:cNvSpPr txBox="1"/>
          <p:nvPr/>
        </p:nvSpPr>
        <p:spPr>
          <a:xfrm>
            <a:off x="4047501" y="3027119"/>
            <a:ext cx="1049044" cy="276977"/>
          </a:xfrm>
          <a:prstGeom prst="rect">
            <a:avLst/>
          </a:prstGeom>
          <a:noFill/>
        </p:spPr>
        <p:txBody>
          <a:bodyPr wrap="none" lIns="91418" tIns="45708" rIns="91418" bIns="45708" rtlCol="0">
            <a:spAutoFit/>
          </a:bodyPr>
          <a:lstStyle/>
          <a:p>
            <a:pPr algn="ctr"/>
            <a:r>
              <a:rPr lang="en-US" sz="1200"/>
              <a:t>Morbi mattis</a:t>
            </a:r>
          </a:p>
        </p:txBody>
      </p:sp>
      <p:cxnSp>
        <p:nvCxnSpPr>
          <p:cNvPr id="31" name="Straight Connector 30"/>
          <p:cNvCxnSpPr/>
          <p:nvPr/>
        </p:nvCxnSpPr>
        <p:spPr>
          <a:xfrm flipV="1">
            <a:off x="4572000" y="3615269"/>
            <a:ext cx="0" cy="201084"/>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4483219" y="3372042"/>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3" name="Oval 32"/>
          <p:cNvSpPr>
            <a:spLocks noChangeAspect="1"/>
          </p:cNvSpPr>
          <p:nvPr/>
        </p:nvSpPr>
        <p:spPr>
          <a:xfrm>
            <a:off x="4500980"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5" name="Oval 4"/>
          <p:cNvSpPr>
            <a:spLocks noChangeAspect="1"/>
          </p:cNvSpPr>
          <p:nvPr/>
        </p:nvSpPr>
        <p:spPr>
          <a:xfrm>
            <a:off x="913396" y="1605625"/>
            <a:ext cx="1345295" cy="1345295"/>
          </a:xfrm>
          <a:prstGeom prst="ellipse">
            <a:avLst/>
          </a:prstGeom>
          <a:blipFill rotWithShape="0">
            <a:blip r:embed="rId3" cstate="screen">
              <a:extLst>
                <a:ext uri="{28A0092B-C50C-407E-A947-70E740481C1C}">
                  <a14:useLocalDpi xmlns:a14="http://schemas.microsoft.com/office/drawing/2010/main"/>
                </a:ext>
              </a:extLst>
            </a:blip>
            <a:srcRect/>
            <a:stretch>
              <a:fillRect/>
            </a:stretch>
          </a:blipFill>
          <a:ln w="381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4" name="Oval 23"/>
          <p:cNvSpPr>
            <a:spLocks noChangeAspect="1"/>
          </p:cNvSpPr>
          <p:nvPr/>
        </p:nvSpPr>
        <p:spPr>
          <a:xfrm>
            <a:off x="3899376" y="1605634"/>
            <a:ext cx="1345295" cy="1345295"/>
          </a:xfrm>
          <a:prstGeom prst="ellipse">
            <a:avLst/>
          </a:prstGeom>
          <a:blipFill rotWithShape="1">
            <a:blip r:embed="rId3" cstate="screen">
              <a:extLst>
                <a:ext uri="{28A0092B-C50C-407E-A947-70E740481C1C}">
                  <a14:useLocalDpi xmlns:a14="http://schemas.microsoft.com/office/drawing/2010/main"/>
                </a:ext>
              </a:extLst>
            </a:blip>
            <a:srcRect/>
            <a:stretch>
              <a:fillRect/>
            </a:stretch>
          </a:blipFill>
          <a:ln w="381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3" name="TextBox 22"/>
          <p:cNvSpPr txBox="1"/>
          <p:nvPr/>
        </p:nvSpPr>
        <p:spPr>
          <a:xfrm>
            <a:off x="2612836" y="3539398"/>
            <a:ext cx="922808" cy="276977"/>
          </a:xfrm>
          <a:prstGeom prst="rect">
            <a:avLst/>
          </a:prstGeom>
          <a:noFill/>
        </p:spPr>
        <p:txBody>
          <a:bodyPr wrap="none" lIns="91418" tIns="45708" rIns="91418" bIns="45708" rtlCol="0">
            <a:spAutoFit/>
          </a:bodyPr>
          <a:lstStyle/>
          <a:p>
            <a:pPr algn="ctr"/>
            <a:r>
              <a:rPr lang="en-US" sz="1200"/>
              <a:t>Samternes</a:t>
            </a:r>
          </a:p>
        </p:txBody>
      </p:sp>
      <p:sp>
        <p:nvSpPr>
          <p:cNvPr id="40" name="Oval 39"/>
          <p:cNvSpPr>
            <a:spLocks noChangeAspect="1"/>
          </p:cNvSpPr>
          <p:nvPr/>
        </p:nvSpPr>
        <p:spPr>
          <a:xfrm>
            <a:off x="3003167" y="3891450"/>
            <a:ext cx="142149" cy="143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41" name="Oval 40"/>
          <p:cNvSpPr>
            <a:spLocks noChangeAspect="1"/>
          </p:cNvSpPr>
          <p:nvPr/>
        </p:nvSpPr>
        <p:spPr>
          <a:xfrm>
            <a:off x="2660188" y="2635174"/>
            <a:ext cx="828000" cy="827999"/>
          </a:xfrm>
          <a:prstGeom prst="ellipse">
            <a:avLst/>
          </a:prstGeom>
          <a:blipFill rotWithShape="0">
            <a:blip r:embed="rId4" cstate="screen">
              <a:extLst>
                <a:ext uri="{28A0092B-C50C-407E-A947-70E740481C1C}">
                  <a14:useLocalDpi xmlns:a14="http://schemas.microsoft.com/office/drawing/2010/main"/>
                </a:ext>
              </a:extLst>
            </a:blip>
            <a:srcRect/>
            <a:stretch>
              <a:fillRect/>
            </a:stretch>
          </a:blipFill>
          <a:ln w="381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42" name="TextBox 41"/>
          <p:cNvSpPr txBox="1"/>
          <p:nvPr/>
        </p:nvSpPr>
        <p:spPr>
          <a:xfrm>
            <a:off x="5575430" y="3539398"/>
            <a:ext cx="916797" cy="276977"/>
          </a:xfrm>
          <a:prstGeom prst="rect">
            <a:avLst/>
          </a:prstGeom>
          <a:noFill/>
        </p:spPr>
        <p:txBody>
          <a:bodyPr wrap="none" lIns="91418" tIns="45708" rIns="91418" bIns="45708" rtlCol="0">
            <a:spAutoFit/>
          </a:bodyPr>
          <a:lstStyle/>
          <a:p>
            <a:pPr algn="ctr"/>
            <a:r>
              <a:rPr lang="en-US" sz="1200"/>
              <a:t>Awerton Si</a:t>
            </a:r>
          </a:p>
        </p:txBody>
      </p:sp>
      <p:sp>
        <p:nvSpPr>
          <p:cNvPr id="43" name="Oval 42"/>
          <p:cNvSpPr>
            <a:spLocks noChangeAspect="1"/>
          </p:cNvSpPr>
          <p:nvPr/>
        </p:nvSpPr>
        <p:spPr>
          <a:xfrm>
            <a:off x="5962745" y="3891450"/>
            <a:ext cx="142149" cy="143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44" name="Oval 43"/>
          <p:cNvSpPr>
            <a:spLocks noChangeAspect="1"/>
          </p:cNvSpPr>
          <p:nvPr/>
        </p:nvSpPr>
        <p:spPr>
          <a:xfrm>
            <a:off x="5619767" y="2635174"/>
            <a:ext cx="828000" cy="827999"/>
          </a:xfrm>
          <a:prstGeom prst="ellipse">
            <a:avLst/>
          </a:prstGeom>
          <a:blipFill rotWithShape="0">
            <a:blip r:embed="rId4" cstate="screen">
              <a:extLst>
                <a:ext uri="{28A0092B-C50C-407E-A947-70E740481C1C}">
                  <a14:useLocalDpi xmlns:a14="http://schemas.microsoft.com/office/drawing/2010/main"/>
                </a:ext>
              </a:extLst>
            </a:blip>
            <a:srcRect/>
            <a:stretch>
              <a:fillRect/>
            </a:stretch>
          </a:blipFill>
          <a:ln w="381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0" name="TextBox 29"/>
          <p:cNvSpPr txBox="1"/>
          <p:nvPr/>
        </p:nvSpPr>
        <p:spPr>
          <a:xfrm>
            <a:off x="6992328" y="3027119"/>
            <a:ext cx="976910" cy="276977"/>
          </a:xfrm>
          <a:prstGeom prst="rect">
            <a:avLst/>
          </a:prstGeom>
          <a:noFill/>
        </p:spPr>
        <p:txBody>
          <a:bodyPr wrap="none" lIns="91418" tIns="45708" rIns="91418" bIns="45708" rtlCol="0">
            <a:spAutoFit/>
          </a:bodyPr>
          <a:lstStyle/>
          <a:p>
            <a:pPr algn="ctr"/>
            <a:r>
              <a:rPr lang="en-US" sz="1200"/>
              <a:t>Donec vitae</a:t>
            </a:r>
          </a:p>
        </p:txBody>
      </p:sp>
      <p:cxnSp>
        <p:nvCxnSpPr>
          <p:cNvPr id="34" name="Straight Connector 33"/>
          <p:cNvCxnSpPr/>
          <p:nvPr/>
        </p:nvCxnSpPr>
        <p:spPr>
          <a:xfrm flipV="1">
            <a:off x="7480751" y="3615269"/>
            <a:ext cx="0" cy="201084"/>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38" name="Oval 37"/>
          <p:cNvSpPr>
            <a:spLocks noChangeAspect="1"/>
          </p:cNvSpPr>
          <p:nvPr/>
        </p:nvSpPr>
        <p:spPr>
          <a:xfrm>
            <a:off x="7391967" y="3372042"/>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9" name="Oval 38"/>
          <p:cNvSpPr>
            <a:spLocks noChangeAspect="1"/>
          </p:cNvSpPr>
          <p:nvPr/>
        </p:nvSpPr>
        <p:spPr>
          <a:xfrm>
            <a:off x="7409732" y="3891450"/>
            <a:ext cx="142149" cy="14399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45" name="Oval 44"/>
          <p:cNvSpPr>
            <a:spLocks noChangeAspect="1"/>
          </p:cNvSpPr>
          <p:nvPr/>
        </p:nvSpPr>
        <p:spPr>
          <a:xfrm>
            <a:off x="6808124" y="1605634"/>
            <a:ext cx="1345295" cy="1345295"/>
          </a:xfrm>
          <a:prstGeom prst="ellipse">
            <a:avLst/>
          </a:prstGeom>
          <a:blipFill rotWithShape="0">
            <a:blip r:embed="rId3" cstate="screen">
              <a:extLst>
                <a:ext uri="{28A0092B-C50C-407E-A947-70E740481C1C}">
                  <a14:useLocalDpi xmlns:a14="http://schemas.microsoft.com/office/drawing/2010/main"/>
                </a:ext>
              </a:extLst>
            </a:blip>
            <a:srcRect/>
            <a:stretch>
              <a:fillRect/>
            </a:stretch>
          </a:blipFill>
          <a:ln w="381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7" name="Slide Number Placeholder 6"/>
          <p:cNvSpPr>
            <a:spLocks noGrp="1"/>
          </p:cNvSpPr>
          <p:nvPr>
            <p:ph type="sldNum" sz="quarter" idx="4"/>
          </p:nvPr>
        </p:nvSpPr>
        <p:spPr/>
        <p:txBody>
          <a:bodyPr/>
          <a:lstStyle/>
          <a:p>
            <a:pPr defTabSz="685783"/>
            <a:fld id="{77513DED-9F41-6D4C-AADB-00EAAC4B4386}" type="slidenum">
              <a:rPr lang="en-US"/>
              <a:pPr defTabSz="685783"/>
              <a:t>83</a:t>
            </a:fld>
            <a:endParaRPr lang="en-US"/>
          </a:p>
        </p:txBody>
      </p:sp>
    </p:spTree>
    <p:extLst>
      <p:ext uri="{BB962C8B-B14F-4D97-AF65-F5344CB8AC3E}">
        <p14:creationId xmlns:p14="http://schemas.microsoft.com/office/powerpoint/2010/main" val="2191027151"/>
      </p:ext>
    </p:extLst>
  </p:cSld>
  <p:clrMapOvr>
    <a:masterClrMapping/>
  </p:clrMapOvr>
  <p:transition spd="slow" advClick="0" advTm="3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500"/>
                            </p:stCondLst>
                            <p:childTnLst>
                              <p:par>
                                <p:cTn id="16" presetID="23" presetClass="entr" presetSubtype="16"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ppt_w</p:attrName>
                                        </p:attrNameLst>
                                      </p:cBhvr>
                                      <p:tavLst>
                                        <p:tav tm="0">
                                          <p:val>
                                            <p:fltVal val="0"/>
                                          </p:val>
                                        </p:tav>
                                        <p:tav tm="100000">
                                          <p:val>
                                            <p:strVal val="#ppt_w"/>
                                          </p:val>
                                        </p:tav>
                                      </p:tavLst>
                                    </p:anim>
                                    <p:anim calcmode="lin" valueType="num">
                                      <p:cBhvr>
                                        <p:cTn id="19" dur="500" fill="hold"/>
                                        <p:tgtEl>
                                          <p:spTgt spid="25"/>
                                        </p:tgtEl>
                                        <p:attrNameLst>
                                          <p:attrName>ppt_h</p:attrName>
                                        </p:attrNameLst>
                                      </p:cBhvr>
                                      <p:tavLst>
                                        <p:tav tm="0">
                                          <p:val>
                                            <p:fltVal val="0"/>
                                          </p:val>
                                        </p:tav>
                                        <p:tav tm="100000">
                                          <p:val>
                                            <p:strVal val="#ppt_h"/>
                                          </p:val>
                                        </p:tav>
                                      </p:tavLst>
                                    </p:anim>
                                  </p:childTnLst>
                                </p:cTn>
                              </p:par>
                            </p:childTnLst>
                          </p:cTn>
                        </p:par>
                        <p:par>
                          <p:cTn id="20" fill="hold">
                            <p:stCondLst>
                              <p:cond delay="1000"/>
                            </p:stCondLst>
                            <p:childTnLst>
                              <p:par>
                                <p:cTn id="21" presetID="23" presetClass="entr" presetSubtype="16"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p:cTn id="28" dur="500" fill="hold"/>
                                        <p:tgtEl>
                                          <p:spTgt spid="40"/>
                                        </p:tgtEl>
                                        <p:attrNameLst>
                                          <p:attrName>ppt_w</p:attrName>
                                        </p:attrNameLst>
                                      </p:cBhvr>
                                      <p:tavLst>
                                        <p:tav tm="0">
                                          <p:val>
                                            <p:fltVal val="0"/>
                                          </p:val>
                                        </p:tav>
                                        <p:tav tm="100000">
                                          <p:val>
                                            <p:strVal val="#ppt_w"/>
                                          </p:val>
                                        </p:tav>
                                      </p:tavLst>
                                    </p:anim>
                                    <p:anim calcmode="lin" valueType="num">
                                      <p:cBhvr>
                                        <p:cTn id="29" dur="500" fill="hold"/>
                                        <p:tgtEl>
                                          <p:spTgt spid="40"/>
                                        </p:tgtEl>
                                        <p:attrNameLst>
                                          <p:attrName>ppt_h</p:attrName>
                                        </p:attrNameLst>
                                      </p:cBhvr>
                                      <p:tavLst>
                                        <p:tav tm="0">
                                          <p:val>
                                            <p:fltVal val="0"/>
                                          </p:val>
                                        </p:tav>
                                        <p:tav tm="100000">
                                          <p:val>
                                            <p:strVal val="#ppt_h"/>
                                          </p:val>
                                        </p:tav>
                                      </p:tavLst>
                                    </p:anim>
                                    <p:animEffect transition="in" filter="fade">
                                      <p:cBhvr>
                                        <p:cTn id="30" dur="500"/>
                                        <p:tgtEl>
                                          <p:spTgt spid="40"/>
                                        </p:tgtEl>
                                      </p:cBhvr>
                                    </p:animEffect>
                                  </p:childTnLst>
                                </p:cTn>
                              </p:par>
                            </p:childTnLst>
                          </p:cTn>
                        </p:par>
                        <p:par>
                          <p:cTn id="31" fill="hold">
                            <p:stCondLst>
                              <p:cond delay="2000"/>
                            </p:stCondLst>
                            <p:childTnLst>
                              <p:par>
                                <p:cTn id="32" presetID="23" presetClass="entr" presetSubtype="16"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childTnLst>
                                </p:cTn>
                              </p:par>
                            </p:childTnLst>
                          </p:cTn>
                        </p:par>
                        <p:par>
                          <p:cTn id="36" fill="hold">
                            <p:stCondLst>
                              <p:cond delay="2500"/>
                            </p:stCondLst>
                            <p:childTnLst>
                              <p:par>
                                <p:cTn id="37" presetID="23" presetClass="entr" presetSubtype="16" fill="hold" grpId="0" nodeType="after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p:cTn id="39" dur="500" fill="hold"/>
                                        <p:tgtEl>
                                          <p:spTgt spid="41"/>
                                        </p:tgtEl>
                                        <p:attrNameLst>
                                          <p:attrName>ppt_w</p:attrName>
                                        </p:attrNameLst>
                                      </p:cBhvr>
                                      <p:tavLst>
                                        <p:tav tm="0">
                                          <p:val>
                                            <p:fltVal val="0"/>
                                          </p:val>
                                        </p:tav>
                                        <p:tav tm="100000">
                                          <p:val>
                                            <p:strVal val="#ppt_w"/>
                                          </p:val>
                                        </p:tav>
                                      </p:tavLst>
                                    </p:anim>
                                    <p:anim calcmode="lin" valueType="num">
                                      <p:cBhvr>
                                        <p:cTn id="40" dur="500" fill="hold"/>
                                        <p:tgtEl>
                                          <p:spTgt spid="41"/>
                                        </p:tgtEl>
                                        <p:attrNameLst>
                                          <p:attrName>ppt_h</p:attrName>
                                        </p:attrNameLst>
                                      </p:cBhvr>
                                      <p:tavLst>
                                        <p:tav tm="0">
                                          <p:val>
                                            <p:fltVal val="0"/>
                                          </p:val>
                                        </p:tav>
                                        <p:tav tm="100000">
                                          <p:val>
                                            <p:strVal val="#ppt_h"/>
                                          </p:val>
                                        </p:tav>
                                      </p:tavLst>
                                    </p:anim>
                                  </p:childTnLst>
                                </p:cTn>
                              </p:par>
                              <p:par>
                                <p:cTn id="41" presetID="2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down)">
                                      <p:cBhvr>
                                        <p:cTn id="43" dur="500"/>
                                        <p:tgtEl>
                                          <p:spTgt spid="3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down)">
                                      <p:cBhvr>
                                        <p:cTn id="46" dur="500"/>
                                        <p:tgtEl>
                                          <p:spTgt spid="32"/>
                                        </p:tgtEl>
                                      </p:cBhvr>
                                    </p:animEffect>
                                  </p:childTnLst>
                                </p:cTn>
                              </p:par>
                            </p:childTnLst>
                          </p:cTn>
                        </p:par>
                        <p:par>
                          <p:cTn id="47" fill="hold">
                            <p:stCondLst>
                              <p:cond delay="3000"/>
                            </p:stCondLst>
                            <p:childTnLst>
                              <p:par>
                                <p:cTn id="48" presetID="23" presetClass="entr" presetSubtype="16"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childTnLst>
                                </p:cTn>
                              </p:par>
                            </p:childTnLst>
                          </p:cTn>
                        </p:par>
                        <p:par>
                          <p:cTn id="52" fill="hold">
                            <p:stCondLst>
                              <p:cond delay="3500"/>
                            </p:stCondLst>
                            <p:childTnLst>
                              <p:par>
                                <p:cTn id="53" presetID="23" presetClass="entr" presetSubtype="16"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p:cTn id="55" dur="500" fill="hold"/>
                                        <p:tgtEl>
                                          <p:spTgt spid="24"/>
                                        </p:tgtEl>
                                        <p:attrNameLst>
                                          <p:attrName>ppt_w</p:attrName>
                                        </p:attrNameLst>
                                      </p:cBhvr>
                                      <p:tavLst>
                                        <p:tav tm="0">
                                          <p:val>
                                            <p:fltVal val="0"/>
                                          </p:val>
                                        </p:tav>
                                        <p:tav tm="100000">
                                          <p:val>
                                            <p:strVal val="#ppt_w"/>
                                          </p:val>
                                        </p:tav>
                                      </p:tavLst>
                                    </p:anim>
                                    <p:anim calcmode="lin" valueType="num">
                                      <p:cBhvr>
                                        <p:cTn id="56" dur="500" fill="hold"/>
                                        <p:tgtEl>
                                          <p:spTgt spid="24"/>
                                        </p:tgtEl>
                                        <p:attrNameLst>
                                          <p:attrName>ppt_h</p:attrName>
                                        </p:attrNameLst>
                                      </p:cBhvr>
                                      <p:tavLst>
                                        <p:tav tm="0">
                                          <p:val>
                                            <p:fltVal val="0"/>
                                          </p:val>
                                        </p:tav>
                                        <p:tav tm="100000">
                                          <p:val>
                                            <p:strVal val="#ppt_h"/>
                                          </p:val>
                                        </p:tav>
                                      </p:tavLst>
                                    </p:anim>
                                  </p:childTnLst>
                                </p:cTn>
                              </p:par>
                            </p:childTnLst>
                          </p:cTn>
                        </p:par>
                        <p:par>
                          <p:cTn id="57" fill="hold">
                            <p:stCondLst>
                              <p:cond delay="4000"/>
                            </p:stCondLst>
                            <p:childTnLst>
                              <p:par>
                                <p:cTn id="58" presetID="53" presetClass="entr" presetSubtype="16" fill="hold" grpId="0" nodeType="afterEffect">
                                  <p:stCondLst>
                                    <p:cond delay="0"/>
                                  </p:stCondLst>
                                  <p:childTnLst>
                                    <p:set>
                                      <p:cBhvr>
                                        <p:cTn id="59" dur="1" fill="hold">
                                          <p:stCondLst>
                                            <p:cond delay="0"/>
                                          </p:stCondLst>
                                        </p:cTn>
                                        <p:tgtEl>
                                          <p:spTgt spid="43"/>
                                        </p:tgtEl>
                                        <p:attrNameLst>
                                          <p:attrName>style.visibility</p:attrName>
                                        </p:attrNameLst>
                                      </p:cBhvr>
                                      <p:to>
                                        <p:strVal val="visible"/>
                                      </p:to>
                                    </p:set>
                                    <p:anim calcmode="lin" valueType="num">
                                      <p:cBhvr>
                                        <p:cTn id="60" dur="500" fill="hold"/>
                                        <p:tgtEl>
                                          <p:spTgt spid="43"/>
                                        </p:tgtEl>
                                        <p:attrNameLst>
                                          <p:attrName>ppt_w</p:attrName>
                                        </p:attrNameLst>
                                      </p:cBhvr>
                                      <p:tavLst>
                                        <p:tav tm="0">
                                          <p:val>
                                            <p:fltVal val="0"/>
                                          </p:val>
                                        </p:tav>
                                        <p:tav tm="100000">
                                          <p:val>
                                            <p:strVal val="#ppt_w"/>
                                          </p:val>
                                        </p:tav>
                                      </p:tavLst>
                                    </p:anim>
                                    <p:anim calcmode="lin" valueType="num">
                                      <p:cBhvr>
                                        <p:cTn id="61" dur="500" fill="hold"/>
                                        <p:tgtEl>
                                          <p:spTgt spid="43"/>
                                        </p:tgtEl>
                                        <p:attrNameLst>
                                          <p:attrName>ppt_h</p:attrName>
                                        </p:attrNameLst>
                                      </p:cBhvr>
                                      <p:tavLst>
                                        <p:tav tm="0">
                                          <p:val>
                                            <p:fltVal val="0"/>
                                          </p:val>
                                        </p:tav>
                                        <p:tav tm="100000">
                                          <p:val>
                                            <p:strVal val="#ppt_h"/>
                                          </p:val>
                                        </p:tav>
                                      </p:tavLst>
                                    </p:anim>
                                    <p:animEffect transition="in" filter="fade">
                                      <p:cBhvr>
                                        <p:cTn id="62" dur="500"/>
                                        <p:tgtEl>
                                          <p:spTgt spid="43"/>
                                        </p:tgtEl>
                                      </p:cBhvr>
                                    </p:animEffect>
                                  </p:childTnLst>
                                </p:cTn>
                              </p:par>
                            </p:childTnLst>
                          </p:cTn>
                        </p:par>
                        <p:par>
                          <p:cTn id="63" fill="hold">
                            <p:stCondLst>
                              <p:cond delay="4500"/>
                            </p:stCondLst>
                            <p:childTnLst>
                              <p:par>
                                <p:cTn id="64" presetID="23" presetClass="entr" presetSubtype="16" fill="hold" grpId="0" nodeType="afterEffect">
                                  <p:stCondLst>
                                    <p:cond delay="0"/>
                                  </p:stCondLst>
                                  <p:childTnLst>
                                    <p:set>
                                      <p:cBhvr>
                                        <p:cTn id="65" dur="1" fill="hold">
                                          <p:stCondLst>
                                            <p:cond delay="0"/>
                                          </p:stCondLst>
                                        </p:cTn>
                                        <p:tgtEl>
                                          <p:spTgt spid="42"/>
                                        </p:tgtEl>
                                        <p:attrNameLst>
                                          <p:attrName>style.visibility</p:attrName>
                                        </p:attrNameLst>
                                      </p:cBhvr>
                                      <p:to>
                                        <p:strVal val="visible"/>
                                      </p:to>
                                    </p:set>
                                    <p:anim calcmode="lin" valueType="num">
                                      <p:cBhvr>
                                        <p:cTn id="66" dur="500" fill="hold"/>
                                        <p:tgtEl>
                                          <p:spTgt spid="42"/>
                                        </p:tgtEl>
                                        <p:attrNameLst>
                                          <p:attrName>ppt_w</p:attrName>
                                        </p:attrNameLst>
                                      </p:cBhvr>
                                      <p:tavLst>
                                        <p:tav tm="0">
                                          <p:val>
                                            <p:fltVal val="0"/>
                                          </p:val>
                                        </p:tav>
                                        <p:tav tm="100000">
                                          <p:val>
                                            <p:strVal val="#ppt_w"/>
                                          </p:val>
                                        </p:tav>
                                      </p:tavLst>
                                    </p:anim>
                                    <p:anim calcmode="lin" valueType="num">
                                      <p:cBhvr>
                                        <p:cTn id="67" dur="500" fill="hold"/>
                                        <p:tgtEl>
                                          <p:spTgt spid="42"/>
                                        </p:tgtEl>
                                        <p:attrNameLst>
                                          <p:attrName>ppt_h</p:attrName>
                                        </p:attrNameLst>
                                      </p:cBhvr>
                                      <p:tavLst>
                                        <p:tav tm="0">
                                          <p:val>
                                            <p:fltVal val="0"/>
                                          </p:val>
                                        </p:tav>
                                        <p:tav tm="100000">
                                          <p:val>
                                            <p:strVal val="#ppt_h"/>
                                          </p:val>
                                        </p:tav>
                                      </p:tavLst>
                                    </p:anim>
                                  </p:childTnLst>
                                </p:cTn>
                              </p:par>
                            </p:childTnLst>
                          </p:cTn>
                        </p:par>
                        <p:par>
                          <p:cTn id="68" fill="hold">
                            <p:stCondLst>
                              <p:cond delay="5000"/>
                            </p:stCondLst>
                            <p:childTnLst>
                              <p:par>
                                <p:cTn id="69" presetID="23" presetClass="entr" presetSubtype="16" fill="hold" grpId="0" nodeType="after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p:cTn id="71" dur="500" fill="hold"/>
                                        <p:tgtEl>
                                          <p:spTgt spid="44"/>
                                        </p:tgtEl>
                                        <p:attrNameLst>
                                          <p:attrName>ppt_w</p:attrName>
                                        </p:attrNameLst>
                                      </p:cBhvr>
                                      <p:tavLst>
                                        <p:tav tm="0">
                                          <p:val>
                                            <p:fltVal val="0"/>
                                          </p:val>
                                        </p:tav>
                                        <p:tav tm="100000">
                                          <p:val>
                                            <p:strVal val="#ppt_w"/>
                                          </p:val>
                                        </p:tav>
                                      </p:tavLst>
                                    </p:anim>
                                    <p:anim calcmode="lin" valueType="num">
                                      <p:cBhvr>
                                        <p:cTn id="72" dur="500" fill="hold"/>
                                        <p:tgtEl>
                                          <p:spTgt spid="44"/>
                                        </p:tgtEl>
                                        <p:attrNameLst>
                                          <p:attrName>ppt_h</p:attrName>
                                        </p:attrNameLst>
                                      </p:cBhvr>
                                      <p:tavLst>
                                        <p:tav tm="0">
                                          <p:val>
                                            <p:fltVal val="0"/>
                                          </p:val>
                                        </p:tav>
                                        <p:tav tm="100000">
                                          <p:val>
                                            <p:strVal val="#ppt_h"/>
                                          </p:val>
                                        </p:tav>
                                      </p:tavLst>
                                    </p:anim>
                                  </p:childTnLst>
                                </p:cTn>
                              </p:par>
                              <p:par>
                                <p:cTn id="73" presetID="22" presetClass="entr" presetSubtype="4" fill="hold"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wipe(down)">
                                      <p:cBhvr>
                                        <p:cTn id="75" dur="500"/>
                                        <p:tgtEl>
                                          <p:spTgt spid="34"/>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down)">
                                      <p:cBhvr>
                                        <p:cTn id="78" dur="500"/>
                                        <p:tgtEl>
                                          <p:spTgt spid="38"/>
                                        </p:tgtEl>
                                      </p:cBhvr>
                                    </p:animEffect>
                                  </p:childTnLst>
                                </p:cTn>
                              </p:par>
                            </p:childTnLst>
                          </p:cTn>
                        </p:par>
                        <p:par>
                          <p:cTn id="79" fill="hold">
                            <p:stCondLst>
                              <p:cond delay="5500"/>
                            </p:stCondLst>
                            <p:childTnLst>
                              <p:par>
                                <p:cTn id="80" presetID="23" presetClass="entr" presetSubtype="16" fill="hold" grpId="0" nodeType="afterEffect">
                                  <p:stCondLst>
                                    <p:cond delay="0"/>
                                  </p:stCondLst>
                                  <p:childTnLst>
                                    <p:set>
                                      <p:cBhvr>
                                        <p:cTn id="81" dur="1" fill="hold">
                                          <p:stCondLst>
                                            <p:cond delay="0"/>
                                          </p:stCondLst>
                                        </p:cTn>
                                        <p:tgtEl>
                                          <p:spTgt spid="30"/>
                                        </p:tgtEl>
                                        <p:attrNameLst>
                                          <p:attrName>style.visibility</p:attrName>
                                        </p:attrNameLst>
                                      </p:cBhvr>
                                      <p:to>
                                        <p:strVal val="visible"/>
                                      </p:to>
                                    </p:set>
                                    <p:anim calcmode="lin" valueType="num">
                                      <p:cBhvr>
                                        <p:cTn id="82" dur="500" fill="hold"/>
                                        <p:tgtEl>
                                          <p:spTgt spid="30"/>
                                        </p:tgtEl>
                                        <p:attrNameLst>
                                          <p:attrName>ppt_w</p:attrName>
                                        </p:attrNameLst>
                                      </p:cBhvr>
                                      <p:tavLst>
                                        <p:tav tm="0">
                                          <p:val>
                                            <p:fltVal val="0"/>
                                          </p:val>
                                        </p:tav>
                                        <p:tav tm="100000">
                                          <p:val>
                                            <p:strVal val="#ppt_w"/>
                                          </p:val>
                                        </p:tav>
                                      </p:tavLst>
                                    </p:anim>
                                    <p:anim calcmode="lin" valueType="num">
                                      <p:cBhvr>
                                        <p:cTn id="83" dur="500" fill="hold"/>
                                        <p:tgtEl>
                                          <p:spTgt spid="30"/>
                                        </p:tgtEl>
                                        <p:attrNameLst>
                                          <p:attrName>ppt_h</p:attrName>
                                        </p:attrNameLst>
                                      </p:cBhvr>
                                      <p:tavLst>
                                        <p:tav tm="0">
                                          <p:val>
                                            <p:fltVal val="0"/>
                                          </p:val>
                                        </p:tav>
                                        <p:tav tm="100000">
                                          <p:val>
                                            <p:strVal val="#ppt_h"/>
                                          </p:val>
                                        </p:tav>
                                      </p:tavLst>
                                    </p:anim>
                                  </p:childTnLst>
                                </p:cTn>
                              </p:par>
                            </p:childTnLst>
                          </p:cTn>
                        </p:par>
                        <p:par>
                          <p:cTn id="84" fill="hold">
                            <p:stCondLst>
                              <p:cond delay="6000"/>
                            </p:stCondLst>
                            <p:childTnLst>
                              <p:par>
                                <p:cTn id="85" presetID="23" presetClass="entr" presetSubtype="16" fill="hold" grpId="0" nodeType="after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p:cTn id="87" dur="500" fill="hold"/>
                                        <p:tgtEl>
                                          <p:spTgt spid="45"/>
                                        </p:tgtEl>
                                        <p:attrNameLst>
                                          <p:attrName>ppt_w</p:attrName>
                                        </p:attrNameLst>
                                      </p:cBhvr>
                                      <p:tavLst>
                                        <p:tav tm="0">
                                          <p:val>
                                            <p:fltVal val="0"/>
                                          </p:val>
                                        </p:tav>
                                        <p:tav tm="100000">
                                          <p:val>
                                            <p:strVal val="#ppt_w"/>
                                          </p:val>
                                        </p:tav>
                                      </p:tavLst>
                                    </p:anim>
                                    <p:anim calcmode="lin" valueType="num">
                                      <p:cBhvr>
                                        <p:cTn id="88" dur="500" fill="hold"/>
                                        <p:tgtEl>
                                          <p:spTgt spid="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5" grpId="0"/>
      <p:bldP spid="26" grpId="0"/>
      <p:bldP spid="32" grpId="0" animBg="1"/>
      <p:bldP spid="5" grpId="0" animBg="1"/>
      <p:bldP spid="24" grpId="0" animBg="1"/>
      <p:bldP spid="23" grpId="0"/>
      <p:bldP spid="40" grpId="0" animBg="1"/>
      <p:bldP spid="41" grpId="0" animBg="1"/>
      <p:bldP spid="42" grpId="0"/>
      <p:bldP spid="43" grpId="0" animBg="1"/>
      <p:bldP spid="44" grpId="0" animBg="1"/>
      <p:bldP spid="30" grpId="0"/>
      <p:bldP spid="38" grpId="0" animBg="1"/>
      <p:bldP spid="4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Timeline End 2</a:t>
            </a:r>
          </a:p>
        </p:txBody>
      </p:sp>
      <p:sp>
        <p:nvSpPr>
          <p:cNvPr id="3" name="Footer Placeholder 2"/>
          <p:cNvSpPr>
            <a:spLocks noGrp="1"/>
          </p:cNvSpPr>
          <p:nvPr>
            <p:ph type="ftr" sz="quarter" idx="10"/>
          </p:nvPr>
        </p:nvSpPr>
        <p:spPr/>
        <p:txBody>
          <a:bodyPr/>
          <a:lstStyle/>
          <a:p>
            <a:r>
              <a:rPr lang="en-US" dirty="0"/>
              <a:t>www.graphicriver.net/goashape</a:t>
            </a:r>
          </a:p>
        </p:txBody>
      </p:sp>
      <p:cxnSp>
        <p:nvCxnSpPr>
          <p:cNvPr id="4" name="Straight Connector 3"/>
          <p:cNvCxnSpPr/>
          <p:nvPr/>
        </p:nvCxnSpPr>
        <p:spPr>
          <a:xfrm>
            <a:off x="-211667" y="3963427"/>
            <a:ext cx="1676400" cy="0"/>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24" name="Oval 23"/>
          <p:cNvSpPr>
            <a:spLocks noChangeAspect="1"/>
          </p:cNvSpPr>
          <p:nvPr/>
        </p:nvSpPr>
        <p:spPr>
          <a:xfrm>
            <a:off x="1551475" y="3783486"/>
            <a:ext cx="355380" cy="35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33" name="Oval 32"/>
          <p:cNvSpPr>
            <a:spLocks noChangeAspect="1"/>
          </p:cNvSpPr>
          <p:nvPr/>
        </p:nvSpPr>
        <p:spPr>
          <a:xfrm>
            <a:off x="1656779" y="3891450"/>
            <a:ext cx="142149" cy="143999"/>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25" name="Subtitle 1"/>
          <p:cNvSpPr txBox="1">
            <a:spLocks/>
          </p:cNvSpPr>
          <p:nvPr/>
        </p:nvSpPr>
        <p:spPr>
          <a:xfrm>
            <a:off x="2802471" y="1676418"/>
            <a:ext cx="6089532" cy="2571751"/>
          </a:xfrm>
          <a:prstGeom prst="rect">
            <a:avLst/>
          </a:prstGeom>
        </p:spPr>
        <p:txBody>
          <a:bodyPr lIns="91418" tIns="45708" rIns="91418" bIns="45708"/>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tx1"/>
                </a:solidFill>
                <a:latin typeface="Roboto Light"/>
                <a:ea typeface="+mn-ea"/>
                <a:cs typeface="Roboto Light"/>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err="1">
                <a:solidFill>
                  <a:schemeClr val="accent2"/>
                </a:solidFill>
              </a:rPr>
              <a:t>Quisque</a:t>
            </a:r>
            <a:r>
              <a:rPr lang="en-US" sz="1200" dirty="0">
                <a:solidFill>
                  <a:schemeClr val="accent2"/>
                </a:solidFill>
              </a:rPr>
              <a:t> </a:t>
            </a:r>
            <a:r>
              <a:rPr lang="en-US" sz="1200" dirty="0" err="1">
                <a:solidFill>
                  <a:schemeClr val="accent2"/>
                </a:solidFill>
              </a:rPr>
              <a:t>libero</a:t>
            </a:r>
            <a:r>
              <a:rPr lang="en-US" sz="1200" dirty="0">
                <a:solidFill>
                  <a:schemeClr val="accent2"/>
                </a:solidFill>
              </a:rPr>
              <a:t> </a:t>
            </a:r>
            <a:r>
              <a:rPr lang="en-US" sz="1200" dirty="0" err="1">
                <a:solidFill>
                  <a:schemeClr val="accent2"/>
                </a:solidFill>
              </a:rPr>
              <a:t>metus</a:t>
            </a:r>
            <a:endParaRPr lang="en-US" sz="1200" dirty="0">
              <a:solidFill>
                <a:schemeClr val="accent2"/>
              </a:solidFill>
            </a:endParaRPr>
          </a:p>
          <a:p>
            <a:r>
              <a:rPr lang="en-US" dirty="0" err="1"/>
              <a:t>condimentum</a:t>
            </a:r>
            <a:r>
              <a:rPr lang="en-US" dirty="0"/>
              <a:t> </a:t>
            </a:r>
            <a:r>
              <a:rPr lang="en-US" dirty="0" err="1"/>
              <a:t>nec</a:t>
            </a:r>
            <a:r>
              <a:rPr lang="en-US" dirty="0"/>
              <a:t>, </a:t>
            </a:r>
            <a:r>
              <a:rPr lang="en-US" dirty="0" err="1"/>
              <a:t>tempor</a:t>
            </a:r>
            <a:r>
              <a:rPr lang="en-US" dirty="0"/>
              <a:t> a, </a:t>
            </a:r>
            <a:r>
              <a:rPr lang="en-US" dirty="0" err="1"/>
              <a:t>commodo</a:t>
            </a:r>
            <a:r>
              <a:rPr lang="en-US" dirty="0"/>
              <a:t> </a:t>
            </a:r>
            <a:r>
              <a:rPr lang="en-US" dirty="0" err="1"/>
              <a:t>mollis</a:t>
            </a:r>
            <a:r>
              <a:rPr lang="en-US" dirty="0"/>
              <a:t>, magna. </a:t>
            </a:r>
            <a:r>
              <a:rPr lang="en-US" dirty="0" err="1"/>
              <a:t>Quisque</a:t>
            </a:r>
            <a:r>
              <a:rPr lang="en-US" dirty="0"/>
              <a:t> </a:t>
            </a:r>
            <a:r>
              <a:rPr lang="en-US" dirty="0" err="1"/>
              <a:t>libero</a:t>
            </a:r>
            <a:r>
              <a:rPr lang="en-US" dirty="0"/>
              <a:t> </a:t>
            </a:r>
            <a:r>
              <a:rPr lang="en-US" dirty="0" err="1"/>
              <a:t>metus</a:t>
            </a:r>
            <a:r>
              <a:rPr lang="en-US" dirty="0"/>
              <a:t>, </a:t>
            </a:r>
            <a:r>
              <a:rPr lang="en-US" dirty="0" err="1"/>
              <a:t>condimentum</a:t>
            </a:r>
            <a:r>
              <a:rPr lang="en-US" dirty="0"/>
              <a:t> </a:t>
            </a:r>
            <a:r>
              <a:rPr lang="en-US" dirty="0" err="1"/>
              <a:t>nec</a:t>
            </a:r>
            <a:r>
              <a:rPr lang="en-US" dirty="0"/>
              <a:t>, </a:t>
            </a:r>
            <a:r>
              <a:rPr lang="en-US" dirty="0" err="1"/>
              <a:t>tempor</a:t>
            </a:r>
            <a:r>
              <a:rPr lang="en-US" dirty="0"/>
              <a:t> a, </a:t>
            </a:r>
            <a:r>
              <a:rPr lang="en-US" dirty="0" err="1"/>
              <a:t>commodo</a:t>
            </a:r>
            <a:r>
              <a:rPr lang="en-US" dirty="0"/>
              <a:t> </a:t>
            </a:r>
            <a:r>
              <a:rPr lang="en-US" dirty="0" err="1"/>
              <a:t>mollis</a:t>
            </a:r>
            <a:r>
              <a:rPr lang="en-US" dirty="0"/>
              <a:t>, magna.</a:t>
            </a:r>
          </a:p>
          <a:p>
            <a:pPr marL="228476" indent="-228476">
              <a:buFont typeface="+mj-lt"/>
              <a:buAutoNum type="arabicPeriod"/>
            </a:pPr>
            <a:r>
              <a:rPr lang="en-US" dirty="0"/>
              <a:t>In </a:t>
            </a:r>
            <a:r>
              <a:rPr lang="en-US" dirty="0" err="1"/>
              <a:t>turpis</a:t>
            </a:r>
            <a:r>
              <a:rPr lang="en-US" dirty="0"/>
              <a:t>. </a:t>
            </a:r>
            <a:r>
              <a:rPr lang="en-US" dirty="0" err="1"/>
              <a:t>Vivamus</a:t>
            </a:r>
            <a:r>
              <a:rPr lang="en-US" dirty="0"/>
              <a:t> </a:t>
            </a:r>
            <a:r>
              <a:rPr lang="en-US" dirty="0" err="1"/>
              <a:t>aliquet</a:t>
            </a:r>
            <a:r>
              <a:rPr lang="en-US" dirty="0"/>
              <a:t> </a:t>
            </a:r>
            <a:r>
              <a:rPr lang="en-US" dirty="0" err="1"/>
              <a:t>elit</a:t>
            </a:r>
            <a:r>
              <a:rPr lang="en-US" dirty="0"/>
              <a:t> ac </a:t>
            </a:r>
            <a:r>
              <a:rPr lang="en-US" dirty="0" err="1"/>
              <a:t>nisl</a:t>
            </a:r>
            <a:r>
              <a:rPr lang="en-US" dirty="0"/>
              <a:t>. </a:t>
            </a:r>
            <a:r>
              <a:rPr lang="en-US" dirty="0" err="1"/>
              <a:t>Sed</a:t>
            </a:r>
            <a:r>
              <a:rPr lang="en-US" dirty="0"/>
              <a:t> in </a:t>
            </a:r>
            <a:r>
              <a:rPr lang="en-US" dirty="0" err="1"/>
              <a:t>libero</a:t>
            </a:r>
            <a:r>
              <a:rPr lang="en-US" dirty="0"/>
              <a:t> </a:t>
            </a:r>
            <a:r>
              <a:rPr lang="en-US" dirty="0" err="1"/>
              <a:t>ut</a:t>
            </a:r>
            <a:r>
              <a:rPr lang="en-US" dirty="0"/>
              <a:t> </a:t>
            </a:r>
            <a:r>
              <a:rPr lang="en-US" dirty="0" err="1"/>
              <a:t>nibh</a:t>
            </a:r>
            <a:r>
              <a:rPr lang="en-US" dirty="0"/>
              <a:t> </a:t>
            </a:r>
            <a:r>
              <a:rPr lang="en-US" dirty="0" err="1"/>
              <a:t>placerat</a:t>
            </a:r>
            <a:r>
              <a:rPr lang="en-US" dirty="0"/>
              <a:t> </a:t>
            </a:r>
            <a:r>
              <a:rPr lang="en-US" dirty="0" err="1"/>
              <a:t>accumsan</a:t>
            </a:r>
            <a:r>
              <a:rPr lang="en-US" dirty="0"/>
              <a:t>. </a:t>
            </a:r>
            <a:r>
              <a:rPr lang="en-US" dirty="0" err="1"/>
              <a:t>Nullam</a:t>
            </a:r>
            <a:r>
              <a:rPr lang="en-US" dirty="0"/>
              <a:t> dictum </a:t>
            </a:r>
            <a:r>
              <a:rPr lang="en-US" dirty="0" err="1"/>
              <a:t>felis</a:t>
            </a:r>
            <a:r>
              <a:rPr lang="en-US" dirty="0"/>
              <a:t> </a:t>
            </a:r>
            <a:r>
              <a:rPr lang="en-US" dirty="0" err="1"/>
              <a:t>eu</a:t>
            </a:r>
            <a:r>
              <a:rPr lang="en-US" dirty="0"/>
              <a:t> </a:t>
            </a:r>
            <a:r>
              <a:rPr lang="en-US" dirty="0" err="1"/>
              <a:t>pede</a:t>
            </a:r>
            <a:r>
              <a:rPr lang="en-US" dirty="0"/>
              <a:t> </a:t>
            </a:r>
            <a:r>
              <a:rPr lang="en-US" dirty="0" err="1"/>
              <a:t>mollis</a:t>
            </a:r>
            <a:r>
              <a:rPr lang="en-US" dirty="0"/>
              <a:t> </a:t>
            </a:r>
            <a:r>
              <a:rPr lang="en-US" dirty="0" err="1"/>
              <a:t>pretium</a:t>
            </a:r>
            <a:r>
              <a:rPr lang="en-US" dirty="0"/>
              <a:t>. </a:t>
            </a:r>
            <a:r>
              <a:rPr lang="en-US" dirty="0" err="1"/>
              <a:t>Ut</a:t>
            </a:r>
            <a:r>
              <a:rPr lang="en-US" dirty="0"/>
              <a:t> a </a:t>
            </a:r>
            <a:r>
              <a:rPr lang="en-US" dirty="0" err="1"/>
              <a:t>nisl</a:t>
            </a:r>
            <a:r>
              <a:rPr lang="en-US" dirty="0"/>
              <a:t> id ante tempus </a:t>
            </a:r>
            <a:r>
              <a:rPr lang="en-US" dirty="0" err="1"/>
              <a:t>hendrerit</a:t>
            </a:r>
            <a:r>
              <a:rPr lang="en-US" dirty="0"/>
              <a:t>. </a:t>
            </a:r>
            <a:r>
              <a:rPr lang="en-US" dirty="0" err="1"/>
              <a:t>Etiam</a:t>
            </a:r>
            <a:r>
              <a:rPr lang="en-US" dirty="0"/>
              <a:t> </a:t>
            </a:r>
            <a:r>
              <a:rPr lang="en-US" dirty="0" err="1"/>
              <a:t>ut</a:t>
            </a:r>
            <a:r>
              <a:rPr lang="en-US" dirty="0"/>
              <a:t> </a:t>
            </a:r>
            <a:r>
              <a:rPr lang="en-US" dirty="0" err="1"/>
              <a:t>purus</a:t>
            </a:r>
            <a:r>
              <a:rPr lang="en-US" dirty="0"/>
              <a:t> </a:t>
            </a:r>
            <a:r>
              <a:rPr lang="en-US" dirty="0" err="1"/>
              <a:t>mattis</a:t>
            </a:r>
            <a:r>
              <a:rPr lang="en-US" dirty="0"/>
              <a:t> </a:t>
            </a:r>
            <a:r>
              <a:rPr lang="en-US" dirty="0" err="1"/>
              <a:t>mauris</a:t>
            </a:r>
            <a:r>
              <a:rPr lang="en-US" dirty="0"/>
              <a:t> </a:t>
            </a:r>
            <a:r>
              <a:rPr lang="en-US" dirty="0" err="1"/>
              <a:t>sodales</a:t>
            </a:r>
            <a:r>
              <a:rPr lang="en-US" dirty="0"/>
              <a:t> </a:t>
            </a:r>
            <a:r>
              <a:rPr lang="en-US" dirty="0" err="1"/>
              <a:t>aliquam</a:t>
            </a:r>
            <a:r>
              <a:rPr lang="en-US" dirty="0"/>
              <a:t>. </a:t>
            </a:r>
            <a:r>
              <a:rPr lang="en-US" dirty="0" err="1"/>
              <a:t>Praesent</a:t>
            </a:r>
            <a:r>
              <a:rPr lang="en-US" dirty="0"/>
              <a:t> </a:t>
            </a:r>
            <a:r>
              <a:rPr lang="en-US" dirty="0" err="1"/>
              <a:t>egestas</a:t>
            </a:r>
            <a:r>
              <a:rPr lang="en-US" dirty="0"/>
              <a:t> </a:t>
            </a:r>
            <a:r>
              <a:rPr lang="en-US" dirty="0" err="1"/>
              <a:t>tristique</a:t>
            </a:r>
            <a:r>
              <a:rPr lang="en-US" dirty="0"/>
              <a:t> </a:t>
            </a:r>
            <a:r>
              <a:rPr lang="en-US" dirty="0" err="1"/>
              <a:t>nibh</a:t>
            </a:r>
            <a:r>
              <a:rPr lang="en-US" dirty="0"/>
              <a:t>. </a:t>
            </a:r>
          </a:p>
          <a:p>
            <a:pPr marL="228476" indent="-228476">
              <a:buFont typeface="+mj-lt"/>
              <a:buAutoNum type="arabicPeriod"/>
            </a:pP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egestas.Nullam</a:t>
            </a:r>
            <a:r>
              <a:rPr lang="sk-SK" dirty="0"/>
              <a:t>&amp;</a:t>
            </a:r>
            <a:r>
              <a:rPr lang="en-US" dirty="0"/>
              <a:t> </a:t>
            </a:r>
            <a:r>
              <a:rPr lang="en-US" dirty="0" err="1"/>
              <a:t>cursus</a:t>
            </a:r>
            <a:r>
              <a:rPr lang="en-US" dirty="0"/>
              <a:t> </a:t>
            </a:r>
            <a:r>
              <a:rPr lang="en-US" dirty="0" err="1"/>
              <a:t>lacinia</a:t>
            </a:r>
            <a:r>
              <a:rPr lang="en-US" dirty="0"/>
              <a:t> </a:t>
            </a:r>
            <a:r>
              <a:rPr lang="en-US" dirty="0" err="1"/>
              <a:t>erat</a:t>
            </a:r>
            <a:r>
              <a:rPr lang="en-US" dirty="0"/>
              <a:t>. </a:t>
            </a:r>
            <a:r>
              <a:rPr lang="en-US" dirty="0" err="1"/>
              <a:t>Quisque</a:t>
            </a:r>
            <a:r>
              <a:rPr lang="en-US" dirty="0"/>
              <a:t> </a:t>
            </a:r>
            <a:r>
              <a:rPr lang="en-US" dirty="0" err="1"/>
              <a:t>ut</a:t>
            </a:r>
            <a:r>
              <a:rPr lang="en-US" dirty="0"/>
              <a:t> nisi. </a:t>
            </a:r>
            <a:r>
              <a:rPr lang="en-US" dirty="0" err="1"/>
              <a:t>Fusce</a:t>
            </a:r>
            <a:r>
              <a:rPr lang="en-US" dirty="0"/>
              <a:t> ac </a:t>
            </a:r>
            <a:r>
              <a:rPr lang="en-US" dirty="0" err="1"/>
              <a:t>felis</a:t>
            </a:r>
            <a:r>
              <a:rPr lang="en-US" dirty="0"/>
              <a:t> sit </a:t>
            </a:r>
            <a:r>
              <a:rPr lang="en-US" dirty="0" err="1"/>
              <a:t>amet</a:t>
            </a:r>
            <a:r>
              <a:rPr lang="en-US" dirty="0"/>
              <a:t> ligula </a:t>
            </a:r>
            <a:r>
              <a:rPr lang="en-US" dirty="0" err="1"/>
              <a:t>pharetra</a:t>
            </a:r>
            <a:r>
              <a:rPr lang="en-US" dirty="0"/>
              <a:t> </a:t>
            </a:r>
            <a:r>
              <a:rPr lang="en-US" dirty="0" err="1"/>
              <a:t>condimentum</a:t>
            </a:r>
            <a:r>
              <a:rPr lang="en-US" dirty="0"/>
              <a:t>. </a:t>
            </a:r>
          </a:p>
          <a:p>
            <a:pPr marL="228476" indent="-228476">
              <a:buFont typeface="+mj-lt"/>
              <a:buAutoNum type="arabicPeriod"/>
            </a:pPr>
            <a:r>
              <a:rPr lang="en-US" dirty="0"/>
              <a:t>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 per </a:t>
            </a:r>
            <a:r>
              <a:rPr lang="en-US" dirty="0" err="1"/>
              <a:t>conubia</a:t>
            </a:r>
            <a:r>
              <a:rPr lang="en-US" dirty="0"/>
              <a:t> nostra, per </a:t>
            </a:r>
            <a:r>
              <a:rPr lang="en-US" dirty="0" err="1"/>
              <a:t>inceptos</a:t>
            </a:r>
            <a:r>
              <a:rPr lang="en-US" dirty="0"/>
              <a:t> </a:t>
            </a:r>
            <a:r>
              <a:rPr lang="en-US" dirty="0" err="1"/>
              <a:t>hymenaeos</a:t>
            </a:r>
            <a:r>
              <a:rPr lang="en-US" dirty="0"/>
              <a:t>.</a:t>
            </a:r>
          </a:p>
        </p:txBody>
      </p:sp>
      <p:sp>
        <p:nvSpPr>
          <p:cNvPr id="37" name="Oval 36"/>
          <p:cNvSpPr/>
          <p:nvPr/>
        </p:nvSpPr>
        <p:spPr>
          <a:xfrm>
            <a:off x="1058856" y="1605625"/>
            <a:ext cx="1345295" cy="1345295"/>
          </a:xfrm>
          <a:prstGeom prst="ellipse">
            <a:avLst/>
          </a:prstGeom>
          <a:blipFill rotWithShape="0">
            <a:blip r:embed="rId3" cstate="screen">
              <a:extLst>
                <a:ext uri="{28A0092B-C50C-407E-A947-70E740481C1C}">
                  <a14:useLocalDpi xmlns:a14="http://schemas.microsoft.com/office/drawing/2010/main"/>
                </a:ext>
              </a:extLst>
            </a:blip>
            <a:srcRect/>
            <a:stretch>
              <a:fillRect/>
            </a:stretch>
          </a:blipFill>
          <a:ln w="381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cxnSp>
        <p:nvCxnSpPr>
          <p:cNvPr id="40" name="Straight Connector 39"/>
          <p:cNvCxnSpPr/>
          <p:nvPr/>
        </p:nvCxnSpPr>
        <p:spPr>
          <a:xfrm flipV="1">
            <a:off x="1726949" y="3372032"/>
            <a:ext cx="0" cy="319485"/>
          </a:xfrm>
          <a:prstGeom prst="line">
            <a:avLst/>
          </a:prstGeom>
          <a:ln>
            <a:solidFill>
              <a:schemeClr val="bg1">
                <a:lumMod val="65000"/>
              </a:schemeClr>
            </a:solidFill>
            <a:prstDash val="dot"/>
          </a:ln>
        </p:spPr>
        <p:style>
          <a:lnRef idx="2">
            <a:schemeClr val="accent1"/>
          </a:lnRef>
          <a:fillRef idx="0">
            <a:schemeClr val="accent1"/>
          </a:fillRef>
          <a:effectRef idx="1">
            <a:schemeClr val="accent1"/>
          </a:effectRef>
          <a:fontRef idx="minor">
            <a:schemeClr val="tx1"/>
          </a:fontRef>
        </p:style>
      </p:cxnSp>
      <p:sp>
        <p:nvSpPr>
          <p:cNvPr id="41" name="Oval 40"/>
          <p:cNvSpPr>
            <a:spLocks noChangeAspect="1"/>
          </p:cNvSpPr>
          <p:nvPr/>
        </p:nvSpPr>
        <p:spPr>
          <a:xfrm>
            <a:off x="1638167" y="3112658"/>
            <a:ext cx="177689" cy="179999"/>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2400"/>
          </a:p>
        </p:txBody>
      </p:sp>
      <p:sp>
        <p:nvSpPr>
          <p:cNvPr id="5" name="Slide Number Placeholder 4"/>
          <p:cNvSpPr>
            <a:spLocks noGrp="1"/>
          </p:cNvSpPr>
          <p:nvPr>
            <p:ph type="sldNum" sz="quarter" idx="4"/>
          </p:nvPr>
        </p:nvSpPr>
        <p:spPr/>
        <p:txBody>
          <a:bodyPr/>
          <a:lstStyle/>
          <a:p>
            <a:pPr defTabSz="685783"/>
            <a:fld id="{77513DED-9F41-6D4C-AADB-00EAAC4B4386}" type="slidenum">
              <a:rPr lang="en-US"/>
              <a:pPr defTabSz="685783"/>
              <a:t>84</a:t>
            </a:fld>
            <a:endParaRPr lang="en-US"/>
          </a:p>
        </p:txBody>
      </p:sp>
    </p:spTree>
    <p:extLst>
      <p:ext uri="{BB962C8B-B14F-4D97-AF65-F5344CB8AC3E}">
        <p14:creationId xmlns:p14="http://schemas.microsoft.com/office/powerpoint/2010/main" val="3484631374"/>
      </p:ext>
    </p:extLst>
  </p:cSld>
  <p:clrMapOvr>
    <a:masterClrMapping/>
  </p:clrMapOvr>
  <p:transition spd="slow" advClick="0" advTm="3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200"/>
                                        <p:tgtEl>
                                          <p:spTgt spid="2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heel(1)">
                                      <p:cBhvr>
                                        <p:cTn id="10" dur="700"/>
                                        <p:tgtEl>
                                          <p:spTgt spid="24"/>
                                        </p:tgtEl>
                                      </p:cBhvr>
                                    </p:animEffect>
                                  </p:childTnLst>
                                </p:cTn>
                              </p:par>
                            </p:childTnLst>
                          </p:cTn>
                        </p:par>
                        <p:par>
                          <p:cTn id="11" fill="hold">
                            <p:stCondLst>
                              <p:cond delay="700"/>
                            </p:stCondLst>
                            <p:childTnLst>
                              <p:par>
                                <p:cTn id="12" presetID="22" presetClass="entr" presetSubtype="4" fill="hold"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down)">
                                      <p:cBhvr>
                                        <p:cTn id="14" dur="500"/>
                                        <p:tgtEl>
                                          <p:spTgt spid="40"/>
                                        </p:tgtEl>
                                      </p:cBhvr>
                                    </p:animEffect>
                                  </p:childTnLst>
                                </p:cTn>
                              </p:par>
                            </p:childTnLst>
                          </p:cTn>
                        </p:par>
                        <p:par>
                          <p:cTn id="15" fill="hold">
                            <p:stCondLst>
                              <p:cond delay="1200"/>
                            </p:stCondLst>
                            <p:childTnLst>
                              <p:par>
                                <p:cTn id="16" presetID="22" presetClass="entr" presetSubtype="4"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down)">
                                      <p:cBhvr>
                                        <p:cTn id="18" dur="500"/>
                                        <p:tgtEl>
                                          <p:spTgt spid="41"/>
                                        </p:tgtEl>
                                      </p:cBhvr>
                                    </p:animEffect>
                                  </p:childTnLst>
                                </p:cTn>
                              </p:par>
                            </p:childTnLst>
                          </p:cTn>
                        </p:par>
                        <p:par>
                          <p:cTn id="19" fill="hold">
                            <p:stCondLst>
                              <p:cond delay="1700"/>
                            </p:stCondLst>
                            <p:childTnLst>
                              <p:par>
                                <p:cTn id="20" presetID="23" presetClass="entr" presetSubtype="16"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37" grpId="0" animBg="1"/>
      <p:bldP spid="4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7"/>
          </p:nvPr>
        </p:nvSpPr>
        <p:spPr/>
        <p:txBody>
          <a:bodyPr/>
          <a:lstStyle/>
          <a:p>
            <a:r>
              <a:rPr lang="en-US" dirty="0"/>
              <a:t>www.graphicriver.net/goashape</a:t>
            </a:r>
          </a:p>
        </p:txBody>
      </p:sp>
      <p:sp>
        <p:nvSpPr>
          <p:cNvPr id="4" name="Title 3"/>
          <p:cNvSpPr>
            <a:spLocks noGrp="1"/>
          </p:cNvSpPr>
          <p:nvPr>
            <p:ph type="title"/>
          </p:nvPr>
        </p:nvSpPr>
        <p:spPr/>
        <p:txBody>
          <a:bodyPr/>
          <a:lstStyle/>
          <a:p>
            <a:r>
              <a:rPr lang="en-US"/>
              <a:t>Phone</a:t>
            </a:r>
          </a:p>
        </p:txBody>
      </p:sp>
      <p:sp>
        <p:nvSpPr>
          <p:cNvPr id="2" name="Subtitle 1"/>
          <p:cNvSpPr>
            <a:spLocks noGrp="1"/>
          </p:cNvSpPr>
          <p:nvPr>
            <p:ph sz="quarter" idx="14"/>
          </p:nvPr>
        </p:nvSpPr>
        <p:spPr>
          <a:xfrm>
            <a:off x="3657600" y="2252137"/>
            <a:ext cx="5234400" cy="1996016"/>
          </a:xfrm>
        </p:spPr>
        <p:txBody>
          <a:bodyPr>
            <a:normAutofit/>
          </a:bodyPr>
          <a:lstStyle/>
          <a:p>
            <a:pPr marL="228476" indent="-228476">
              <a:buFont typeface="+mj-lt"/>
              <a:buAutoNum type="arabicPeriod"/>
            </a:pPr>
            <a:r>
              <a:rPr lang="en-US"/>
              <a:t>Pellentesque habitant morbi tristique senectus et netus et malesuada fames ac turpis egestas. Donec elit libero.</a:t>
            </a:r>
          </a:p>
          <a:p>
            <a:pPr marL="228476" indent="-228476">
              <a:buFont typeface="+mj-lt"/>
              <a:buAutoNum type="arabicPeriod"/>
            </a:pPr>
            <a:r>
              <a:rPr lang="en-US"/>
              <a:t>Nullam</a:t>
            </a:r>
            <a:r>
              <a:rPr lang="sk-SK"/>
              <a:t>&amp;</a:t>
            </a:r>
            <a:r>
              <a:rPr lang="en-US"/>
              <a:t> cursus lacinia erat. Quisque ut nisi. Fusce ac felis sit amet ligula pharetra condimentum. Quisque libero metus, condimentum nec, tempor a, commodo mollis, magna.</a:t>
            </a:r>
          </a:p>
          <a:p>
            <a:pPr marL="228476" indent="-228476">
              <a:buFont typeface="+mj-lt"/>
              <a:buAutoNum type="arabicPeriod"/>
            </a:pPr>
            <a:r>
              <a:rPr lang="en-US"/>
              <a:t>Class aptent taciti sociosqu ad litora torquent per conubia nostra, per inceptos hymenaeos. Quisque malesuada pla</a:t>
            </a:r>
          </a:p>
          <a:p>
            <a:pPr marL="228476" indent="-228476">
              <a:buFont typeface="+mj-lt"/>
              <a:buAutoNum type="arabicPeriod"/>
            </a:pPr>
            <a:r>
              <a:rPr lang="en-US"/>
              <a:t>cerat nisl. In turpis. Praesent nonummy mi in odio. Cras varius.</a:t>
            </a:r>
            <a:endParaRPr lang="en-US" dirty="0"/>
          </a:p>
        </p:txBody>
      </p:sp>
      <p:pic>
        <p:nvPicPr>
          <p:cNvPr id="5" name="Content Placeholder 4"/>
          <p:cNvPicPr>
            <a:picLocks noGrp="1" noChangeAspect="1"/>
          </p:cNvPicPr>
          <p:nvPr>
            <p:ph sz="quarter" idx="19"/>
          </p:nvPr>
        </p:nvPicPr>
        <p:blipFill>
          <a:blip r:embed="rId3" cstate="screen">
            <a:extLst>
              <a:ext uri="{28A0092B-C50C-407E-A947-70E740481C1C}">
                <a14:useLocalDpi xmlns:a14="http://schemas.microsoft.com/office/drawing/2010/main"/>
              </a:ext>
            </a:extLst>
          </a:blip>
          <a:srcRect/>
          <a:stretch>
            <a:fillRect/>
          </a:stretch>
        </p:blipFill>
        <p:spPr>
          <a:xfrm>
            <a:off x="1325563" y="1770063"/>
            <a:ext cx="1177925" cy="2098675"/>
          </a:xfrm>
        </p:spPr>
      </p:pic>
      <p:sp>
        <p:nvSpPr>
          <p:cNvPr id="18" name="TextBox 17"/>
          <p:cNvSpPr txBox="1"/>
          <p:nvPr/>
        </p:nvSpPr>
        <p:spPr>
          <a:xfrm>
            <a:off x="4840731" y="1852756"/>
            <a:ext cx="821819" cy="246151"/>
          </a:xfrm>
          <a:prstGeom prst="rect">
            <a:avLst/>
          </a:prstGeom>
          <a:noFill/>
        </p:spPr>
        <p:txBody>
          <a:bodyPr wrap="none" lIns="91418" tIns="45708" rIns="91418" bIns="45708" rtlCol="0">
            <a:spAutoFit/>
          </a:bodyPr>
          <a:lstStyle/>
          <a:p>
            <a:r>
              <a:rPr lang="en-US" sz="1000">
                <a:solidFill>
                  <a:schemeClr val="accent2"/>
                </a:solidFill>
              </a:rPr>
              <a:t>Vestibulum</a:t>
            </a:r>
          </a:p>
        </p:txBody>
      </p:sp>
      <p:sp>
        <p:nvSpPr>
          <p:cNvPr id="19" name="TextBox 18"/>
          <p:cNvSpPr txBox="1"/>
          <p:nvPr/>
        </p:nvSpPr>
        <p:spPr>
          <a:xfrm>
            <a:off x="6032241" y="1852756"/>
            <a:ext cx="685964" cy="246151"/>
          </a:xfrm>
          <a:prstGeom prst="rect">
            <a:avLst/>
          </a:prstGeom>
          <a:noFill/>
        </p:spPr>
        <p:txBody>
          <a:bodyPr wrap="none" lIns="91418" tIns="45708" rIns="91418" bIns="45708" rtlCol="0">
            <a:spAutoFit/>
          </a:bodyPr>
          <a:lstStyle/>
          <a:p>
            <a:r>
              <a:rPr lang="en-US" sz="1000" dirty="0" err="1">
                <a:solidFill>
                  <a:schemeClr val="accent6"/>
                </a:solidFill>
              </a:rPr>
              <a:t>Praesent</a:t>
            </a:r>
            <a:endParaRPr lang="en-US" sz="1000" dirty="0">
              <a:solidFill>
                <a:schemeClr val="accent6"/>
              </a:solidFill>
            </a:endParaRPr>
          </a:p>
        </p:txBody>
      </p:sp>
      <p:sp>
        <p:nvSpPr>
          <p:cNvPr id="20" name="TextBox 19"/>
          <p:cNvSpPr txBox="1"/>
          <p:nvPr/>
        </p:nvSpPr>
        <p:spPr>
          <a:xfrm>
            <a:off x="6952887" y="1852756"/>
            <a:ext cx="1095131" cy="246199"/>
          </a:xfrm>
          <a:prstGeom prst="rect">
            <a:avLst/>
          </a:prstGeom>
          <a:noFill/>
        </p:spPr>
        <p:txBody>
          <a:bodyPr wrap="none" lIns="91418" tIns="45708" rIns="91418" bIns="45708" rtlCol="0">
            <a:spAutoFit/>
          </a:bodyPr>
          <a:lstStyle/>
          <a:p>
            <a:r>
              <a:rPr lang="en-US" sz="1000">
                <a:solidFill>
                  <a:schemeClr val="accent6"/>
                </a:solidFill>
              </a:rPr>
              <a:t>Donec elit libero</a:t>
            </a:r>
          </a:p>
        </p:txBody>
      </p:sp>
      <p:sp>
        <p:nvSpPr>
          <p:cNvPr id="21" name="TextBox 20"/>
          <p:cNvSpPr txBox="1"/>
          <p:nvPr/>
        </p:nvSpPr>
        <p:spPr>
          <a:xfrm>
            <a:off x="3657662" y="1852756"/>
            <a:ext cx="926415" cy="246151"/>
          </a:xfrm>
          <a:prstGeom prst="rect">
            <a:avLst/>
          </a:prstGeom>
          <a:noFill/>
        </p:spPr>
        <p:txBody>
          <a:bodyPr wrap="none" lIns="91418" tIns="45708" rIns="91418" bIns="45708" rtlCol="0">
            <a:spAutoFit/>
          </a:bodyPr>
          <a:lstStyle/>
          <a:p>
            <a:r>
              <a:rPr lang="en-US" sz="1000">
                <a:solidFill>
                  <a:schemeClr val="accent1"/>
                </a:solidFill>
              </a:rPr>
              <a:t>Nam pretium</a:t>
            </a:r>
          </a:p>
        </p:txBody>
      </p:sp>
      <p:sp>
        <p:nvSpPr>
          <p:cNvPr id="9" name="Freeform 5"/>
          <p:cNvSpPr>
            <a:spLocks noChangeAspect="1" noEditPoints="1"/>
          </p:cNvSpPr>
          <p:nvPr/>
        </p:nvSpPr>
        <p:spPr bwMode="auto">
          <a:xfrm>
            <a:off x="3895789" y="1289107"/>
            <a:ext cx="481013" cy="481013"/>
          </a:xfrm>
          <a:custGeom>
            <a:avLst/>
            <a:gdLst>
              <a:gd name="T0" fmla="*/ 191 w 490"/>
              <a:gd name="T1" fmla="*/ 297 h 489"/>
              <a:gd name="T2" fmla="*/ 191 w 490"/>
              <a:gd name="T3" fmla="*/ 297 h 489"/>
              <a:gd name="T4" fmla="*/ 191 w 490"/>
              <a:gd name="T5" fmla="*/ 244 h 489"/>
              <a:gd name="T6" fmla="*/ 202 w 490"/>
              <a:gd name="T7" fmla="*/ 233 h 489"/>
              <a:gd name="T8" fmla="*/ 266 w 490"/>
              <a:gd name="T9" fmla="*/ 233 h 489"/>
              <a:gd name="T10" fmla="*/ 277 w 490"/>
              <a:gd name="T11" fmla="*/ 223 h 489"/>
              <a:gd name="T12" fmla="*/ 277 w 490"/>
              <a:gd name="T13" fmla="*/ 212 h 489"/>
              <a:gd name="T14" fmla="*/ 266 w 490"/>
              <a:gd name="T15" fmla="*/ 201 h 489"/>
              <a:gd name="T16" fmla="*/ 181 w 490"/>
              <a:gd name="T17" fmla="*/ 201 h 489"/>
              <a:gd name="T18" fmla="*/ 159 w 490"/>
              <a:gd name="T19" fmla="*/ 223 h 489"/>
              <a:gd name="T20" fmla="*/ 159 w 490"/>
              <a:gd name="T21" fmla="*/ 319 h 489"/>
              <a:gd name="T22" fmla="*/ 181 w 490"/>
              <a:gd name="T23" fmla="*/ 340 h 489"/>
              <a:gd name="T24" fmla="*/ 255 w 490"/>
              <a:gd name="T25" fmla="*/ 340 h 489"/>
              <a:gd name="T26" fmla="*/ 277 w 490"/>
              <a:gd name="T27" fmla="*/ 319 h 489"/>
              <a:gd name="T28" fmla="*/ 277 w 490"/>
              <a:gd name="T29" fmla="*/ 308 h 489"/>
              <a:gd name="T30" fmla="*/ 202 w 490"/>
              <a:gd name="T31" fmla="*/ 308 h 489"/>
              <a:gd name="T32" fmla="*/ 191 w 490"/>
              <a:gd name="T33" fmla="*/ 297 h 489"/>
              <a:gd name="T34" fmla="*/ 191 w 490"/>
              <a:gd name="T35" fmla="*/ 297 h 489"/>
              <a:gd name="T36" fmla="*/ 309 w 490"/>
              <a:gd name="T37" fmla="*/ 148 h 489"/>
              <a:gd name="T38" fmla="*/ 309 w 490"/>
              <a:gd name="T39" fmla="*/ 148 h 489"/>
              <a:gd name="T40" fmla="*/ 234 w 490"/>
              <a:gd name="T41" fmla="*/ 148 h 489"/>
              <a:gd name="T42" fmla="*/ 213 w 490"/>
              <a:gd name="T43" fmla="*/ 169 h 489"/>
              <a:gd name="T44" fmla="*/ 213 w 490"/>
              <a:gd name="T45" fmla="*/ 180 h 489"/>
              <a:gd name="T46" fmla="*/ 288 w 490"/>
              <a:gd name="T47" fmla="*/ 180 h 489"/>
              <a:gd name="T48" fmla="*/ 298 w 490"/>
              <a:gd name="T49" fmla="*/ 190 h 489"/>
              <a:gd name="T50" fmla="*/ 298 w 490"/>
              <a:gd name="T51" fmla="*/ 244 h 489"/>
              <a:gd name="T52" fmla="*/ 288 w 490"/>
              <a:gd name="T53" fmla="*/ 254 h 489"/>
              <a:gd name="T54" fmla="*/ 224 w 490"/>
              <a:gd name="T55" fmla="*/ 254 h 489"/>
              <a:gd name="T56" fmla="*/ 213 w 490"/>
              <a:gd name="T57" fmla="*/ 244 h 489"/>
              <a:gd name="T58" fmla="*/ 213 w 490"/>
              <a:gd name="T59" fmla="*/ 276 h 489"/>
              <a:gd name="T60" fmla="*/ 224 w 490"/>
              <a:gd name="T61" fmla="*/ 287 h 489"/>
              <a:gd name="T62" fmla="*/ 309 w 490"/>
              <a:gd name="T63" fmla="*/ 287 h 489"/>
              <a:gd name="T64" fmla="*/ 330 w 490"/>
              <a:gd name="T65" fmla="*/ 265 h 489"/>
              <a:gd name="T66" fmla="*/ 330 w 490"/>
              <a:gd name="T67" fmla="*/ 169 h 489"/>
              <a:gd name="T68" fmla="*/ 309 w 490"/>
              <a:gd name="T69" fmla="*/ 148 h 489"/>
              <a:gd name="T70" fmla="*/ 309 w 490"/>
              <a:gd name="T71" fmla="*/ 148 h 489"/>
              <a:gd name="T72" fmla="*/ 245 w 490"/>
              <a:gd name="T73" fmla="*/ 0 h 489"/>
              <a:gd name="T74" fmla="*/ 245 w 490"/>
              <a:gd name="T75" fmla="*/ 0 h 489"/>
              <a:gd name="T76" fmla="*/ 0 w 490"/>
              <a:gd name="T77" fmla="*/ 244 h 489"/>
              <a:gd name="T78" fmla="*/ 245 w 490"/>
              <a:gd name="T79" fmla="*/ 489 h 489"/>
              <a:gd name="T80" fmla="*/ 490 w 490"/>
              <a:gd name="T81" fmla="*/ 244 h 489"/>
              <a:gd name="T82" fmla="*/ 245 w 490"/>
              <a:gd name="T83" fmla="*/ 0 h 489"/>
              <a:gd name="T84" fmla="*/ 245 w 490"/>
              <a:gd name="T85" fmla="*/ 0 h 489"/>
              <a:gd name="T86" fmla="*/ 245 w 490"/>
              <a:gd name="T87" fmla="*/ 447 h 489"/>
              <a:gd name="T88" fmla="*/ 245 w 490"/>
              <a:gd name="T89" fmla="*/ 447 h 489"/>
              <a:gd name="T90" fmla="*/ 42 w 490"/>
              <a:gd name="T91" fmla="*/ 244 h 489"/>
              <a:gd name="T92" fmla="*/ 245 w 490"/>
              <a:gd name="T93" fmla="*/ 41 h 489"/>
              <a:gd name="T94" fmla="*/ 448 w 490"/>
              <a:gd name="T95" fmla="*/ 244 h 489"/>
              <a:gd name="T96" fmla="*/ 245 w 490"/>
              <a:gd name="T97" fmla="*/ 447 h 489"/>
              <a:gd name="T98" fmla="*/ 245 w 490"/>
              <a:gd name="T99" fmla="*/ 447 h 489"/>
              <a:gd name="T100" fmla="*/ 245 w 490"/>
              <a:gd name="T101" fmla="*/ 447 h 489"/>
              <a:gd name="T102" fmla="*/ 245 w 490"/>
              <a:gd name="T103" fmla="*/ 44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90" h="489">
                <a:moveTo>
                  <a:pt x="191" y="297"/>
                </a:moveTo>
                <a:lnTo>
                  <a:pt x="191" y="297"/>
                </a:lnTo>
                <a:lnTo>
                  <a:pt x="191" y="244"/>
                </a:lnTo>
                <a:cubicBezTo>
                  <a:pt x="191" y="238"/>
                  <a:pt x="196" y="233"/>
                  <a:pt x="202" y="233"/>
                </a:cubicBezTo>
                <a:lnTo>
                  <a:pt x="266" y="233"/>
                </a:lnTo>
                <a:cubicBezTo>
                  <a:pt x="272" y="233"/>
                  <a:pt x="277" y="228"/>
                  <a:pt x="277" y="223"/>
                </a:cubicBezTo>
                <a:lnTo>
                  <a:pt x="277" y="212"/>
                </a:lnTo>
                <a:cubicBezTo>
                  <a:pt x="277" y="206"/>
                  <a:pt x="272" y="201"/>
                  <a:pt x="266" y="201"/>
                </a:cubicBezTo>
                <a:lnTo>
                  <a:pt x="181" y="201"/>
                </a:lnTo>
                <a:cubicBezTo>
                  <a:pt x="169" y="201"/>
                  <a:pt x="159" y="211"/>
                  <a:pt x="159" y="223"/>
                </a:cubicBezTo>
                <a:lnTo>
                  <a:pt x="159" y="319"/>
                </a:lnTo>
                <a:cubicBezTo>
                  <a:pt x="159" y="330"/>
                  <a:pt x="169" y="340"/>
                  <a:pt x="181" y="340"/>
                </a:cubicBezTo>
                <a:lnTo>
                  <a:pt x="255" y="340"/>
                </a:lnTo>
                <a:cubicBezTo>
                  <a:pt x="267" y="340"/>
                  <a:pt x="277" y="330"/>
                  <a:pt x="277" y="319"/>
                </a:cubicBezTo>
                <a:lnTo>
                  <a:pt x="277" y="308"/>
                </a:lnTo>
                <a:lnTo>
                  <a:pt x="202" y="308"/>
                </a:lnTo>
                <a:cubicBezTo>
                  <a:pt x="196" y="308"/>
                  <a:pt x="191" y="303"/>
                  <a:pt x="191" y="297"/>
                </a:cubicBezTo>
                <a:lnTo>
                  <a:pt x="191" y="297"/>
                </a:lnTo>
                <a:close/>
                <a:moveTo>
                  <a:pt x="309" y="148"/>
                </a:moveTo>
                <a:lnTo>
                  <a:pt x="309" y="148"/>
                </a:lnTo>
                <a:lnTo>
                  <a:pt x="234" y="148"/>
                </a:lnTo>
                <a:cubicBezTo>
                  <a:pt x="222" y="148"/>
                  <a:pt x="213" y="157"/>
                  <a:pt x="213" y="169"/>
                </a:cubicBezTo>
                <a:lnTo>
                  <a:pt x="213" y="180"/>
                </a:lnTo>
                <a:lnTo>
                  <a:pt x="288" y="180"/>
                </a:lnTo>
                <a:cubicBezTo>
                  <a:pt x="293" y="180"/>
                  <a:pt x="298" y="185"/>
                  <a:pt x="298" y="190"/>
                </a:cubicBezTo>
                <a:lnTo>
                  <a:pt x="298" y="244"/>
                </a:lnTo>
                <a:cubicBezTo>
                  <a:pt x="298" y="250"/>
                  <a:pt x="293" y="254"/>
                  <a:pt x="288" y="254"/>
                </a:cubicBezTo>
                <a:lnTo>
                  <a:pt x="224" y="254"/>
                </a:lnTo>
                <a:cubicBezTo>
                  <a:pt x="218" y="254"/>
                  <a:pt x="213" y="250"/>
                  <a:pt x="213" y="244"/>
                </a:cubicBezTo>
                <a:lnTo>
                  <a:pt x="213" y="276"/>
                </a:lnTo>
                <a:cubicBezTo>
                  <a:pt x="213" y="282"/>
                  <a:pt x="218" y="287"/>
                  <a:pt x="224" y="287"/>
                </a:cubicBezTo>
                <a:lnTo>
                  <a:pt x="309" y="287"/>
                </a:lnTo>
                <a:cubicBezTo>
                  <a:pt x="321" y="287"/>
                  <a:pt x="330" y="277"/>
                  <a:pt x="330" y="265"/>
                </a:cubicBezTo>
                <a:lnTo>
                  <a:pt x="330" y="169"/>
                </a:lnTo>
                <a:cubicBezTo>
                  <a:pt x="330" y="157"/>
                  <a:pt x="321" y="148"/>
                  <a:pt x="309" y="148"/>
                </a:cubicBezTo>
                <a:lnTo>
                  <a:pt x="309" y="148"/>
                </a:lnTo>
                <a:close/>
                <a:moveTo>
                  <a:pt x="245" y="0"/>
                </a:moveTo>
                <a:lnTo>
                  <a:pt x="245" y="0"/>
                </a:lnTo>
                <a:cubicBezTo>
                  <a:pt x="109" y="0"/>
                  <a:pt x="0" y="108"/>
                  <a:pt x="0" y="244"/>
                </a:cubicBezTo>
                <a:cubicBezTo>
                  <a:pt x="0" y="379"/>
                  <a:pt x="109" y="489"/>
                  <a:pt x="245" y="489"/>
                </a:cubicBezTo>
                <a:cubicBezTo>
                  <a:pt x="380" y="489"/>
                  <a:pt x="490" y="379"/>
                  <a:pt x="490" y="244"/>
                </a:cubicBezTo>
                <a:cubicBezTo>
                  <a:pt x="490" y="108"/>
                  <a:pt x="380" y="0"/>
                  <a:pt x="245" y="0"/>
                </a:cubicBezTo>
                <a:lnTo>
                  <a:pt x="245" y="0"/>
                </a:lnTo>
                <a:close/>
                <a:moveTo>
                  <a:pt x="245" y="447"/>
                </a:moveTo>
                <a:lnTo>
                  <a:pt x="245" y="447"/>
                </a:lnTo>
                <a:cubicBezTo>
                  <a:pt x="133" y="447"/>
                  <a:pt x="42" y="356"/>
                  <a:pt x="42" y="244"/>
                </a:cubicBezTo>
                <a:cubicBezTo>
                  <a:pt x="42" y="132"/>
                  <a:pt x="133" y="41"/>
                  <a:pt x="245" y="41"/>
                </a:cubicBezTo>
                <a:cubicBezTo>
                  <a:pt x="357" y="41"/>
                  <a:pt x="448" y="132"/>
                  <a:pt x="448" y="244"/>
                </a:cubicBezTo>
                <a:cubicBezTo>
                  <a:pt x="448" y="356"/>
                  <a:pt x="357" y="447"/>
                  <a:pt x="245" y="447"/>
                </a:cubicBezTo>
                <a:lnTo>
                  <a:pt x="245" y="447"/>
                </a:lnTo>
                <a:close/>
                <a:moveTo>
                  <a:pt x="245" y="447"/>
                </a:moveTo>
                <a:lnTo>
                  <a:pt x="245" y="447"/>
                </a:lnTo>
                <a:close/>
              </a:path>
            </a:pathLst>
          </a:custGeom>
          <a:solidFill>
            <a:schemeClr val="tx2"/>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12" name="Freeform 9"/>
          <p:cNvSpPr>
            <a:spLocks noChangeAspect="1" noEditPoints="1"/>
          </p:cNvSpPr>
          <p:nvPr/>
        </p:nvSpPr>
        <p:spPr bwMode="auto">
          <a:xfrm>
            <a:off x="5019737" y="1289107"/>
            <a:ext cx="481013" cy="481013"/>
          </a:xfrm>
          <a:custGeom>
            <a:avLst/>
            <a:gdLst>
              <a:gd name="T0" fmla="*/ 245 w 490"/>
              <a:gd name="T1" fmla="*/ 0 h 489"/>
              <a:gd name="T2" fmla="*/ 245 w 490"/>
              <a:gd name="T3" fmla="*/ 489 h 489"/>
              <a:gd name="T4" fmla="*/ 245 w 490"/>
              <a:gd name="T5" fmla="*/ 0 h 489"/>
              <a:gd name="T6" fmla="*/ 245 w 490"/>
              <a:gd name="T7" fmla="*/ 447 h 489"/>
              <a:gd name="T8" fmla="*/ 42 w 490"/>
              <a:gd name="T9" fmla="*/ 244 h 489"/>
              <a:gd name="T10" fmla="*/ 448 w 490"/>
              <a:gd name="T11" fmla="*/ 244 h 489"/>
              <a:gd name="T12" fmla="*/ 245 w 490"/>
              <a:gd name="T13" fmla="*/ 447 h 489"/>
              <a:gd name="T14" fmla="*/ 305 w 490"/>
              <a:gd name="T15" fmla="*/ 220 h 489"/>
              <a:gd name="T16" fmla="*/ 305 w 490"/>
              <a:gd name="T17" fmla="*/ 148 h 489"/>
              <a:gd name="T18" fmla="*/ 271 w 490"/>
              <a:gd name="T19" fmla="*/ 196 h 489"/>
              <a:gd name="T20" fmla="*/ 221 w 490"/>
              <a:gd name="T21" fmla="*/ 184 h 489"/>
              <a:gd name="T22" fmla="*/ 149 w 490"/>
              <a:gd name="T23" fmla="*/ 184 h 489"/>
              <a:gd name="T24" fmla="*/ 197 w 490"/>
              <a:gd name="T25" fmla="*/ 220 h 489"/>
              <a:gd name="T26" fmla="*/ 185 w 490"/>
              <a:gd name="T27" fmla="*/ 268 h 489"/>
              <a:gd name="T28" fmla="*/ 185 w 490"/>
              <a:gd name="T29" fmla="*/ 340 h 489"/>
              <a:gd name="T30" fmla="*/ 221 w 490"/>
              <a:gd name="T31" fmla="*/ 292 h 489"/>
              <a:gd name="T32" fmla="*/ 269 w 490"/>
              <a:gd name="T33" fmla="*/ 304 h 489"/>
              <a:gd name="T34" fmla="*/ 341 w 490"/>
              <a:gd name="T35" fmla="*/ 304 h 489"/>
              <a:gd name="T36" fmla="*/ 293 w 490"/>
              <a:gd name="T37" fmla="*/ 268 h 489"/>
              <a:gd name="T38" fmla="*/ 305 w 490"/>
              <a:gd name="T39" fmla="*/ 220 h 489"/>
              <a:gd name="T40" fmla="*/ 305 w 490"/>
              <a:gd name="T41" fmla="*/ 172 h 489"/>
              <a:gd name="T42" fmla="*/ 305 w 490"/>
              <a:gd name="T43" fmla="*/ 196 h 489"/>
              <a:gd name="T44" fmla="*/ 305 w 490"/>
              <a:gd name="T45" fmla="*/ 172 h 489"/>
              <a:gd name="T46" fmla="*/ 185 w 490"/>
              <a:gd name="T47" fmla="*/ 316 h 489"/>
              <a:gd name="T48" fmla="*/ 173 w 490"/>
              <a:gd name="T49" fmla="*/ 304 h 489"/>
              <a:gd name="T50" fmla="*/ 197 w 490"/>
              <a:gd name="T51" fmla="*/ 304 h 489"/>
              <a:gd name="T52" fmla="*/ 185 w 490"/>
              <a:gd name="T53" fmla="*/ 316 h 489"/>
              <a:gd name="T54" fmla="*/ 185 w 490"/>
              <a:gd name="T55" fmla="*/ 196 h 489"/>
              <a:gd name="T56" fmla="*/ 185 w 490"/>
              <a:gd name="T57" fmla="*/ 172 h 489"/>
              <a:gd name="T58" fmla="*/ 185 w 490"/>
              <a:gd name="T59" fmla="*/ 196 h 489"/>
              <a:gd name="T60" fmla="*/ 221 w 490"/>
              <a:gd name="T61" fmla="*/ 220 h 489"/>
              <a:gd name="T62" fmla="*/ 269 w 490"/>
              <a:gd name="T63" fmla="*/ 220 h 489"/>
              <a:gd name="T64" fmla="*/ 221 w 490"/>
              <a:gd name="T65" fmla="*/ 268 h 489"/>
              <a:gd name="T66" fmla="*/ 305 w 490"/>
              <a:gd name="T67" fmla="*/ 292 h 489"/>
              <a:gd name="T68" fmla="*/ 317 w 490"/>
              <a:gd name="T69" fmla="*/ 304 h 489"/>
              <a:gd name="T70" fmla="*/ 293 w 490"/>
              <a:gd name="T71" fmla="*/ 304 h 489"/>
              <a:gd name="T72" fmla="*/ 305 w 490"/>
              <a:gd name="T73" fmla="*/ 292 h 489"/>
              <a:gd name="T74" fmla="*/ 305 w 490"/>
              <a:gd name="T75" fmla="*/ 29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0" h="489">
                <a:moveTo>
                  <a:pt x="245" y="0"/>
                </a:moveTo>
                <a:lnTo>
                  <a:pt x="245" y="0"/>
                </a:lnTo>
                <a:cubicBezTo>
                  <a:pt x="109" y="0"/>
                  <a:pt x="0" y="108"/>
                  <a:pt x="0" y="244"/>
                </a:cubicBezTo>
                <a:cubicBezTo>
                  <a:pt x="0" y="379"/>
                  <a:pt x="109" y="489"/>
                  <a:pt x="245" y="489"/>
                </a:cubicBezTo>
                <a:cubicBezTo>
                  <a:pt x="380" y="489"/>
                  <a:pt x="490" y="379"/>
                  <a:pt x="490" y="244"/>
                </a:cubicBezTo>
                <a:cubicBezTo>
                  <a:pt x="490" y="108"/>
                  <a:pt x="380" y="0"/>
                  <a:pt x="245" y="0"/>
                </a:cubicBezTo>
                <a:lnTo>
                  <a:pt x="245" y="0"/>
                </a:lnTo>
                <a:close/>
                <a:moveTo>
                  <a:pt x="245" y="447"/>
                </a:moveTo>
                <a:lnTo>
                  <a:pt x="245" y="447"/>
                </a:lnTo>
                <a:cubicBezTo>
                  <a:pt x="133" y="447"/>
                  <a:pt x="42" y="356"/>
                  <a:pt x="42" y="244"/>
                </a:cubicBezTo>
                <a:cubicBezTo>
                  <a:pt x="42" y="132"/>
                  <a:pt x="133" y="41"/>
                  <a:pt x="245" y="41"/>
                </a:cubicBezTo>
                <a:cubicBezTo>
                  <a:pt x="357" y="41"/>
                  <a:pt x="448" y="132"/>
                  <a:pt x="448" y="244"/>
                </a:cubicBezTo>
                <a:cubicBezTo>
                  <a:pt x="448" y="356"/>
                  <a:pt x="357" y="447"/>
                  <a:pt x="245" y="447"/>
                </a:cubicBezTo>
                <a:lnTo>
                  <a:pt x="245" y="447"/>
                </a:lnTo>
                <a:close/>
                <a:moveTo>
                  <a:pt x="305" y="220"/>
                </a:moveTo>
                <a:lnTo>
                  <a:pt x="305" y="220"/>
                </a:lnTo>
                <a:cubicBezTo>
                  <a:pt x="325" y="220"/>
                  <a:pt x="341" y="204"/>
                  <a:pt x="341" y="184"/>
                </a:cubicBezTo>
                <a:cubicBezTo>
                  <a:pt x="341" y="164"/>
                  <a:pt x="325" y="148"/>
                  <a:pt x="305" y="148"/>
                </a:cubicBezTo>
                <a:cubicBezTo>
                  <a:pt x="285" y="148"/>
                  <a:pt x="269" y="164"/>
                  <a:pt x="269" y="184"/>
                </a:cubicBezTo>
                <a:cubicBezTo>
                  <a:pt x="269" y="188"/>
                  <a:pt x="270" y="192"/>
                  <a:pt x="271" y="196"/>
                </a:cubicBezTo>
                <a:lnTo>
                  <a:pt x="219" y="196"/>
                </a:lnTo>
                <a:cubicBezTo>
                  <a:pt x="220" y="192"/>
                  <a:pt x="221" y="188"/>
                  <a:pt x="221" y="184"/>
                </a:cubicBezTo>
                <a:cubicBezTo>
                  <a:pt x="221" y="164"/>
                  <a:pt x="205" y="148"/>
                  <a:pt x="185" y="148"/>
                </a:cubicBezTo>
                <a:cubicBezTo>
                  <a:pt x="165" y="148"/>
                  <a:pt x="149" y="164"/>
                  <a:pt x="149" y="184"/>
                </a:cubicBezTo>
                <a:cubicBezTo>
                  <a:pt x="149" y="204"/>
                  <a:pt x="165" y="220"/>
                  <a:pt x="185" y="220"/>
                </a:cubicBezTo>
                <a:lnTo>
                  <a:pt x="197" y="220"/>
                </a:lnTo>
                <a:lnTo>
                  <a:pt x="197" y="268"/>
                </a:lnTo>
                <a:lnTo>
                  <a:pt x="185" y="268"/>
                </a:lnTo>
                <a:cubicBezTo>
                  <a:pt x="165" y="268"/>
                  <a:pt x="149" y="284"/>
                  <a:pt x="149" y="304"/>
                </a:cubicBezTo>
                <a:cubicBezTo>
                  <a:pt x="149" y="324"/>
                  <a:pt x="165" y="340"/>
                  <a:pt x="185" y="340"/>
                </a:cubicBezTo>
                <a:cubicBezTo>
                  <a:pt x="205" y="340"/>
                  <a:pt x="221" y="324"/>
                  <a:pt x="221" y="304"/>
                </a:cubicBezTo>
                <a:lnTo>
                  <a:pt x="221" y="292"/>
                </a:lnTo>
                <a:lnTo>
                  <a:pt x="269" y="292"/>
                </a:lnTo>
                <a:lnTo>
                  <a:pt x="269" y="304"/>
                </a:lnTo>
                <a:cubicBezTo>
                  <a:pt x="269" y="324"/>
                  <a:pt x="285" y="340"/>
                  <a:pt x="305" y="340"/>
                </a:cubicBezTo>
                <a:cubicBezTo>
                  <a:pt x="325" y="340"/>
                  <a:pt x="341" y="324"/>
                  <a:pt x="341" y="304"/>
                </a:cubicBezTo>
                <a:cubicBezTo>
                  <a:pt x="341" y="284"/>
                  <a:pt x="325" y="268"/>
                  <a:pt x="305" y="268"/>
                </a:cubicBezTo>
                <a:lnTo>
                  <a:pt x="293" y="268"/>
                </a:lnTo>
                <a:lnTo>
                  <a:pt x="293" y="220"/>
                </a:lnTo>
                <a:lnTo>
                  <a:pt x="305" y="220"/>
                </a:lnTo>
                <a:close/>
                <a:moveTo>
                  <a:pt x="305" y="172"/>
                </a:moveTo>
                <a:lnTo>
                  <a:pt x="305" y="172"/>
                </a:lnTo>
                <a:cubicBezTo>
                  <a:pt x="311" y="172"/>
                  <a:pt x="317" y="177"/>
                  <a:pt x="317" y="184"/>
                </a:cubicBezTo>
                <a:cubicBezTo>
                  <a:pt x="317" y="190"/>
                  <a:pt x="311" y="196"/>
                  <a:pt x="305" y="196"/>
                </a:cubicBezTo>
                <a:cubicBezTo>
                  <a:pt x="298" y="196"/>
                  <a:pt x="293" y="190"/>
                  <a:pt x="293" y="184"/>
                </a:cubicBezTo>
                <a:cubicBezTo>
                  <a:pt x="293" y="177"/>
                  <a:pt x="298" y="172"/>
                  <a:pt x="305" y="172"/>
                </a:cubicBezTo>
                <a:lnTo>
                  <a:pt x="305" y="172"/>
                </a:lnTo>
                <a:close/>
                <a:moveTo>
                  <a:pt x="185" y="316"/>
                </a:moveTo>
                <a:lnTo>
                  <a:pt x="185" y="316"/>
                </a:lnTo>
                <a:cubicBezTo>
                  <a:pt x="178" y="316"/>
                  <a:pt x="173" y="310"/>
                  <a:pt x="173" y="304"/>
                </a:cubicBezTo>
                <a:cubicBezTo>
                  <a:pt x="173" y="297"/>
                  <a:pt x="178" y="292"/>
                  <a:pt x="185" y="292"/>
                </a:cubicBezTo>
                <a:cubicBezTo>
                  <a:pt x="191" y="292"/>
                  <a:pt x="197" y="297"/>
                  <a:pt x="197" y="304"/>
                </a:cubicBezTo>
                <a:cubicBezTo>
                  <a:pt x="197" y="310"/>
                  <a:pt x="191" y="316"/>
                  <a:pt x="185" y="316"/>
                </a:cubicBezTo>
                <a:lnTo>
                  <a:pt x="185" y="316"/>
                </a:lnTo>
                <a:close/>
                <a:moveTo>
                  <a:pt x="185" y="196"/>
                </a:moveTo>
                <a:lnTo>
                  <a:pt x="185" y="196"/>
                </a:lnTo>
                <a:cubicBezTo>
                  <a:pt x="178" y="196"/>
                  <a:pt x="173" y="190"/>
                  <a:pt x="173" y="184"/>
                </a:cubicBezTo>
                <a:cubicBezTo>
                  <a:pt x="173" y="177"/>
                  <a:pt x="178" y="172"/>
                  <a:pt x="185" y="172"/>
                </a:cubicBezTo>
                <a:cubicBezTo>
                  <a:pt x="191" y="172"/>
                  <a:pt x="197" y="177"/>
                  <a:pt x="197" y="184"/>
                </a:cubicBezTo>
                <a:cubicBezTo>
                  <a:pt x="197" y="190"/>
                  <a:pt x="191" y="196"/>
                  <a:pt x="185" y="196"/>
                </a:cubicBezTo>
                <a:lnTo>
                  <a:pt x="185" y="196"/>
                </a:lnTo>
                <a:close/>
                <a:moveTo>
                  <a:pt x="221" y="220"/>
                </a:moveTo>
                <a:lnTo>
                  <a:pt x="221" y="220"/>
                </a:lnTo>
                <a:lnTo>
                  <a:pt x="269" y="220"/>
                </a:lnTo>
                <a:lnTo>
                  <a:pt x="269" y="268"/>
                </a:lnTo>
                <a:lnTo>
                  <a:pt x="221" y="268"/>
                </a:lnTo>
                <a:lnTo>
                  <a:pt x="221" y="220"/>
                </a:lnTo>
                <a:close/>
                <a:moveTo>
                  <a:pt x="305" y="292"/>
                </a:moveTo>
                <a:lnTo>
                  <a:pt x="305" y="292"/>
                </a:lnTo>
                <a:cubicBezTo>
                  <a:pt x="311" y="292"/>
                  <a:pt x="317" y="297"/>
                  <a:pt x="317" y="304"/>
                </a:cubicBezTo>
                <a:cubicBezTo>
                  <a:pt x="317" y="310"/>
                  <a:pt x="311" y="316"/>
                  <a:pt x="305" y="316"/>
                </a:cubicBezTo>
                <a:cubicBezTo>
                  <a:pt x="298" y="316"/>
                  <a:pt x="293" y="310"/>
                  <a:pt x="293" y="304"/>
                </a:cubicBezTo>
                <a:cubicBezTo>
                  <a:pt x="293" y="297"/>
                  <a:pt x="298" y="292"/>
                  <a:pt x="305" y="292"/>
                </a:cubicBezTo>
                <a:lnTo>
                  <a:pt x="305" y="292"/>
                </a:lnTo>
                <a:close/>
                <a:moveTo>
                  <a:pt x="305" y="292"/>
                </a:moveTo>
                <a:lnTo>
                  <a:pt x="305" y="292"/>
                </a:lnTo>
                <a:close/>
              </a:path>
            </a:pathLst>
          </a:custGeom>
          <a:solidFill>
            <a:schemeClr val="accent2"/>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23" name="Freeform 13"/>
          <p:cNvSpPr>
            <a:spLocks noChangeAspect="1" noEditPoints="1"/>
          </p:cNvSpPr>
          <p:nvPr/>
        </p:nvSpPr>
        <p:spPr bwMode="auto">
          <a:xfrm>
            <a:off x="6143685" y="1289107"/>
            <a:ext cx="481013" cy="481013"/>
          </a:xfrm>
          <a:custGeom>
            <a:avLst/>
            <a:gdLst>
              <a:gd name="T0" fmla="*/ 148 w 490"/>
              <a:gd name="T1" fmla="*/ 212 h 489"/>
              <a:gd name="T2" fmla="*/ 148 w 490"/>
              <a:gd name="T3" fmla="*/ 212 h 489"/>
              <a:gd name="T4" fmla="*/ 139 w 490"/>
              <a:gd name="T5" fmla="*/ 212 h 489"/>
              <a:gd name="T6" fmla="*/ 128 w 490"/>
              <a:gd name="T7" fmla="*/ 224 h 489"/>
              <a:gd name="T8" fmla="*/ 128 w 490"/>
              <a:gd name="T9" fmla="*/ 307 h 489"/>
              <a:gd name="T10" fmla="*/ 139 w 490"/>
              <a:gd name="T11" fmla="*/ 319 h 489"/>
              <a:gd name="T12" fmla="*/ 148 w 490"/>
              <a:gd name="T13" fmla="*/ 319 h 489"/>
              <a:gd name="T14" fmla="*/ 159 w 490"/>
              <a:gd name="T15" fmla="*/ 307 h 489"/>
              <a:gd name="T16" fmla="*/ 159 w 490"/>
              <a:gd name="T17" fmla="*/ 224 h 489"/>
              <a:gd name="T18" fmla="*/ 148 w 490"/>
              <a:gd name="T19" fmla="*/ 212 h 489"/>
              <a:gd name="T20" fmla="*/ 148 w 490"/>
              <a:gd name="T21" fmla="*/ 212 h 489"/>
              <a:gd name="T22" fmla="*/ 213 w 490"/>
              <a:gd name="T23" fmla="*/ 180 h 489"/>
              <a:gd name="T24" fmla="*/ 213 w 490"/>
              <a:gd name="T25" fmla="*/ 180 h 489"/>
              <a:gd name="T26" fmla="*/ 202 w 490"/>
              <a:gd name="T27" fmla="*/ 180 h 489"/>
              <a:gd name="T28" fmla="*/ 191 w 490"/>
              <a:gd name="T29" fmla="*/ 190 h 489"/>
              <a:gd name="T30" fmla="*/ 191 w 490"/>
              <a:gd name="T31" fmla="*/ 308 h 489"/>
              <a:gd name="T32" fmla="*/ 202 w 490"/>
              <a:gd name="T33" fmla="*/ 319 h 489"/>
              <a:gd name="T34" fmla="*/ 213 w 490"/>
              <a:gd name="T35" fmla="*/ 319 h 489"/>
              <a:gd name="T36" fmla="*/ 224 w 490"/>
              <a:gd name="T37" fmla="*/ 308 h 489"/>
              <a:gd name="T38" fmla="*/ 224 w 490"/>
              <a:gd name="T39" fmla="*/ 190 h 489"/>
              <a:gd name="T40" fmla="*/ 213 w 490"/>
              <a:gd name="T41" fmla="*/ 180 h 489"/>
              <a:gd name="T42" fmla="*/ 213 w 490"/>
              <a:gd name="T43" fmla="*/ 180 h 489"/>
              <a:gd name="T44" fmla="*/ 245 w 490"/>
              <a:gd name="T45" fmla="*/ 0 h 489"/>
              <a:gd name="T46" fmla="*/ 245 w 490"/>
              <a:gd name="T47" fmla="*/ 0 h 489"/>
              <a:gd name="T48" fmla="*/ 0 w 490"/>
              <a:gd name="T49" fmla="*/ 244 h 489"/>
              <a:gd name="T50" fmla="*/ 245 w 490"/>
              <a:gd name="T51" fmla="*/ 489 h 489"/>
              <a:gd name="T52" fmla="*/ 490 w 490"/>
              <a:gd name="T53" fmla="*/ 244 h 489"/>
              <a:gd name="T54" fmla="*/ 245 w 490"/>
              <a:gd name="T55" fmla="*/ 0 h 489"/>
              <a:gd name="T56" fmla="*/ 245 w 490"/>
              <a:gd name="T57" fmla="*/ 0 h 489"/>
              <a:gd name="T58" fmla="*/ 245 w 490"/>
              <a:gd name="T59" fmla="*/ 447 h 489"/>
              <a:gd name="T60" fmla="*/ 245 w 490"/>
              <a:gd name="T61" fmla="*/ 447 h 489"/>
              <a:gd name="T62" fmla="*/ 42 w 490"/>
              <a:gd name="T63" fmla="*/ 244 h 489"/>
              <a:gd name="T64" fmla="*/ 245 w 490"/>
              <a:gd name="T65" fmla="*/ 41 h 489"/>
              <a:gd name="T66" fmla="*/ 448 w 490"/>
              <a:gd name="T67" fmla="*/ 244 h 489"/>
              <a:gd name="T68" fmla="*/ 245 w 490"/>
              <a:gd name="T69" fmla="*/ 447 h 489"/>
              <a:gd name="T70" fmla="*/ 245 w 490"/>
              <a:gd name="T71" fmla="*/ 447 h 489"/>
              <a:gd name="T72" fmla="*/ 277 w 490"/>
              <a:gd name="T73" fmla="*/ 148 h 489"/>
              <a:gd name="T74" fmla="*/ 277 w 490"/>
              <a:gd name="T75" fmla="*/ 148 h 489"/>
              <a:gd name="T76" fmla="*/ 266 w 490"/>
              <a:gd name="T77" fmla="*/ 148 h 489"/>
              <a:gd name="T78" fmla="*/ 255 w 490"/>
              <a:gd name="T79" fmla="*/ 159 h 489"/>
              <a:gd name="T80" fmla="*/ 255 w 490"/>
              <a:gd name="T81" fmla="*/ 308 h 489"/>
              <a:gd name="T82" fmla="*/ 266 w 490"/>
              <a:gd name="T83" fmla="*/ 319 h 489"/>
              <a:gd name="T84" fmla="*/ 277 w 490"/>
              <a:gd name="T85" fmla="*/ 319 h 489"/>
              <a:gd name="T86" fmla="*/ 288 w 490"/>
              <a:gd name="T87" fmla="*/ 308 h 489"/>
              <a:gd name="T88" fmla="*/ 288 w 490"/>
              <a:gd name="T89" fmla="*/ 159 h 489"/>
              <a:gd name="T90" fmla="*/ 277 w 490"/>
              <a:gd name="T91" fmla="*/ 148 h 489"/>
              <a:gd name="T92" fmla="*/ 277 w 490"/>
              <a:gd name="T93" fmla="*/ 148 h 489"/>
              <a:gd name="T94" fmla="*/ 341 w 490"/>
              <a:gd name="T95" fmla="*/ 190 h 489"/>
              <a:gd name="T96" fmla="*/ 341 w 490"/>
              <a:gd name="T97" fmla="*/ 190 h 489"/>
              <a:gd name="T98" fmla="*/ 330 w 490"/>
              <a:gd name="T99" fmla="*/ 190 h 489"/>
              <a:gd name="T100" fmla="*/ 319 w 490"/>
              <a:gd name="T101" fmla="*/ 201 h 489"/>
              <a:gd name="T102" fmla="*/ 319 w 490"/>
              <a:gd name="T103" fmla="*/ 308 h 489"/>
              <a:gd name="T104" fmla="*/ 330 w 490"/>
              <a:gd name="T105" fmla="*/ 319 h 489"/>
              <a:gd name="T106" fmla="*/ 341 w 490"/>
              <a:gd name="T107" fmla="*/ 319 h 489"/>
              <a:gd name="T108" fmla="*/ 351 w 490"/>
              <a:gd name="T109" fmla="*/ 308 h 489"/>
              <a:gd name="T110" fmla="*/ 351 w 490"/>
              <a:gd name="T111" fmla="*/ 201 h 489"/>
              <a:gd name="T112" fmla="*/ 341 w 490"/>
              <a:gd name="T113" fmla="*/ 190 h 489"/>
              <a:gd name="T114" fmla="*/ 341 w 490"/>
              <a:gd name="T115" fmla="*/ 190 h 489"/>
              <a:gd name="T116" fmla="*/ 341 w 490"/>
              <a:gd name="T117" fmla="*/ 190 h 489"/>
              <a:gd name="T118" fmla="*/ 341 w 490"/>
              <a:gd name="T119" fmla="*/ 19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0" h="489">
                <a:moveTo>
                  <a:pt x="148" y="212"/>
                </a:moveTo>
                <a:lnTo>
                  <a:pt x="148" y="212"/>
                </a:lnTo>
                <a:lnTo>
                  <a:pt x="139" y="212"/>
                </a:lnTo>
                <a:cubicBezTo>
                  <a:pt x="133" y="212"/>
                  <a:pt x="128" y="217"/>
                  <a:pt x="128" y="224"/>
                </a:cubicBezTo>
                <a:lnTo>
                  <a:pt x="128" y="307"/>
                </a:lnTo>
                <a:cubicBezTo>
                  <a:pt x="128" y="313"/>
                  <a:pt x="133" y="319"/>
                  <a:pt x="139" y="319"/>
                </a:cubicBezTo>
                <a:lnTo>
                  <a:pt x="148" y="319"/>
                </a:lnTo>
                <a:cubicBezTo>
                  <a:pt x="154" y="319"/>
                  <a:pt x="159" y="313"/>
                  <a:pt x="159" y="307"/>
                </a:cubicBezTo>
                <a:lnTo>
                  <a:pt x="159" y="224"/>
                </a:lnTo>
                <a:cubicBezTo>
                  <a:pt x="159" y="217"/>
                  <a:pt x="154" y="212"/>
                  <a:pt x="148" y="212"/>
                </a:cubicBezTo>
                <a:lnTo>
                  <a:pt x="148" y="212"/>
                </a:lnTo>
                <a:close/>
                <a:moveTo>
                  <a:pt x="213" y="180"/>
                </a:moveTo>
                <a:lnTo>
                  <a:pt x="213" y="180"/>
                </a:lnTo>
                <a:lnTo>
                  <a:pt x="202" y="180"/>
                </a:lnTo>
                <a:cubicBezTo>
                  <a:pt x="196" y="180"/>
                  <a:pt x="191" y="185"/>
                  <a:pt x="191" y="190"/>
                </a:cubicBezTo>
                <a:lnTo>
                  <a:pt x="191" y="308"/>
                </a:lnTo>
                <a:cubicBezTo>
                  <a:pt x="191" y="314"/>
                  <a:pt x="196" y="319"/>
                  <a:pt x="202" y="319"/>
                </a:cubicBezTo>
                <a:lnTo>
                  <a:pt x="213" y="319"/>
                </a:lnTo>
                <a:cubicBezTo>
                  <a:pt x="219" y="319"/>
                  <a:pt x="224" y="314"/>
                  <a:pt x="224" y="308"/>
                </a:cubicBezTo>
                <a:lnTo>
                  <a:pt x="224" y="190"/>
                </a:lnTo>
                <a:cubicBezTo>
                  <a:pt x="224" y="185"/>
                  <a:pt x="219" y="180"/>
                  <a:pt x="213" y="180"/>
                </a:cubicBezTo>
                <a:lnTo>
                  <a:pt x="213" y="180"/>
                </a:lnTo>
                <a:close/>
                <a:moveTo>
                  <a:pt x="245" y="0"/>
                </a:moveTo>
                <a:lnTo>
                  <a:pt x="245" y="0"/>
                </a:lnTo>
                <a:cubicBezTo>
                  <a:pt x="109" y="0"/>
                  <a:pt x="0" y="108"/>
                  <a:pt x="0" y="244"/>
                </a:cubicBezTo>
                <a:cubicBezTo>
                  <a:pt x="0" y="379"/>
                  <a:pt x="109" y="489"/>
                  <a:pt x="245" y="489"/>
                </a:cubicBezTo>
                <a:cubicBezTo>
                  <a:pt x="380" y="489"/>
                  <a:pt x="490" y="379"/>
                  <a:pt x="490" y="244"/>
                </a:cubicBezTo>
                <a:cubicBezTo>
                  <a:pt x="490" y="108"/>
                  <a:pt x="380" y="0"/>
                  <a:pt x="245" y="0"/>
                </a:cubicBezTo>
                <a:lnTo>
                  <a:pt x="245" y="0"/>
                </a:lnTo>
                <a:close/>
                <a:moveTo>
                  <a:pt x="245" y="447"/>
                </a:moveTo>
                <a:lnTo>
                  <a:pt x="245" y="447"/>
                </a:lnTo>
                <a:cubicBezTo>
                  <a:pt x="133" y="447"/>
                  <a:pt x="42" y="356"/>
                  <a:pt x="42" y="244"/>
                </a:cubicBezTo>
                <a:cubicBezTo>
                  <a:pt x="42" y="132"/>
                  <a:pt x="133" y="41"/>
                  <a:pt x="245" y="41"/>
                </a:cubicBezTo>
                <a:cubicBezTo>
                  <a:pt x="357" y="41"/>
                  <a:pt x="448" y="132"/>
                  <a:pt x="448" y="244"/>
                </a:cubicBezTo>
                <a:cubicBezTo>
                  <a:pt x="448" y="356"/>
                  <a:pt x="357" y="447"/>
                  <a:pt x="245" y="447"/>
                </a:cubicBezTo>
                <a:lnTo>
                  <a:pt x="245" y="447"/>
                </a:lnTo>
                <a:close/>
                <a:moveTo>
                  <a:pt x="277" y="148"/>
                </a:moveTo>
                <a:lnTo>
                  <a:pt x="277" y="148"/>
                </a:lnTo>
                <a:lnTo>
                  <a:pt x="266" y="148"/>
                </a:lnTo>
                <a:cubicBezTo>
                  <a:pt x="260" y="148"/>
                  <a:pt x="255" y="153"/>
                  <a:pt x="255" y="159"/>
                </a:cubicBezTo>
                <a:lnTo>
                  <a:pt x="255" y="308"/>
                </a:lnTo>
                <a:cubicBezTo>
                  <a:pt x="255" y="314"/>
                  <a:pt x="260" y="319"/>
                  <a:pt x="266" y="319"/>
                </a:cubicBezTo>
                <a:lnTo>
                  <a:pt x="277" y="319"/>
                </a:lnTo>
                <a:cubicBezTo>
                  <a:pt x="283" y="319"/>
                  <a:pt x="288" y="314"/>
                  <a:pt x="288" y="308"/>
                </a:cubicBezTo>
                <a:lnTo>
                  <a:pt x="288" y="159"/>
                </a:lnTo>
                <a:cubicBezTo>
                  <a:pt x="288" y="153"/>
                  <a:pt x="283" y="148"/>
                  <a:pt x="277" y="148"/>
                </a:cubicBezTo>
                <a:lnTo>
                  <a:pt x="277" y="148"/>
                </a:lnTo>
                <a:close/>
                <a:moveTo>
                  <a:pt x="341" y="190"/>
                </a:moveTo>
                <a:lnTo>
                  <a:pt x="341" y="190"/>
                </a:lnTo>
                <a:lnTo>
                  <a:pt x="330" y="190"/>
                </a:lnTo>
                <a:cubicBezTo>
                  <a:pt x="324" y="190"/>
                  <a:pt x="319" y="195"/>
                  <a:pt x="319" y="201"/>
                </a:cubicBezTo>
                <a:lnTo>
                  <a:pt x="319" y="308"/>
                </a:lnTo>
                <a:cubicBezTo>
                  <a:pt x="319" y="314"/>
                  <a:pt x="324" y="319"/>
                  <a:pt x="330" y="319"/>
                </a:cubicBezTo>
                <a:lnTo>
                  <a:pt x="341" y="319"/>
                </a:lnTo>
                <a:cubicBezTo>
                  <a:pt x="347" y="319"/>
                  <a:pt x="351" y="314"/>
                  <a:pt x="351" y="308"/>
                </a:cubicBezTo>
                <a:lnTo>
                  <a:pt x="351" y="201"/>
                </a:lnTo>
                <a:cubicBezTo>
                  <a:pt x="351" y="195"/>
                  <a:pt x="347" y="190"/>
                  <a:pt x="341" y="190"/>
                </a:cubicBezTo>
                <a:lnTo>
                  <a:pt x="341" y="190"/>
                </a:lnTo>
                <a:close/>
                <a:moveTo>
                  <a:pt x="341" y="190"/>
                </a:moveTo>
                <a:lnTo>
                  <a:pt x="341" y="190"/>
                </a:lnTo>
                <a:close/>
              </a:path>
            </a:pathLst>
          </a:custGeom>
          <a:solidFill>
            <a:schemeClr val="accent6"/>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26" name="Freeform 17"/>
          <p:cNvSpPr>
            <a:spLocks noChangeAspect="1" noEditPoints="1"/>
          </p:cNvSpPr>
          <p:nvPr/>
        </p:nvSpPr>
        <p:spPr bwMode="auto">
          <a:xfrm>
            <a:off x="7266049" y="1289107"/>
            <a:ext cx="481013" cy="481013"/>
          </a:xfrm>
          <a:custGeom>
            <a:avLst/>
            <a:gdLst>
              <a:gd name="T0" fmla="*/ 330 w 490"/>
              <a:gd name="T1" fmla="*/ 287 h 489"/>
              <a:gd name="T2" fmla="*/ 330 w 490"/>
              <a:gd name="T3" fmla="*/ 287 h 489"/>
              <a:gd name="T4" fmla="*/ 273 w 490"/>
              <a:gd name="T5" fmla="*/ 287 h 489"/>
              <a:gd name="T6" fmla="*/ 239 w 490"/>
              <a:gd name="T7" fmla="*/ 265 h 489"/>
              <a:gd name="T8" fmla="*/ 206 w 490"/>
              <a:gd name="T9" fmla="*/ 287 h 489"/>
              <a:gd name="T10" fmla="*/ 159 w 490"/>
              <a:gd name="T11" fmla="*/ 287 h 489"/>
              <a:gd name="T12" fmla="*/ 149 w 490"/>
              <a:gd name="T13" fmla="*/ 297 h 489"/>
              <a:gd name="T14" fmla="*/ 149 w 490"/>
              <a:gd name="T15" fmla="*/ 308 h 489"/>
              <a:gd name="T16" fmla="*/ 159 w 490"/>
              <a:gd name="T17" fmla="*/ 319 h 489"/>
              <a:gd name="T18" fmla="*/ 206 w 490"/>
              <a:gd name="T19" fmla="*/ 319 h 489"/>
              <a:gd name="T20" fmla="*/ 239 w 490"/>
              <a:gd name="T21" fmla="*/ 340 h 489"/>
              <a:gd name="T22" fmla="*/ 273 w 490"/>
              <a:gd name="T23" fmla="*/ 319 h 489"/>
              <a:gd name="T24" fmla="*/ 330 w 490"/>
              <a:gd name="T25" fmla="*/ 319 h 489"/>
              <a:gd name="T26" fmla="*/ 341 w 490"/>
              <a:gd name="T27" fmla="*/ 308 h 489"/>
              <a:gd name="T28" fmla="*/ 341 w 490"/>
              <a:gd name="T29" fmla="*/ 297 h 489"/>
              <a:gd name="T30" fmla="*/ 330 w 490"/>
              <a:gd name="T31" fmla="*/ 287 h 489"/>
              <a:gd name="T32" fmla="*/ 330 w 490"/>
              <a:gd name="T33" fmla="*/ 287 h 489"/>
              <a:gd name="T34" fmla="*/ 330 w 490"/>
              <a:gd name="T35" fmla="*/ 169 h 489"/>
              <a:gd name="T36" fmla="*/ 330 w 490"/>
              <a:gd name="T37" fmla="*/ 169 h 489"/>
              <a:gd name="T38" fmla="*/ 294 w 490"/>
              <a:gd name="T39" fmla="*/ 169 h 489"/>
              <a:gd name="T40" fmla="*/ 261 w 490"/>
              <a:gd name="T41" fmla="*/ 148 h 489"/>
              <a:gd name="T42" fmla="*/ 227 w 490"/>
              <a:gd name="T43" fmla="*/ 169 h 489"/>
              <a:gd name="T44" fmla="*/ 159 w 490"/>
              <a:gd name="T45" fmla="*/ 169 h 489"/>
              <a:gd name="T46" fmla="*/ 149 w 490"/>
              <a:gd name="T47" fmla="*/ 180 h 489"/>
              <a:gd name="T48" fmla="*/ 149 w 490"/>
              <a:gd name="T49" fmla="*/ 190 h 489"/>
              <a:gd name="T50" fmla="*/ 159 w 490"/>
              <a:gd name="T51" fmla="*/ 201 h 489"/>
              <a:gd name="T52" fmla="*/ 227 w 490"/>
              <a:gd name="T53" fmla="*/ 201 h 489"/>
              <a:gd name="T54" fmla="*/ 261 w 490"/>
              <a:gd name="T55" fmla="*/ 223 h 489"/>
              <a:gd name="T56" fmla="*/ 294 w 490"/>
              <a:gd name="T57" fmla="*/ 201 h 489"/>
              <a:gd name="T58" fmla="*/ 330 w 490"/>
              <a:gd name="T59" fmla="*/ 201 h 489"/>
              <a:gd name="T60" fmla="*/ 341 w 490"/>
              <a:gd name="T61" fmla="*/ 190 h 489"/>
              <a:gd name="T62" fmla="*/ 341 w 490"/>
              <a:gd name="T63" fmla="*/ 180 h 489"/>
              <a:gd name="T64" fmla="*/ 330 w 490"/>
              <a:gd name="T65" fmla="*/ 169 h 489"/>
              <a:gd name="T66" fmla="*/ 330 w 490"/>
              <a:gd name="T67" fmla="*/ 169 h 489"/>
              <a:gd name="T68" fmla="*/ 245 w 490"/>
              <a:gd name="T69" fmla="*/ 0 h 489"/>
              <a:gd name="T70" fmla="*/ 245 w 490"/>
              <a:gd name="T71" fmla="*/ 0 h 489"/>
              <a:gd name="T72" fmla="*/ 0 w 490"/>
              <a:gd name="T73" fmla="*/ 244 h 489"/>
              <a:gd name="T74" fmla="*/ 245 w 490"/>
              <a:gd name="T75" fmla="*/ 489 h 489"/>
              <a:gd name="T76" fmla="*/ 490 w 490"/>
              <a:gd name="T77" fmla="*/ 244 h 489"/>
              <a:gd name="T78" fmla="*/ 245 w 490"/>
              <a:gd name="T79" fmla="*/ 0 h 489"/>
              <a:gd name="T80" fmla="*/ 245 w 490"/>
              <a:gd name="T81" fmla="*/ 0 h 489"/>
              <a:gd name="T82" fmla="*/ 245 w 490"/>
              <a:gd name="T83" fmla="*/ 447 h 489"/>
              <a:gd name="T84" fmla="*/ 245 w 490"/>
              <a:gd name="T85" fmla="*/ 447 h 489"/>
              <a:gd name="T86" fmla="*/ 42 w 490"/>
              <a:gd name="T87" fmla="*/ 244 h 489"/>
              <a:gd name="T88" fmla="*/ 245 w 490"/>
              <a:gd name="T89" fmla="*/ 41 h 489"/>
              <a:gd name="T90" fmla="*/ 448 w 490"/>
              <a:gd name="T91" fmla="*/ 244 h 489"/>
              <a:gd name="T92" fmla="*/ 245 w 490"/>
              <a:gd name="T93" fmla="*/ 447 h 489"/>
              <a:gd name="T94" fmla="*/ 245 w 490"/>
              <a:gd name="T95" fmla="*/ 447 h 489"/>
              <a:gd name="T96" fmla="*/ 245 w 490"/>
              <a:gd name="T97" fmla="*/ 447 h 489"/>
              <a:gd name="T98" fmla="*/ 245 w 490"/>
              <a:gd name="T99" fmla="*/ 44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 h="489">
                <a:moveTo>
                  <a:pt x="330" y="287"/>
                </a:moveTo>
                <a:lnTo>
                  <a:pt x="330" y="287"/>
                </a:lnTo>
                <a:lnTo>
                  <a:pt x="273" y="287"/>
                </a:lnTo>
                <a:cubicBezTo>
                  <a:pt x="267" y="274"/>
                  <a:pt x="254" y="265"/>
                  <a:pt x="239" y="265"/>
                </a:cubicBezTo>
                <a:cubicBezTo>
                  <a:pt x="225" y="265"/>
                  <a:pt x="212" y="274"/>
                  <a:pt x="206" y="287"/>
                </a:cubicBezTo>
                <a:lnTo>
                  <a:pt x="159" y="287"/>
                </a:lnTo>
                <a:cubicBezTo>
                  <a:pt x="154" y="287"/>
                  <a:pt x="149" y="291"/>
                  <a:pt x="149" y="297"/>
                </a:cubicBezTo>
                <a:lnTo>
                  <a:pt x="149" y="308"/>
                </a:lnTo>
                <a:cubicBezTo>
                  <a:pt x="149" y="314"/>
                  <a:pt x="154" y="319"/>
                  <a:pt x="159" y="319"/>
                </a:cubicBezTo>
                <a:lnTo>
                  <a:pt x="206" y="319"/>
                </a:lnTo>
                <a:cubicBezTo>
                  <a:pt x="212" y="331"/>
                  <a:pt x="225" y="340"/>
                  <a:pt x="239" y="340"/>
                </a:cubicBezTo>
                <a:cubicBezTo>
                  <a:pt x="254" y="340"/>
                  <a:pt x="267" y="331"/>
                  <a:pt x="273" y="319"/>
                </a:cubicBezTo>
                <a:lnTo>
                  <a:pt x="330" y="319"/>
                </a:lnTo>
                <a:cubicBezTo>
                  <a:pt x="336" y="319"/>
                  <a:pt x="341" y="314"/>
                  <a:pt x="341" y="308"/>
                </a:cubicBezTo>
                <a:lnTo>
                  <a:pt x="341" y="297"/>
                </a:lnTo>
                <a:cubicBezTo>
                  <a:pt x="341" y="291"/>
                  <a:pt x="336" y="287"/>
                  <a:pt x="330" y="287"/>
                </a:cubicBezTo>
                <a:lnTo>
                  <a:pt x="330" y="287"/>
                </a:lnTo>
                <a:close/>
                <a:moveTo>
                  <a:pt x="330" y="169"/>
                </a:moveTo>
                <a:lnTo>
                  <a:pt x="330" y="169"/>
                </a:lnTo>
                <a:lnTo>
                  <a:pt x="294" y="169"/>
                </a:lnTo>
                <a:cubicBezTo>
                  <a:pt x="288" y="157"/>
                  <a:pt x="276" y="148"/>
                  <a:pt x="261" y="148"/>
                </a:cubicBezTo>
                <a:cubicBezTo>
                  <a:pt x="246" y="148"/>
                  <a:pt x="233" y="157"/>
                  <a:pt x="227" y="169"/>
                </a:cubicBezTo>
                <a:lnTo>
                  <a:pt x="159" y="169"/>
                </a:lnTo>
                <a:cubicBezTo>
                  <a:pt x="154" y="169"/>
                  <a:pt x="149" y="174"/>
                  <a:pt x="149" y="180"/>
                </a:cubicBezTo>
                <a:lnTo>
                  <a:pt x="149" y="190"/>
                </a:lnTo>
                <a:cubicBezTo>
                  <a:pt x="149" y="196"/>
                  <a:pt x="154" y="201"/>
                  <a:pt x="159" y="201"/>
                </a:cubicBezTo>
                <a:lnTo>
                  <a:pt x="227" y="201"/>
                </a:lnTo>
                <a:cubicBezTo>
                  <a:pt x="233" y="214"/>
                  <a:pt x="246" y="223"/>
                  <a:pt x="261" y="223"/>
                </a:cubicBezTo>
                <a:cubicBezTo>
                  <a:pt x="276" y="223"/>
                  <a:pt x="288" y="214"/>
                  <a:pt x="294" y="201"/>
                </a:cubicBezTo>
                <a:lnTo>
                  <a:pt x="330" y="201"/>
                </a:lnTo>
                <a:cubicBezTo>
                  <a:pt x="336" y="201"/>
                  <a:pt x="341" y="196"/>
                  <a:pt x="341" y="190"/>
                </a:cubicBezTo>
                <a:lnTo>
                  <a:pt x="341" y="180"/>
                </a:lnTo>
                <a:cubicBezTo>
                  <a:pt x="341" y="174"/>
                  <a:pt x="336" y="169"/>
                  <a:pt x="330" y="169"/>
                </a:cubicBezTo>
                <a:lnTo>
                  <a:pt x="330" y="169"/>
                </a:lnTo>
                <a:close/>
                <a:moveTo>
                  <a:pt x="245" y="0"/>
                </a:moveTo>
                <a:lnTo>
                  <a:pt x="245" y="0"/>
                </a:lnTo>
                <a:cubicBezTo>
                  <a:pt x="109" y="0"/>
                  <a:pt x="0" y="108"/>
                  <a:pt x="0" y="244"/>
                </a:cubicBezTo>
                <a:cubicBezTo>
                  <a:pt x="0" y="379"/>
                  <a:pt x="109" y="489"/>
                  <a:pt x="245" y="489"/>
                </a:cubicBezTo>
                <a:cubicBezTo>
                  <a:pt x="380" y="489"/>
                  <a:pt x="490" y="379"/>
                  <a:pt x="490" y="244"/>
                </a:cubicBezTo>
                <a:cubicBezTo>
                  <a:pt x="490" y="108"/>
                  <a:pt x="380" y="0"/>
                  <a:pt x="245" y="0"/>
                </a:cubicBezTo>
                <a:lnTo>
                  <a:pt x="245" y="0"/>
                </a:lnTo>
                <a:close/>
                <a:moveTo>
                  <a:pt x="245" y="447"/>
                </a:moveTo>
                <a:lnTo>
                  <a:pt x="245" y="447"/>
                </a:lnTo>
                <a:cubicBezTo>
                  <a:pt x="133" y="447"/>
                  <a:pt x="42" y="356"/>
                  <a:pt x="42" y="244"/>
                </a:cubicBezTo>
                <a:cubicBezTo>
                  <a:pt x="42" y="132"/>
                  <a:pt x="133" y="41"/>
                  <a:pt x="245" y="41"/>
                </a:cubicBezTo>
                <a:cubicBezTo>
                  <a:pt x="357" y="41"/>
                  <a:pt x="448" y="132"/>
                  <a:pt x="448" y="244"/>
                </a:cubicBezTo>
                <a:cubicBezTo>
                  <a:pt x="448" y="356"/>
                  <a:pt x="357" y="447"/>
                  <a:pt x="245" y="447"/>
                </a:cubicBezTo>
                <a:lnTo>
                  <a:pt x="245" y="447"/>
                </a:lnTo>
                <a:close/>
                <a:moveTo>
                  <a:pt x="245" y="447"/>
                </a:moveTo>
                <a:lnTo>
                  <a:pt x="245" y="447"/>
                </a:lnTo>
                <a:close/>
              </a:path>
            </a:pathLst>
          </a:custGeom>
          <a:solidFill>
            <a:schemeClr val="accent4"/>
          </a:solidFill>
          <a:ln w="0">
            <a:no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85</a:t>
            </a:fld>
            <a:endParaRPr lang="en-US"/>
          </a:p>
        </p:txBody>
      </p:sp>
    </p:spTree>
    <p:extLst>
      <p:ext uri="{BB962C8B-B14F-4D97-AF65-F5344CB8AC3E}">
        <p14:creationId xmlns:p14="http://schemas.microsoft.com/office/powerpoint/2010/main" val="2229065347"/>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1000"/>
                                        <p:tgtEl>
                                          <p:spTgt spid="5"/>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
                                        <p:tgtEl>
                                          <p:spTgt spid="9"/>
                                        </p:tgtEl>
                                        <p:attrNameLst>
                                          <p:attrName>ppt_y</p:attrName>
                                        </p:attrNameLst>
                                      </p:cBhvr>
                                      <p:tavLst>
                                        <p:tav tm="0">
                                          <p:val>
                                            <p:strVal val="#ppt_y+#ppt_h*1.125000"/>
                                          </p:val>
                                        </p:tav>
                                        <p:tav tm="100000">
                                          <p:val>
                                            <p:strVal val="#ppt_y"/>
                                          </p:val>
                                        </p:tav>
                                      </p:tavLst>
                                    </p:anim>
                                    <p:animEffect transition="in" filter="wipe(up)">
                                      <p:cBhvr>
                                        <p:cTn id="12" dur="200"/>
                                        <p:tgtEl>
                                          <p:spTgt spid="9"/>
                                        </p:tgtEl>
                                      </p:cBhvr>
                                    </p:animEffect>
                                  </p:childTnLst>
                                </p:cTn>
                              </p:par>
                            </p:childTnLst>
                          </p:cTn>
                        </p:par>
                        <p:par>
                          <p:cTn id="13" fill="hold">
                            <p:stCondLst>
                              <p:cond delay="1200"/>
                            </p:stCondLst>
                            <p:childTnLst>
                              <p:par>
                                <p:cTn id="14" presetID="12" presetClass="entr" presetSubtype="4"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200"/>
                                        <p:tgtEl>
                                          <p:spTgt spid="21"/>
                                        </p:tgtEl>
                                        <p:attrNameLst>
                                          <p:attrName>ppt_y</p:attrName>
                                        </p:attrNameLst>
                                      </p:cBhvr>
                                      <p:tavLst>
                                        <p:tav tm="0">
                                          <p:val>
                                            <p:strVal val="#ppt_y+#ppt_h*1.125000"/>
                                          </p:val>
                                        </p:tav>
                                        <p:tav tm="100000">
                                          <p:val>
                                            <p:strVal val="#ppt_y"/>
                                          </p:val>
                                        </p:tav>
                                      </p:tavLst>
                                    </p:anim>
                                    <p:animEffect transition="in" filter="wipe(up)">
                                      <p:cBhvr>
                                        <p:cTn id="17" dur="200"/>
                                        <p:tgtEl>
                                          <p:spTgt spid="21"/>
                                        </p:tgtEl>
                                      </p:cBhvr>
                                    </p:animEffect>
                                  </p:childTnLst>
                                </p:cTn>
                              </p:par>
                            </p:childTnLst>
                          </p:cTn>
                        </p:par>
                        <p:par>
                          <p:cTn id="18" fill="hold">
                            <p:stCondLst>
                              <p:cond delay="1400"/>
                            </p:stCondLst>
                            <p:childTnLst>
                              <p:par>
                                <p:cTn id="19" presetID="1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200"/>
                                        <p:tgtEl>
                                          <p:spTgt spid="12"/>
                                        </p:tgtEl>
                                        <p:attrNameLst>
                                          <p:attrName>ppt_y</p:attrName>
                                        </p:attrNameLst>
                                      </p:cBhvr>
                                      <p:tavLst>
                                        <p:tav tm="0">
                                          <p:val>
                                            <p:strVal val="#ppt_y+#ppt_h*1.125000"/>
                                          </p:val>
                                        </p:tav>
                                        <p:tav tm="100000">
                                          <p:val>
                                            <p:strVal val="#ppt_y"/>
                                          </p:val>
                                        </p:tav>
                                      </p:tavLst>
                                    </p:anim>
                                    <p:animEffect transition="in" filter="wipe(up)">
                                      <p:cBhvr>
                                        <p:cTn id="22" dur="200"/>
                                        <p:tgtEl>
                                          <p:spTgt spid="12"/>
                                        </p:tgtEl>
                                      </p:cBhvr>
                                    </p:animEffect>
                                  </p:childTnLst>
                                </p:cTn>
                              </p:par>
                            </p:childTnLst>
                          </p:cTn>
                        </p:par>
                        <p:par>
                          <p:cTn id="23" fill="hold">
                            <p:stCondLst>
                              <p:cond delay="1600"/>
                            </p:stCondLst>
                            <p:childTnLst>
                              <p:par>
                                <p:cTn id="24" presetID="12" presetClass="entr" presetSubtype="4"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200"/>
                                        <p:tgtEl>
                                          <p:spTgt spid="18"/>
                                        </p:tgtEl>
                                        <p:attrNameLst>
                                          <p:attrName>ppt_y</p:attrName>
                                        </p:attrNameLst>
                                      </p:cBhvr>
                                      <p:tavLst>
                                        <p:tav tm="0">
                                          <p:val>
                                            <p:strVal val="#ppt_y+#ppt_h*1.125000"/>
                                          </p:val>
                                        </p:tav>
                                        <p:tav tm="100000">
                                          <p:val>
                                            <p:strVal val="#ppt_y"/>
                                          </p:val>
                                        </p:tav>
                                      </p:tavLst>
                                    </p:anim>
                                    <p:animEffect transition="in" filter="wipe(up)">
                                      <p:cBhvr>
                                        <p:cTn id="27" dur="200"/>
                                        <p:tgtEl>
                                          <p:spTgt spid="18"/>
                                        </p:tgtEl>
                                      </p:cBhvr>
                                    </p:animEffect>
                                  </p:childTnLst>
                                </p:cTn>
                              </p:par>
                            </p:childTnLst>
                          </p:cTn>
                        </p:par>
                        <p:par>
                          <p:cTn id="28" fill="hold">
                            <p:stCondLst>
                              <p:cond delay="1800"/>
                            </p:stCondLst>
                            <p:childTnLst>
                              <p:par>
                                <p:cTn id="29" presetID="12" presetClass="entr" presetSubtype="4"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200"/>
                                        <p:tgtEl>
                                          <p:spTgt spid="23"/>
                                        </p:tgtEl>
                                        <p:attrNameLst>
                                          <p:attrName>ppt_y</p:attrName>
                                        </p:attrNameLst>
                                      </p:cBhvr>
                                      <p:tavLst>
                                        <p:tav tm="0">
                                          <p:val>
                                            <p:strVal val="#ppt_y+#ppt_h*1.125000"/>
                                          </p:val>
                                        </p:tav>
                                        <p:tav tm="100000">
                                          <p:val>
                                            <p:strVal val="#ppt_y"/>
                                          </p:val>
                                        </p:tav>
                                      </p:tavLst>
                                    </p:anim>
                                    <p:animEffect transition="in" filter="wipe(up)">
                                      <p:cBhvr>
                                        <p:cTn id="32" dur="200"/>
                                        <p:tgtEl>
                                          <p:spTgt spid="23"/>
                                        </p:tgtEl>
                                      </p:cBhvr>
                                    </p:animEffect>
                                  </p:childTnLst>
                                </p:cTn>
                              </p:par>
                            </p:childTnLst>
                          </p:cTn>
                        </p:par>
                        <p:par>
                          <p:cTn id="33" fill="hold">
                            <p:stCondLst>
                              <p:cond delay="2000"/>
                            </p:stCondLst>
                            <p:childTnLst>
                              <p:par>
                                <p:cTn id="34" presetID="12" presetClass="entr" presetSubtype="4"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200"/>
                                        <p:tgtEl>
                                          <p:spTgt spid="19"/>
                                        </p:tgtEl>
                                        <p:attrNameLst>
                                          <p:attrName>ppt_y</p:attrName>
                                        </p:attrNameLst>
                                      </p:cBhvr>
                                      <p:tavLst>
                                        <p:tav tm="0">
                                          <p:val>
                                            <p:strVal val="#ppt_y+#ppt_h*1.125000"/>
                                          </p:val>
                                        </p:tav>
                                        <p:tav tm="100000">
                                          <p:val>
                                            <p:strVal val="#ppt_y"/>
                                          </p:val>
                                        </p:tav>
                                      </p:tavLst>
                                    </p:anim>
                                    <p:animEffect transition="in" filter="wipe(up)">
                                      <p:cBhvr>
                                        <p:cTn id="37" dur="200"/>
                                        <p:tgtEl>
                                          <p:spTgt spid="19"/>
                                        </p:tgtEl>
                                      </p:cBhvr>
                                    </p:animEffect>
                                  </p:childTnLst>
                                </p:cTn>
                              </p:par>
                            </p:childTnLst>
                          </p:cTn>
                        </p:par>
                        <p:par>
                          <p:cTn id="38" fill="hold">
                            <p:stCondLst>
                              <p:cond delay="2200"/>
                            </p:stCondLst>
                            <p:childTnLst>
                              <p:par>
                                <p:cTn id="39" presetID="12" presetClass="entr" presetSubtype="4"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200"/>
                                        <p:tgtEl>
                                          <p:spTgt spid="26"/>
                                        </p:tgtEl>
                                        <p:attrNameLst>
                                          <p:attrName>ppt_y</p:attrName>
                                        </p:attrNameLst>
                                      </p:cBhvr>
                                      <p:tavLst>
                                        <p:tav tm="0">
                                          <p:val>
                                            <p:strVal val="#ppt_y+#ppt_h*1.125000"/>
                                          </p:val>
                                        </p:tav>
                                        <p:tav tm="100000">
                                          <p:val>
                                            <p:strVal val="#ppt_y"/>
                                          </p:val>
                                        </p:tav>
                                      </p:tavLst>
                                    </p:anim>
                                    <p:animEffect transition="in" filter="wipe(up)">
                                      <p:cBhvr>
                                        <p:cTn id="42" dur="200"/>
                                        <p:tgtEl>
                                          <p:spTgt spid="26"/>
                                        </p:tgtEl>
                                      </p:cBhvr>
                                    </p:animEffect>
                                  </p:childTnLst>
                                </p:cTn>
                              </p:par>
                            </p:childTnLst>
                          </p:cTn>
                        </p:par>
                        <p:par>
                          <p:cTn id="43" fill="hold">
                            <p:stCondLst>
                              <p:cond delay="2400"/>
                            </p:stCondLst>
                            <p:childTnLst>
                              <p:par>
                                <p:cTn id="44" presetID="12" presetClass="entr" presetSubtype="4"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200"/>
                                        <p:tgtEl>
                                          <p:spTgt spid="20"/>
                                        </p:tgtEl>
                                        <p:attrNameLst>
                                          <p:attrName>ppt_y</p:attrName>
                                        </p:attrNameLst>
                                      </p:cBhvr>
                                      <p:tavLst>
                                        <p:tav tm="0">
                                          <p:val>
                                            <p:strVal val="#ppt_y+#ppt_h*1.125000"/>
                                          </p:val>
                                        </p:tav>
                                        <p:tav tm="100000">
                                          <p:val>
                                            <p:strVal val="#ppt_y"/>
                                          </p:val>
                                        </p:tav>
                                      </p:tavLst>
                                    </p:anim>
                                    <p:animEffect transition="in" filter="wipe(up)">
                                      <p:cBhvr>
                                        <p:cTn id="47" dur="2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9" grpId="0" animBg="1"/>
      <p:bldP spid="12" grpId="0" animBg="1"/>
      <p:bldP spid="23" grpId="0" animBg="1"/>
      <p:bldP spid="2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16"/>
          <p:cNvGraphicFramePr>
            <a:graphicFrameLocks noGrp="1"/>
          </p:cNvGraphicFramePr>
          <p:nvPr>
            <p:ph sz="quarter" idx="14"/>
            <p:extLst>
              <p:ext uri="{D42A27DB-BD31-4B8C-83A1-F6EECF244321}">
                <p14:modId xmlns:p14="http://schemas.microsoft.com/office/powerpoint/2010/main" val="2832327862"/>
              </p:ext>
            </p:extLst>
          </p:nvPr>
        </p:nvGraphicFramePr>
        <p:xfrm>
          <a:off x="4572001" y="1352550"/>
          <a:ext cx="4319588"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p:cNvSpPr>
            <a:spLocks noGrp="1"/>
          </p:cNvSpPr>
          <p:nvPr>
            <p:ph type="ftr" sz="quarter" idx="17"/>
          </p:nvPr>
        </p:nvSpPr>
        <p:spPr/>
        <p:txBody>
          <a:bodyPr/>
          <a:lstStyle/>
          <a:p>
            <a:r>
              <a:rPr lang="en-US" dirty="0"/>
              <a:t>www.graphicriver.net/goashape</a:t>
            </a:r>
          </a:p>
        </p:txBody>
      </p:sp>
      <p:sp>
        <p:nvSpPr>
          <p:cNvPr id="4" name="Title 3"/>
          <p:cNvSpPr>
            <a:spLocks noGrp="1"/>
          </p:cNvSpPr>
          <p:nvPr>
            <p:ph type="title"/>
          </p:nvPr>
        </p:nvSpPr>
        <p:spPr/>
        <p:txBody>
          <a:bodyPr/>
          <a:lstStyle/>
          <a:p>
            <a:r>
              <a:rPr lang="en-US"/>
              <a:t>Monitor</a:t>
            </a:r>
          </a:p>
        </p:txBody>
      </p:sp>
      <p:pic>
        <p:nvPicPr>
          <p:cNvPr id="14" name="Content Placeholder 13"/>
          <p:cNvPicPr>
            <a:picLocks noGrp="1" noChangeAspect="1"/>
          </p:cNvPicPr>
          <p:nvPr>
            <p:ph sz="quarter" idx="18"/>
          </p:nvPr>
        </p:nvPicPr>
        <p:blipFill rotWithShape="1">
          <a:blip r:embed="rId8" cstate="screen">
            <a:extLst>
              <a:ext uri="{28A0092B-C50C-407E-A947-70E740481C1C}">
                <a14:useLocalDpi xmlns:a14="http://schemas.microsoft.com/office/drawing/2010/main"/>
              </a:ext>
            </a:extLst>
          </a:blip>
          <a:srcRect/>
          <a:stretch/>
        </p:blipFill>
        <p:spPr>
          <a:xfrm>
            <a:off x="1041641" y="1895476"/>
            <a:ext cx="2976113" cy="1691879"/>
          </a:xfrm>
        </p:spPr>
      </p:pic>
      <p:sp>
        <p:nvSpPr>
          <p:cNvPr id="21" name="Folded Corner 20"/>
          <p:cNvSpPr/>
          <p:nvPr/>
        </p:nvSpPr>
        <p:spPr>
          <a:xfrm>
            <a:off x="3657600" y="1352550"/>
            <a:ext cx="914400" cy="1143000"/>
          </a:xfrm>
          <a:prstGeom prst="foldedCorner">
            <a:avLst>
              <a:gd name="adj" fmla="val 31482"/>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r>
              <a:rPr lang="en-US" sz="2400"/>
              <a:t>V2</a:t>
            </a:r>
          </a:p>
        </p:txBody>
      </p:sp>
      <p:sp>
        <p:nvSpPr>
          <p:cNvPr id="22" name="TextBox 21"/>
          <p:cNvSpPr txBox="1"/>
          <p:nvPr/>
        </p:nvSpPr>
        <p:spPr>
          <a:xfrm>
            <a:off x="4648203" y="1352557"/>
            <a:ext cx="1524000" cy="1015638"/>
          </a:xfrm>
          <a:prstGeom prst="rect">
            <a:avLst/>
          </a:prstGeom>
          <a:noFill/>
        </p:spPr>
        <p:txBody>
          <a:bodyPr wrap="square" lIns="91418" tIns="45708" rIns="91418" bIns="45708" rtlCol="0">
            <a:spAutoFit/>
          </a:bodyPr>
          <a:lstStyle/>
          <a:p>
            <a:r>
              <a:rPr lang="en-US" sz="1000"/>
              <a:t>Pellentesque habitant morbi tristique senectus et netus et malesuada fames ac turpis egestas. </a:t>
            </a:r>
          </a:p>
          <a:p>
            <a:endParaRPr lang="en-US" sz="1000"/>
          </a:p>
        </p:txBody>
      </p:sp>
      <p:sp>
        <p:nvSpPr>
          <p:cNvPr id="23" name="TextBox 22"/>
          <p:cNvSpPr txBox="1"/>
          <p:nvPr/>
        </p:nvSpPr>
        <p:spPr>
          <a:xfrm>
            <a:off x="7288715" y="1352566"/>
            <a:ext cx="1524000" cy="553832"/>
          </a:xfrm>
          <a:prstGeom prst="rect">
            <a:avLst/>
          </a:prstGeom>
          <a:noFill/>
        </p:spPr>
        <p:txBody>
          <a:bodyPr wrap="square" lIns="91418" tIns="45708" rIns="91418" bIns="45708" rtlCol="0">
            <a:spAutoFit/>
          </a:bodyPr>
          <a:lstStyle/>
          <a:p>
            <a:r>
              <a:rPr lang="en-US" sz="1000"/>
              <a:t>Nullam&amp; cursus lacinia erat. Quisque ut nisi. Fusce ac</a:t>
            </a:r>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86</a:t>
            </a:fld>
            <a:endParaRPr lang="en-US"/>
          </a:p>
        </p:txBody>
      </p:sp>
    </p:spTree>
    <p:extLst>
      <p:ext uri="{BB962C8B-B14F-4D97-AF65-F5344CB8AC3E}">
        <p14:creationId xmlns:p14="http://schemas.microsoft.com/office/powerpoint/2010/main" val="3770994530"/>
      </p:ext>
    </p:extLst>
  </p:cSld>
  <p:clrMapOvr>
    <a:masterClrMapping/>
  </p:clrMapOvr>
  <mc:AlternateContent xmlns:mc="http://schemas.openxmlformats.org/markup-compatibility/2006" xmlns:p14="http://schemas.microsoft.com/office/powerpoint/2010/main">
    <mc:Choice Requires="p14">
      <p:transition spd="slow" p14:dur="900" advClick="0" advTm="3000">
        <p14:warp dir="in"/>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2" presetClass="entr" presetSubtype="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fill="hold"/>
                                        <p:tgtEl>
                                          <p:spTgt spid="17"/>
                                        </p:tgtEl>
                                        <p:attrNameLst>
                                          <p:attrName>ppt_x</p:attrName>
                                        </p:attrNameLst>
                                      </p:cBhvr>
                                      <p:tavLst>
                                        <p:tav tm="0">
                                          <p:val>
                                            <p:strVal val="1+#ppt_w/2"/>
                                          </p:val>
                                        </p:tav>
                                        <p:tav tm="100000">
                                          <p:val>
                                            <p:strVal val="#ppt_x"/>
                                          </p:val>
                                        </p:tav>
                                      </p:tavLst>
                                    </p:anim>
                                    <p:anim calcmode="lin" valueType="num">
                                      <p:cBhvr additive="base">
                                        <p:cTn id="11" dur="500" fill="hold"/>
                                        <p:tgtEl>
                                          <p:spTgt spid="17"/>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2" presetClass="entr" presetSubtype="4"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p:tgtEl>
                                          <p:spTgt spid="22"/>
                                        </p:tgtEl>
                                        <p:attrNameLst>
                                          <p:attrName>ppt_y</p:attrName>
                                        </p:attrNameLst>
                                      </p:cBhvr>
                                      <p:tavLst>
                                        <p:tav tm="0">
                                          <p:val>
                                            <p:strVal val="#ppt_y+#ppt_h*1.125000"/>
                                          </p:val>
                                        </p:tav>
                                        <p:tav tm="100000">
                                          <p:val>
                                            <p:strVal val="#ppt_y"/>
                                          </p:val>
                                        </p:tav>
                                      </p:tavLst>
                                    </p:anim>
                                    <p:animEffect transition="in" filter="wipe(up)">
                                      <p:cBhvr>
                                        <p:cTn id="16" dur="500"/>
                                        <p:tgtEl>
                                          <p:spTgt spid="22"/>
                                        </p:tgtEl>
                                      </p:cBhvr>
                                    </p:animEffect>
                                  </p:childTnLst>
                                </p:cTn>
                              </p:par>
                            </p:childTnLst>
                          </p:cTn>
                        </p:par>
                        <p:par>
                          <p:cTn id="17" fill="hold">
                            <p:stCondLst>
                              <p:cond delay="1000"/>
                            </p:stCondLst>
                            <p:childTnLst>
                              <p:par>
                                <p:cTn id="18" presetID="12" presetClass="entr" presetSubtype="4"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p:tgtEl>
                                          <p:spTgt spid="23"/>
                                        </p:tgtEl>
                                        <p:attrNameLst>
                                          <p:attrName>ppt_y</p:attrName>
                                        </p:attrNameLst>
                                      </p:cBhvr>
                                      <p:tavLst>
                                        <p:tav tm="0">
                                          <p:val>
                                            <p:strVal val="#ppt_y+#ppt_h*1.125000"/>
                                          </p:val>
                                        </p:tav>
                                        <p:tav tm="100000">
                                          <p:val>
                                            <p:strVal val="#ppt_y"/>
                                          </p:val>
                                        </p:tav>
                                      </p:tavLst>
                                    </p:anim>
                                    <p:animEffect transition="in" filter="wipe(up)">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22" grpId="0"/>
      <p:bldP spid="2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16"/>
          <p:cNvGraphicFramePr>
            <a:graphicFrameLocks noGrp="1"/>
          </p:cNvGraphicFramePr>
          <p:nvPr>
            <p:ph sz="quarter" idx="14"/>
            <p:extLst>
              <p:ext uri="{D42A27DB-BD31-4B8C-83A1-F6EECF244321}">
                <p14:modId xmlns:p14="http://schemas.microsoft.com/office/powerpoint/2010/main" val="2303194750"/>
              </p:ext>
            </p:extLst>
          </p:nvPr>
        </p:nvGraphicFramePr>
        <p:xfrm>
          <a:off x="4572004" y="1657350"/>
          <a:ext cx="4319588" cy="243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p:cNvSpPr>
            <a:spLocks noGrp="1"/>
          </p:cNvSpPr>
          <p:nvPr>
            <p:ph type="ftr" sz="quarter" idx="17"/>
          </p:nvPr>
        </p:nvSpPr>
        <p:spPr/>
        <p:txBody>
          <a:bodyPr/>
          <a:lstStyle/>
          <a:p>
            <a:r>
              <a:rPr lang="en-US" dirty="0"/>
              <a:t>www.graphicriver.net/goashape</a:t>
            </a:r>
          </a:p>
        </p:txBody>
      </p:sp>
      <p:sp>
        <p:nvSpPr>
          <p:cNvPr id="4" name="Title 3"/>
          <p:cNvSpPr>
            <a:spLocks noGrp="1"/>
          </p:cNvSpPr>
          <p:nvPr>
            <p:ph type="title"/>
          </p:nvPr>
        </p:nvSpPr>
        <p:spPr/>
        <p:txBody>
          <a:bodyPr/>
          <a:lstStyle/>
          <a:p>
            <a:r>
              <a:rPr lang="en-US">
                <a:solidFill>
                  <a:schemeClr val="tx2"/>
                </a:solidFill>
              </a:rPr>
              <a:t>Browser</a:t>
            </a:r>
          </a:p>
        </p:txBody>
      </p:sp>
      <p:pic>
        <p:nvPicPr>
          <p:cNvPr id="3" name="Content Placeholder 2"/>
          <p:cNvPicPr>
            <a:picLocks noGrp="1" noChangeAspect="1"/>
          </p:cNvPicPr>
          <p:nvPr>
            <p:ph sz="quarter" idx="18"/>
          </p:nvPr>
        </p:nvPicPr>
        <p:blipFill>
          <a:blip r:embed="rId8" cstate="screen">
            <a:extLst>
              <a:ext uri="{28A0092B-C50C-407E-A947-70E740481C1C}">
                <a14:useLocalDpi xmlns:a14="http://schemas.microsoft.com/office/drawing/2010/main"/>
              </a:ext>
            </a:extLst>
          </a:blip>
          <a:srcRect/>
          <a:stretch>
            <a:fillRect/>
          </a:stretch>
        </p:blipFill>
        <p:spPr>
          <a:xfrm>
            <a:off x="609600" y="1960563"/>
            <a:ext cx="3504671" cy="2133600"/>
          </a:xfrm>
        </p:spPr>
      </p:pic>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87</a:t>
            </a:fld>
            <a:endParaRPr lang="en-US"/>
          </a:p>
        </p:txBody>
      </p:sp>
    </p:spTree>
    <p:extLst>
      <p:ext uri="{BB962C8B-B14F-4D97-AF65-F5344CB8AC3E}">
        <p14:creationId xmlns:p14="http://schemas.microsoft.com/office/powerpoint/2010/main" val="1788602619"/>
      </p:ext>
    </p:extLst>
  </p:cSld>
  <p:clrMapOvr>
    <a:masterClrMapping/>
  </p:clrMapOvr>
  <mc:AlternateContent xmlns:mc="http://schemas.openxmlformats.org/markup-compatibility/2006" xmlns:p14="http://schemas.microsoft.com/office/powerpoint/2010/main">
    <mc:Choice Requires="p14">
      <p:transition spd="slow" p14:dur="1200" advClick="0" advTm="3000">
        <p14:flip dir="r"/>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7"/>
          </p:nvPr>
        </p:nvSpPr>
        <p:spPr/>
        <p:txBody>
          <a:bodyPr/>
          <a:lstStyle/>
          <a:p>
            <a:r>
              <a:rPr lang="en-US" dirty="0"/>
              <a:t>www.graphicriver.net/goashape</a:t>
            </a:r>
          </a:p>
        </p:txBody>
      </p:sp>
      <p:sp>
        <p:nvSpPr>
          <p:cNvPr id="4" name="Title 3"/>
          <p:cNvSpPr>
            <a:spLocks noGrp="1"/>
          </p:cNvSpPr>
          <p:nvPr>
            <p:ph type="title"/>
          </p:nvPr>
        </p:nvSpPr>
        <p:spPr/>
        <p:txBody>
          <a:bodyPr/>
          <a:lstStyle/>
          <a:p>
            <a:r>
              <a:rPr lang="en-US"/>
              <a:t>Tablet</a:t>
            </a:r>
          </a:p>
        </p:txBody>
      </p:sp>
      <p:graphicFrame>
        <p:nvGraphicFramePr>
          <p:cNvPr id="17" name="Content Placeholder 16"/>
          <p:cNvGraphicFramePr>
            <a:graphicFrameLocks noGrp="1"/>
          </p:cNvGraphicFramePr>
          <p:nvPr>
            <p:ph sz="quarter" idx="14"/>
            <p:extLst>
              <p:ext uri="{D42A27DB-BD31-4B8C-83A1-F6EECF244321}">
                <p14:modId xmlns:p14="http://schemas.microsoft.com/office/powerpoint/2010/main" val="1881402333"/>
              </p:ext>
            </p:extLst>
          </p:nvPr>
        </p:nvGraphicFramePr>
        <p:xfrm>
          <a:off x="381049" y="1352550"/>
          <a:ext cx="5105401"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p:cNvSpPr txBox="1"/>
          <p:nvPr/>
        </p:nvSpPr>
        <p:spPr>
          <a:xfrm>
            <a:off x="3505259" y="1352596"/>
            <a:ext cx="2667001" cy="399991"/>
          </a:xfrm>
          <a:prstGeom prst="rect">
            <a:avLst/>
          </a:prstGeom>
          <a:noFill/>
        </p:spPr>
        <p:txBody>
          <a:bodyPr wrap="square" lIns="91418" tIns="45708" rIns="91418" bIns="45708" rtlCol="0">
            <a:spAutoFit/>
          </a:bodyPr>
          <a:lstStyle/>
          <a:p>
            <a:pPr marL="228476" indent="-228476">
              <a:buFont typeface="+mj-ea"/>
              <a:buAutoNum type="circleNumDbPlain"/>
            </a:pPr>
            <a:r>
              <a:rPr lang="en-US" sz="1000"/>
              <a:t>Pellentesque habitant morbi tristique senectus et netus et malesuada</a:t>
            </a:r>
          </a:p>
        </p:txBody>
      </p:sp>
      <p:pic>
        <p:nvPicPr>
          <p:cNvPr id="5" name="Content Placeholder 4"/>
          <p:cNvPicPr>
            <a:picLocks noGrp="1" noChangeAspect="1"/>
          </p:cNvPicPr>
          <p:nvPr>
            <p:ph sz="quarter" idx="19"/>
          </p:nvPr>
        </p:nvPicPr>
        <p:blipFill>
          <a:blip r:embed="rId8" cstate="screen">
            <a:extLst>
              <a:ext uri="{28A0092B-C50C-407E-A947-70E740481C1C}">
                <a14:useLocalDpi xmlns:a14="http://schemas.microsoft.com/office/drawing/2010/main"/>
              </a:ext>
            </a:extLst>
          </a:blip>
          <a:srcRect/>
          <a:stretch>
            <a:fillRect/>
          </a:stretch>
        </p:blipFill>
        <p:spPr>
          <a:xfrm>
            <a:off x="6308725" y="1633538"/>
            <a:ext cx="1752600" cy="2336800"/>
          </a:xfrm>
        </p:spPr>
      </p:pic>
      <p:sp>
        <p:nvSpPr>
          <p:cNvPr id="2" name="Hexagon 1"/>
          <p:cNvSpPr/>
          <p:nvPr/>
        </p:nvSpPr>
        <p:spPr>
          <a:xfrm>
            <a:off x="7663679" y="1962155"/>
            <a:ext cx="1149097" cy="990600"/>
          </a:xfrm>
          <a:prstGeom prst="hexagon">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r>
              <a:rPr lang="en-US" sz="1500"/>
              <a:t>NEW</a:t>
            </a:r>
          </a:p>
        </p:txBody>
      </p:sp>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88</a:t>
            </a:fld>
            <a:endParaRPr lang="en-US"/>
          </a:p>
        </p:txBody>
      </p:sp>
    </p:spTree>
    <p:extLst>
      <p:ext uri="{BB962C8B-B14F-4D97-AF65-F5344CB8AC3E}">
        <p14:creationId xmlns:p14="http://schemas.microsoft.com/office/powerpoint/2010/main" val="3542068191"/>
      </p:ext>
    </p:extLst>
  </p:cSld>
  <p:clrMapOvr>
    <a:masterClrMapping/>
  </p:clrMapOvr>
  <mc:AlternateContent xmlns:mc="http://schemas.openxmlformats.org/markup-compatibility/2006" xmlns:p14="http://schemas.microsoft.com/office/powerpoint/2010/main">
    <mc:Choice Requires="p14">
      <p:transition spd="slow" p14:dur="800" advClick="0" advTm="3000">
        <p14:flythrough/>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00" fill="hold"/>
                                        <p:tgtEl>
                                          <p:spTgt spid="2"/>
                                        </p:tgtEl>
                                        <p:attrNameLst>
                                          <p:attrName>ppt_x</p:attrName>
                                        </p:attrNameLst>
                                      </p:cBhvr>
                                      <p:tavLst>
                                        <p:tav tm="0">
                                          <p:val>
                                            <p:strVal val="1+#ppt_w/2"/>
                                          </p:val>
                                        </p:tav>
                                        <p:tav tm="100000">
                                          <p:val>
                                            <p:strVal val="#ppt_x"/>
                                          </p:val>
                                        </p:tav>
                                      </p:tavLst>
                                    </p:anim>
                                    <p:anim calcmode="lin" valueType="num">
                                      <p:cBhvr additive="base">
                                        <p:cTn id="16" dur="7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aptop-air.eps"/>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12000" y="1873307"/>
            <a:ext cx="4320000" cy="2391003"/>
          </a:xfrm>
          <a:prstGeom prst="rect">
            <a:avLst/>
          </a:prstGeom>
          <a:effectLst>
            <a:reflection stA="40000" endPos="5000" dir="5400000" sy="-100000" algn="bl" rotWithShape="0"/>
          </a:effectLst>
        </p:spPr>
      </p:pic>
      <p:sp>
        <p:nvSpPr>
          <p:cNvPr id="7" name="Footer Placeholder 6"/>
          <p:cNvSpPr>
            <a:spLocks noGrp="1"/>
          </p:cNvSpPr>
          <p:nvPr>
            <p:ph type="ftr" sz="quarter" idx="17"/>
          </p:nvPr>
        </p:nvSpPr>
        <p:spPr/>
        <p:txBody>
          <a:bodyPr/>
          <a:lstStyle/>
          <a:p>
            <a:r>
              <a:rPr lang="en-US" dirty="0"/>
              <a:t>www.graphicriver.net/goashape</a:t>
            </a:r>
          </a:p>
        </p:txBody>
      </p:sp>
      <p:sp>
        <p:nvSpPr>
          <p:cNvPr id="3" name="Content Placeholder 2"/>
          <p:cNvSpPr>
            <a:spLocks noGrp="1"/>
          </p:cNvSpPr>
          <p:nvPr>
            <p:ph sz="quarter" idx="19"/>
          </p:nvPr>
        </p:nvSpPr>
        <p:spPr/>
        <p:txBody>
          <a:bodyPr/>
          <a:lstStyle/>
          <a:p>
            <a:pPr marL="171362" indent="-171362">
              <a:buFont typeface="Arial"/>
              <a:buChar char="•"/>
            </a:pPr>
            <a:r>
              <a:rPr lang="en-US"/>
              <a:t>In turpis. Vivamus aliquet elit ac nisl. Sed in libero ut nibh placerat accumsan. </a:t>
            </a:r>
          </a:p>
          <a:p>
            <a:pPr marL="171362" indent="-171362">
              <a:buFont typeface="Arial"/>
              <a:buChar char="•"/>
            </a:pPr>
            <a:r>
              <a:rPr lang="en-US"/>
              <a:t>Nullam dictum felis eu pede mollis pretium. Ut a nisl id ante tempus hendrerit. Etiam ut purus mattis mauris sodales aliquam. </a:t>
            </a:r>
          </a:p>
          <a:p>
            <a:pPr marL="171362" indent="-171362">
              <a:buFont typeface="Arial"/>
              <a:buChar char="•"/>
            </a:pPr>
            <a:r>
              <a:rPr lang="en-US"/>
              <a:t>Praesent egestas tristique nibh. Nulla neque dolor, </a:t>
            </a:r>
          </a:p>
          <a:p>
            <a:pPr marL="171362" indent="-171362">
              <a:buFont typeface="Arial"/>
              <a:buChar char="•"/>
            </a:pPr>
            <a:r>
              <a:rPr lang="en-US"/>
              <a:t>Pellentesque habitant morbi tristique senectus et netus et malesuada fames ac turpis</a:t>
            </a:r>
            <a:endParaRPr lang="en-US" dirty="0"/>
          </a:p>
        </p:txBody>
      </p:sp>
      <p:sp>
        <p:nvSpPr>
          <p:cNvPr id="4" name="Title 3"/>
          <p:cNvSpPr>
            <a:spLocks noGrp="1"/>
          </p:cNvSpPr>
          <p:nvPr>
            <p:ph type="title"/>
          </p:nvPr>
        </p:nvSpPr>
        <p:spPr/>
        <p:txBody>
          <a:bodyPr/>
          <a:lstStyle/>
          <a:p>
            <a:r>
              <a:rPr lang="en-US"/>
              <a:t>Laptop Air</a:t>
            </a:r>
          </a:p>
        </p:txBody>
      </p:sp>
      <p:pic>
        <p:nvPicPr>
          <p:cNvPr id="6" name="Content Placeholder 5" descr="school6.eps"/>
          <p:cNvPicPr>
            <a:picLocks noGrp="1" noChangeAspect="1"/>
          </p:cNvPicPr>
          <p:nvPr>
            <p:ph sz="quarter" idx="4294967295"/>
          </p:nvPr>
        </p:nvPicPr>
        <p:blipFill rotWithShape="1">
          <a:blip r:embed="rId4" cstate="screen">
            <a:alphaModFix/>
            <a:duotone>
              <a:schemeClr val="bg2">
                <a:shade val="45000"/>
                <a:satMod val="135000"/>
              </a:schemeClr>
              <a:prstClr val="white"/>
            </a:duotone>
            <a:extLst>
              <a:ext uri="{28A0092B-C50C-407E-A947-70E740481C1C}">
                <a14:useLocalDpi xmlns:a14="http://schemas.microsoft.com/office/drawing/2010/main"/>
              </a:ext>
            </a:extLst>
          </a:blip>
          <a:srcRect l="-75999" t="-23845" r="-75999" b="-23845"/>
          <a:stretch/>
        </p:blipFill>
        <p:spPr>
          <a:xfrm>
            <a:off x="2978949" y="2028830"/>
            <a:ext cx="3186113" cy="1935973"/>
          </a:xfrm>
          <a:solidFill>
            <a:schemeClr val="bg1">
              <a:lumMod val="95000"/>
            </a:schemeClr>
          </a:solidFill>
        </p:spPr>
      </p:pic>
      <p:sp>
        <p:nvSpPr>
          <p:cNvPr id="15" name="Content Placeholder 14"/>
          <p:cNvSpPr>
            <a:spLocks noGrp="1"/>
          </p:cNvSpPr>
          <p:nvPr>
            <p:ph sz="quarter" idx="14"/>
          </p:nvPr>
        </p:nvSpPr>
        <p:spPr/>
        <p:txBody>
          <a:bodyPr/>
          <a:lstStyle/>
          <a:p>
            <a:pPr marL="171362" indent="-171362">
              <a:buFont typeface="Arial"/>
              <a:buChar char="•"/>
            </a:pPr>
            <a:r>
              <a:rPr lang="en-US"/>
              <a:t>In turpis. Vivamus aliquet elit ac nisl. Sed in libero ut nibh placerat accumsan. </a:t>
            </a:r>
          </a:p>
          <a:p>
            <a:pPr marL="171362" indent="-171362">
              <a:buFont typeface="Arial"/>
              <a:buChar char="•"/>
            </a:pPr>
            <a:r>
              <a:rPr lang="en-US"/>
              <a:t>Nullam dictum felis eu pede mollis pretium. Ut a nisl id ante tempus hendrerit. Etiam ut purus mattis mauris sodales aliquam. </a:t>
            </a:r>
          </a:p>
          <a:p>
            <a:pPr marL="171362" indent="-171362">
              <a:buFont typeface="Arial"/>
              <a:buChar char="•"/>
            </a:pPr>
            <a:r>
              <a:rPr lang="en-US"/>
              <a:t>Praesent egestas tristique nibh. Nulla neque dolor, </a:t>
            </a:r>
          </a:p>
          <a:p>
            <a:pPr marL="171362" indent="-171362">
              <a:buFont typeface="Arial"/>
              <a:buChar char="•"/>
            </a:pPr>
            <a:r>
              <a:rPr lang="en-US"/>
              <a:t>Pellentesque habitant morbi tristique senectus et netus et malesuada fames ac turpis</a:t>
            </a:r>
            <a:endParaRPr lang="en-US" dirty="0"/>
          </a:p>
          <a:p>
            <a:endParaRPr lang="en-US"/>
          </a:p>
        </p:txBody>
      </p:sp>
      <p:sp>
        <p:nvSpPr>
          <p:cNvPr id="16" name="Oval Callout 15"/>
          <p:cNvSpPr/>
          <p:nvPr/>
        </p:nvSpPr>
        <p:spPr>
          <a:xfrm>
            <a:off x="4671288" y="971568"/>
            <a:ext cx="1427059" cy="1239427"/>
          </a:xfrm>
          <a:prstGeom prst="wedgeEllipseCallou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r>
              <a:rPr lang="en-US" sz="1600"/>
              <a:t>Study Project</a:t>
            </a:r>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89</a:t>
            </a:fld>
            <a:endParaRPr lang="en-US"/>
          </a:p>
        </p:txBody>
      </p:sp>
    </p:spTree>
    <p:extLst>
      <p:ext uri="{BB962C8B-B14F-4D97-AF65-F5344CB8AC3E}">
        <p14:creationId xmlns:p14="http://schemas.microsoft.com/office/powerpoint/2010/main" val="79898434"/>
      </p:ext>
    </p:extLst>
  </p:cSld>
  <p:clrMapOvr>
    <a:masterClrMapping/>
  </p:clrMapOvr>
  <mc:AlternateContent xmlns:mc="http://schemas.openxmlformats.org/markup-compatibility/2006" xmlns:p14="http://schemas.microsoft.com/office/powerpoint/2010/main">
    <mc:Choice Requires="p14">
      <p:transition spd="slow" p14:dur="1600" advClick="0" advTm="3000">
        <p14:conveyor dir="l"/>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00"/>
                            </p:stCondLst>
                            <p:childTnLst>
                              <p:par>
                                <p:cTn id="5" presetID="47"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anim calcmode="lin" valueType="num">
                                      <p:cBhvr>
                                        <p:cTn id="8" dur="4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100"/>
                            </p:stCondLst>
                            <p:childTnLst>
                              <p:par>
                                <p:cTn id="11" presetID="47"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400"/>
                                        <p:tgtEl>
                                          <p:spTgt spid="3">
                                            <p:txEl>
                                              <p:pRg st="1" end="1"/>
                                            </p:txEl>
                                          </p:spTgt>
                                        </p:tgtEl>
                                      </p:cBhvr>
                                    </p:animEffect>
                                    <p:anim calcmode="lin" valueType="num">
                                      <p:cBhvr>
                                        <p:cTn id="14" dur="4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4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400"/>
                                        <p:tgtEl>
                                          <p:spTgt spid="3">
                                            <p:txEl>
                                              <p:pRg st="2" end="2"/>
                                            </p:txEl>
                                          </p:spTgt>
                                        </p:tgtEl>
                                      </p:cBhvr>
                                    </p:animEffect>
                                    <p:anim calcmode="lin" valueType="num">
                                      <p:cBhvr>
                                        <p:cTn id="20" dur="4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4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1900"/>
                            </p:stCondLst>
                            <p:childTnLst>
                              <p:par>
                                <p:cTn id="23" presetID="47"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400"/>
                                        <p:tgtEl>
                                          <p:spTgt spid="3">
                                            <p:txEl>
                                              <p:pRg st="3" end="3"/>
                                            </p:txEl>
                                          </p:spTgt>
                                        </p:tgtEl>
                                      </p:cBhvr>
                                    </p:animEffect>
                                    <p:anim calcmode="lin" valueType="num">
                                      <p:cBhvr>
                                        <p:cTn id="26" dur="4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4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2600"/>
                            </p:stCondLst>
                            <p:childTnLst>
                              <p:par>
                                <p:cTn id="29" presetID="47" presetClass="entr" presetSubtype="0" fill="hold" grpId="0" nodeType="after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fade">
                                      <p:cBhvr>
                                        <p:cTn id="31" dur="400"/>
                                        <p:tgtEl>
                                          <p:spTgt spid="15">
                                            <p:txEl>
                                              <p:pRg st="0" end="0"/>
                                            </p:txEl>
                                          </p:spTgt>
                                        </p:tgtEl>
                                      </p:cBhvr>
                                    </p:animEffect>
                                    <p:anim calcmode="lin" valueType="num">
                                      <p:cBhvr>
                                        <p:cTn id="32" dur="4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3" dur="4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7" presetClass="entr" presetSubtype="0" fill="hold" grpId="0" nodeType="after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animEffect transition="in" filter="fade">
                                      <p:cBhvr>
                                        <p:cTn id="37" dur="400"/>
                                        <p:tgtEl>
                                          <p:spTgt spid="15">
                                            <p:txEl>
                                              <p:pRg st="1" end="1"/>
                                            </p:txEl>
                                          </p:spTgt>
                                        </p:tgtEl>
                                      </p:cBhvr>
                                    </p:animEffect>
                                    <p:anim calcmode="lin" valueType="num">
                                      <p:cBhvr>
                                        <p:cTn id="38" dur="4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39" dur="4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47" presetClass="entr" presetSubtype="0" fill="hold" grpId="0" nodeType="afterEffect">
                                  <p:stCondLst>
                                    <p:cond delay="0"/>
                                  </p:stCondLst>
                                  <p:childTnLst>
                                    <p:set>
                                      <p:cBhvr>
                                        <p:cTn id="42" dur="1" fill="hold">
                                          <p:stCondLst>
                                            <p:cond delay="0"/>
                                          </p:stCondLst>
                                        </p:cTn>
                                        <p:tgtEl>
                                          <p:spTgt spid="15">
                                            <p:txEl>
                                              <p:pRg st="2" end="2"/>
                                            </p:txEl>
                                          </p:spTgt>
                                        </p:tgtEl>
                                        <p:attrNameLst>
                                          <p:attrName>style.visibility</p:attrName>
                                        </p:attrNameLst>
                                      </p:cBhvr>
                                      <p:to>
                                        <p:strVal val="visible"/>
                                      </p:to>
                                    </p:set>
                                    <p:animEffect transition="in" filter="fade">
                                      <p:cBhvr>
                                        <p:cTn id="43" dur="400"/>
                                        <p:tgtEl>
                                          <p:spTgt spid="15">
                                            <p:txEl>
                                              <p:pRg st="2" end="2"/>
                                            </p:txEl>
                                          </p:spTgt>
                                        </p:tgtEl>
                                      </p:cBhvr>
                                    </p:animEffect>
                                    <p:anim calcmode="lin" valueType="num">
                                      <p:cBhvr>
                                        <p:cTn id="44" dur="4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45" dur="4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3800"/>
                            </p:stCondLst>
                            <p:childTnLst>
                              <p:par>
                                <p:cTn id="47" presetID="47" presetClass="entr" presetSubtype="0" fill="hold" grpId="0" nodeType="afterEffect">
                                  <p:stCondLst>
                                    <p:cond delay="0"/>
                                  </p:stCondLst>
                                  <p:childTnLst>
                                    <p:set>
                                      <p:cBhvr>
                                        <p:cTn id="48" dur="1" fill="hold">
                                          <p:stCondLst>
                                            <p:cond delay="0"/>
                                          </p:stCondLst>
                                        </p:cTn>
                                        <p:tgtEl>
                                          <p:spTgt spid="15">
                                            <p:txEl>
                                              <p:pRg st="3" end="3"/>
                                            </p:txEl>
                                          </p:spTgt>
                                        </p:tgtEl>
                                        <p:attrNameLst>
                                          <p:attrName>style.visibility</p:attrName>
                                        </p:attrNameLst>
                                      </p:cBhvr>
                                      <p:to>
                                        <p:strVal val="visible"/>
                                      </p:to>
                                    </p:set>
                                    <p:animEffect transition="in" filter="fade">
                                      <p:cBhvr>
                                        <p:cTn id="49" dur="400"/>
                                        <p:tgtEl>
                                          <p:spTgt spid="15">
                                            <p:txEl>
                                              <p:pRg st="3" end="3"/>
                                            </p:txEl>
                                          </p:spTgt>
                                        </p:tgtEl>
                                      </p:cBhvr>
                                    </p:animEffect>
                                    <p:anim calcmode="lin" valueType="num">
                                      <p:cBhvr>
                                        <p:cTn id="50" dur="4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51" dur="400" fill="hold"/>
                                        <p:tgtEl>
                                          <p:spTgt spid="15">
                                            <p:txEl>
                                              <p:pRg st="3" end="3"/>
                                            </p:txEl>
                                          </p:spTgt>
                                        </p:tgtEl>
                                        <p:attrNameLst>
                                          <p:attrName>ppt_y</p:attrName>
                                        </p:attrNameLst>
                                      </p:cBhvr>
                                      <p:tavLst>
                                        <p:tav tm="0">
                                          <p:val>
                                            <p:strVal val="#ppt_y-.1"/>
                                          </p:val>
                                        </p:tav>
                                        <p:tav tm="100000">
                                          <p:val>
                                            <p:strVal val="#ppt_y"/>
                                          </p:val>
                                        </p:tav>
                                      </p:tavLst>
                                    </p:anim>
                                  </p:childTnLst>
                                </p:cTn>
                              </p:par>
                            </p:childTnLst>
                          </p:cTn>
                        </p:par>
                        <p:par>
                          <p:cTn id="52" fill="hold">
                            <p:stCondLst>
                              <p:cond delay="4200"/>
                            </p:stCondLst>
                            <p:childTnLst>
                              <p:par>
                                <p:cTn id="53" presetID="53" presetClass="entr" presetSubtype="528"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p:cTn id="55" dur="300" fill="hold"/>
                                        <p:tgtEl>
                                          <p:spTgt spid="16"/>
                                        </p:tgtEl>
                                        <p:attrNameLst>
                                          <p:attrName>ppt_w</p:attrName>
                                        </p:attrNameLst>
                                      </p:cBhvr>
                                      <p:tavLst>
                                        <p:tav tm="0">
                                          <p:val>
                                            <p:fltVal val="0"/>
                                          </p:val>
                                        </p:tav>
                                        <p:tav tm="100000">
                                          <p:val>
                                            <p:strVal val="#ppt_w"/>
                                          </p:val>
                                        </p:tav>
                                      </p:tavLst>
                                    </p:anim>
                                    <p:anim calcmode="lin" valueType="num">
                                      <p:cBhvr>
                                        <p:cTn id="56" dur="300" fill="hold"/>
                                        <p:tgtEl>
                                          <p:spTgt spid="16"/>
                                        </p:tgtEl>
                                        <p:attrNameLst>
                                          <p:attrName>ppt_h</p:attrName>
                                        </p:attrNameLst>
                                      </p:cBhvr>
                                      <p:tavLst>
                                        <p:tav tm="0">
                                          <p:val>
                                            <p:fltVal val="0"/>
                                          </p:val>
                                        </p:tav>
                                        <p:tav tm="100000">
                                          <p:val>
                                            <p:strVal val="#ppt_h"/>
                                          </p:val>
                                        </p:tav>
                                      </p:tavLst>
                                    </p:anim>
                                    <p:animEffect transition="in" filter="fade">
                                      <p:cBhvr>
                                        <p:cTn id="57" dur="300"/>
                                        <p:tgtEl>
                                          <p:spTgt spid="16"/>
                                        </p:tgtEl>
                                      </p:cBhvr>
                                    </p:animEffect>
                                    <p:anim calcmode="lin" valueType="num">
                                      <p:cBhvr>
                                        <p:cTn id="58" dur="300" fill="hold"/>
                                        <p:tgtEl>
                                          <p:spTgt spid="16"/>
                                        </p:tgtEl>
                                        <p:attrNameLst>
                                          <p:attrName>ppt_x</p:attrName>
                                        </p:attrNameLst>
                                      </p:cBhvr>
                                      <p:tavLst>
                                        <p:tav tm="0">
                                          <p:val>
                                            <p:fltVal val="0.5"/>
                                          </p:val>
                                        </p:tav>
                                        <p:tav tm="100000">
                                          <p:val>
                                            <p:strVal val="#ppt_x"/>
                                          </p:val>
                                        </p:tav>
                                      </p:tavLst>
                                    </p:anim>
                                    <p:anim calcmode="lin" valueType="num">
                                      <p:cBhvr>
                                        <p:cTn id="59" dur="300" fill="hold"/>
                                        <p:tgtEl>
                                          <p:spTgt spid="1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build="p"/>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pattFill prst="wdDnDiag">
          <a:fgClr>
            <a:schemeClr val="bg2">
              <a:lumMod val="95000"/>
            </a:schemeClr>
          </a:fgClr>
          <a:bgClr>
            <a:schemeClr val="tx2"/>
          </a:bgClr>
        </a:pattFill>
        <a:effectLst/>
      </p:bgPr>
    </p:bg>
    <p:spTree>
      <p:nvGrpSpPr>
        <p:cNvPr id="1" name=""/>
        <p:cNvGrpSpPr/>
        <p:nvPr/>
      </p:nvGrpSpPr>
      <p:grpSpPr>
        <a:xfrm>
          <a:off x="0" y="0"/>
          <a:ext cx="0" cy="0"/>
          <a:chOff x="0" y="0"/>
          <a:chExt cx="0" cy="0"/>
        </a:xfrm>
      </p:grpSpPr>
      <p:sp>
        <p:nvSpPr>
          <p:cNvPr id="21" name="Text Placeholder 20"/>
          <p:cNvSpPr>
            <a:spLocks noGrp="1"/>
          </p:cNvSpPr>
          <p:nvPr>
            <p:ph type="body" sz="quarter" idx="21"/>
          </p:nvPr>
        </p:nvSpPr>
        <p:spPr>
          <a:xfrm>
            <a:off x="252412" y="1352550"/>
            <a:ext cx="3960000" cy="2569210"/>
          </a:xfrm>
        </p:spPr>
        <p:txBody>
          <a:bodyPr/>
          <a:lstStyle/>
          <a:p>
            <a:pPr marL="171450" indent="-171450">
              <a:buFont typeface="Arial" panose="020B0604020202020204" pitchFamily="34" charset="0"/>
              <a:buChar char="•"/>
            </a:pPr>
            <a:r>
              <a:rPr lang="id-ID" sz="1050" dirty="0"/>
              <a:t>Kami berencana untuk membangun coffee shop (cafe) dengan design yang sederhana dan nyaman, dengan jendela besar yang menghadap keluar , bar yang terbuat dari perpaduan semen dan kayu. meja dan kursi yang terbuat dari kayu. Serta lighting yang mencukupi.</a:t>
            </a:r>
          </a:p>
          <a:p>
            <a:endParaRPr lang="id-ID" dirty="0"/>
          </a:p>
          <a:p>
            <a:r>
              <a:rPr lang="id-ID" b="1" i="1" dirty="0"/>
              <a:t>Sangaltah susah untuk mendeskripsikan konsep usaha secara tertulis. Kami akan mengambil beberapa referensi dari internet untuk menampilkan contoh konsep usaha yang diinginkan.</a:t>
            </a:r>
          </a:p>
        </p:txBody>
      </p:sp>
      <p:sp>
        <p:nvSpPr>
          <p:cNvPr id="13" name="Title 12"/>
          <p:cNvSpPr>
            <a:spLocks noGrp="1"/>
          </p:cNvSpPr>
          <p:nvPr>
            <p:ph type="title"/>
          </p:nvPr>
        </p:nvSpPr>
        <p:spPr/>
        <p:txBody>
          <a:bodyPr/>
          <a:lstStyle/>
          <a:p>
            <a:r>
              <a:rPr lang="id-ID" dirty="0"/>
              <a:t>KONSEP USAHA</a:t>
            </a:r>
            <a:endParaRPr lang="en-US" dirty="0"/>
          </a:p>
        </p:txBody>
      </p:sp>
    </p:spTree>
    <p:extLst>
      <p:ext uri="{BB962C8B-B14F-4D97-AF65-F5344CB8AC3E}">
        <p14:creationId xmlns:p14="http://schemas.microsoft.com/office/powerpoint/2010/main" val="1781904184"/>
      </p:ext>
    </p:extLst>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xmlns:p14="http://schemas.microsoft.com/office/powerpoint/2010/main" spd="slow" advClick="0" advTm="3000">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p:cNvPicPr>
            <a:picLocks noGrp="1"/>
          </p:cNvPicPr>
          <p:nvPr>
            <p:ph type="pic" sz="quarter" idx="17"/>
          </p:nvPr>
        </p:nvPicPr>
        <p:blipFill>
          <a:blip r:embed="rId3" cstate="screen">
            <a:extLst>
              <a:ext uri="{28A0092B-C50C-407E-A947-70E740481C1C}">
                <a14:useLocalDpi xmlns:a14="http://schemas.microsoft.com/office/drawing/2010/main"/>
              </a:ext>
            </a:extLst>
          </a:blip>
          <a:stretch>
            <a:fillRect/>
          </a:stretch>
        </p:blipFill>
        <p:spPr>
          <a:xfrm>
            <a:off x="0" y="2583998"/>
            <a:ext cx="1836000" cy="1836000"/>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pic>
      <p:pic>
        <p:nvPicPr>
          <p:cNvPr id="45" name="Picture Placeholder 44"/>
          <p:cNvPicPr>
            <a:picLocks noGrp="1"/>
          </p:cNvPicPr>
          <p:nvPr>
            <p:ph type="pic" sz="quarter" idx="18"/>
          </p:nvPr>
        </p:nvPicPr>
        <p:blipFill>
          <a:blip r:embed="rId3" cstate="screen">
            <a:extLst>
              <a:ext uri="{28A0092B-C50C-407E-A947-70E740481C1C}">
                <a14:useLocalDpi xmlns:a14="http://schemas.microsoft.com/office/drawing/2010/main"/>
              </a:ext>
            </a:extLst>
          </a:blip>
          <a:stretch>
            <a:fillRect/>
          </a:stretch>
        </p:blipFill>
        <p:spPr>
          <a:xfrm>
            <a:off x="1827001" y="2583998"/>
            <a:ext cx="1836000" cy="1836000"/>
          </a:xfrm>
        </p:spPr>
      </p:pic>
      <p:pic>
        <p:nvPicPr>
          <p:cNvPr id="4" name="Picture Placeholder 3"/>
          <p:cNvPicPr>
            <a:picLocks noGrp="1"/>
          </p:cNvPicPr>
          <p:nvPr>
            <p:ph type="pic" sz="quarter" idx="19"/>
          </p:nvPr>
        </p:nvPicPr>
        <p:blipFill>
          <a:blip r:embed="rId3" cstate="screen">
            <a:extLst>
              <a:ext uri="{28A0092B-C50C-407E-A947-70E740481C1C}">
                <a14:useLocalDpi xmlns:a14="http://schemas.microsoft.com/office/drawing/2010/main"/>
              </a:ext>
            </a:extLst>
          </a:blip>
          <a:stretch>
            <a:fillRect/>
          </a:stretch>
        </p:blipFill>
        <p:spPr>
          <a:xfrm>
            <a:off x="3654000" y="2583998"/>
            <a:ext cx="1836000" cy="1836000"/>
          </a:xfrm>
        </p:spPr>
      </p:pic>
      <p:pic>
        <p:nvPicPr>
          <p:cNvPr id="53" name="Picture Placeholder 52"/>
          <p:cNvPicPr>
            <a:picLocks noGrp="1"/>
          </p:cNvPicPr>
          <p:nvPr>
            <p:ph type="pic" sz="quarter" idx="20"/>
          </p:nvPr>
        </p:nvPicPr>
        <p:blipFill>
          <a:blip r:embed="rId3" cstate="screen">
            <a:extLst>
              <a:ext uri="{28A0092B-C50C-407E-A947-70E740481C1C}">
                <a14:useLocalDpi xmlns:a14="http://schemas.microsoft.com/office/drawing/2010/main"/>
              </a:ext>
            </a:extLst>
          </a:blip>
          <a:stretch>
            <a:fillRect/>
          </a:stretch>
        </p:blipFill>
        <p:spPr>
          <a:xfrm>
            <a:off x="5481001" y="2583998"/>
            <a:ext cx="1836000" cy="1836000"/>
          </a:xfrm>
        </p:spPr>
      </p:pic>
      <p:sp>
        <p:nvSpPr>
          <p:cNvPr id="37" name="Text Placeholder 36"/>
          <p:cNvSpPr>
            <a:spLocks noGrp="1"/>
          </p:cNvSpPr>
          <p:nvPr>
            <p:ph type="body" sz="quarter" idx="21"/>
          </p:nvPr>
        </p:nvSpPr>
        <p:spPr/>
        <p:txBody>
          <a:bodyPr/>
          <a:lstStyle/>
          <a:p>
            <a:r>
              <a:rPr lang="en-US"/>
              <a:t>Phasellus nec sem in justo pellentesque facilisis. Praesent ac sem eget est egestas volutpat. Proin pretium, leo ac pellentesque mollis, felis nunc ultrices eros, sed gravida augue augue mollis justo. </a:t>
            </a:r>
            <a:r>
              <a:rPr lang="en-US">
                <a:solidFill>
                  <a:schemeClr val="accent2"/>
                </a:solidFill>
              </a:rPr>
              <a:t>Fusce a quam.</a:t>
            </a:r>
            <a:r>
              <a:rPr lang="en-US">
                <a:solidFill>
                  <a:srgbClr val="18C0B6"/>
                </a:solidFill>
              </a:rPr>
              <a:t> </a:t>
            </a:r>
          </a:p>
          <a:p>
            <a:r>
              <a:rPr lang="en-US"/>
              <a:t>Curabitur suscipit suscipit tellus. Phasellus accumsan cursus velit. </a:t>
            </a:r>
          </a:p>
        </p:txBody>
      </p:sp>
      <p:pic>
        <p:nvPicPr>
          <p:cNvPr id="6" name="Picture Placeholder 5"/>
          <p:cNvPicPr>
            <a:picLocks noGrp="1"/>
          </p:cNvPicPr>
          <p:nvPr>
            <p:ph type="pic" sz="quarter" idx="22"/>
          </p:nvPr>
        </p:nvPicPr>
        <p:blipFill>
          <a:blip r:embed="rId3" cstate="screen">
            <a:extLst>
              <a:ext uri="{28A0092B-C50C-407E-A947-70E740481C1C}">
                <a14:useLocalDpi xmlns:a14="http://schemas.microsoft.com/office/drawing/2010/main"/>
              </a:ext>
            </a:extLst>
          </a:blip>
          <a:stretch>
            <a:fillRect/>
          </a:stretch>
        </p:blipFill>
        <p:spPr>
          <a:xfrm>
            <a:off x="7308000" y="2583998"/>
            <a:ext cx="1836000" cy="1836000"/>
          </a:xfrm>
        </p:spPr>
      </p:pic>
      <p:sp>
        <p:nvSpPr>
          <p:cNvPr id="36" name="Title 35"/>
          <p:cNvSpPr>
            <a:spLocks noGrp="1"/>
          </p:cNvSpPr>
          <p:nvPr>
            <p:ph type="title"/>
          </p:nvPr>
        </p:nvSpPr>
        <p:spPr/>
        <p:txBody>
          <a:bodyPr/>
          <a:lstStyle/>
          <a:p>
            <a:r>
              <a:rPr lang="en-US"/>
              <a:t>The Close Style </a:t>
            </a:r>
          </a:p>
        </p:txBody>
      </p:sp>
      <p:sp>
        <p:nvSpPr>
          <p:cNvPr id="5" name="Footer Placeholder 4"/>
          <p:cNvSpPr>
            <a:spLocks noGrp="1"/>
          </p:cNvSpPr>
          <p:nvPr>
            <p:ph type="ftr" sz="quarter" idx="23"/>
          </p:nvPr>
        </p:nvSpPr>
        <p:spPr/>
        <p:txBody>
          <a:bodyPr/>
          <a:lstStyle/>
          <a:p>
            <a:r>
              <a:rPr lang="en-US" dirty="0"/>
              <a:t>www.graphicriver.net/goashape</a:t>
            </a:r>
          </a:p>
        </p:txBody>
      </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90</a:t>
            </a:fld>
            <a:endParaRPr lang="en-US"/>
          </a:p>
        </p:txBody>
      </p:sp>
    </p:spTree>
    <p:extLst>
      <p:ext uri="{BB962C8B-B14F-4D97-AF65-F5344CB8AC3E}">
        <p14:creationId xmlns:p14="http://schemas.microsoft.com/office/powerpoint/2010/main" val="1840207537"/>
      </p:ext>
    </p:extLst>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0-#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Content Placeholder 49"/>
          <p:cNvPicPr>
            <a:picLocks noGrp="1" noChangeAspect="1"/>
          </p:cNvPicPr>
          <p:nvPr>
            <p:ph sz="quarter" idx="18"/>
          </p:nvPr>
        </p:nvPicPr>
        <p:blipFill rotWithShape="1">
          <a:blip r:embed="rId3" cstate="screen">
            <a:extLst>
              <a:ext uri="{28A0092B-C50C-407E-A947-70E740481C1C}">
                <a14:useLocalDpi xmlns:a14="http://schemas.microsoft.com/office/drawing/2010/main"/>
              </a:ext>
            </a:extLst>
          </a:blip>
          <a:srcRect/>
          <a:stretch/>
        </p:blipFill>
        <p:spPr>
          <a:xfrm>
            <a:off x="5508000" y="3867155"/>
            <a:ext cx="1836000" cy="1276344"/>
          </a:xfrm>
        </p:spPr>
      </p:pic>
      <p:sp>
        <p:nvSpPr>
          <p:cNvPr id="55" name="Title 54"/>
          <p:cNvSpPr>
            <a:spLocks noGrp="1"/>
          </p:cNvSpPr>
          <p:nvPr>
            <p:ph type="title"/>
          </p:nvPr>
        </p:nvSpPr>
        <p:spPr/>
        <p:txBody>
          <a:bodyPr/>
          <a:lstStyle/>
          <a:p>
            <a:r>
              <a:rPr lang="en-US"/>
              <a:t>Masonry Style</a:t>
            </a:r>
          </a:p>
        </p:txBody>
      </p:sp>
      <p:sp>
        <p:nvSpPr>
          <p:cNvPr id="57" name="Text Placeholder 56"/>
          <p:cNvSpPr>
            <a:spLocks noGrp="1"/>
          </p:cNvSpPr>
          <p:nvPr>
            <p:ph type="body" sz="quarter" idx="21"/>
          </p:nvPr>
        </p:nvSpPr>
        <p:spPr>
          <a:prstGeom prst="rect">
            <a:avLst/>
          </a:prstGeom>
        </p:spPr>
        <p:txBody>
          <a:bodyPr/>
          <a:lstStyle/>
          <a:p>
            <a:r>
              <a:rPr lang="en-US"/>
              <a:t>Class aptent taciti sociosqu ad litora torquent per conubia nostra, per inceptos hymenaeos. Curabitur blandit mollis lacus. In enim justo, rhoncus ut, imperdiet a, venenatis vitae, justo. </a:t>
            </a:r>
          </a:p>
        </p:txBody>
      </p:sp>
      <p:pic>
        <p:nvPicPr>
          <p:cNvPr id="3" name="Zástupný symbol obsahu 2"/>
          <p:cNvPicPr>
            <a:picLocks noGrp="1" noChangeAspect="1"/>
          </p:cNvPicPr>
          <p:nvPr>
            <p:ph sz="quarter" idx="20"/>
          </p:nvPr>
        </p:nvPicPr>
        <p:blipFill rotWithShape="1">
          <a:blip r:embed="rId4" cstate="screen">
            <a:extLst>
              <a:ext uri="{28A0092B-C50C-407E-A947-70E740481C1C}">
                <a14:useLocalDpi xmlns:a14="http://schemas.microsoft.com/office/drawing/2010/main"/>
              </a:ext>
            </a:extLst>
          </a:blip>
          <a:srcRect/>
          <a:stretch/>
        </p:blipFill>
        <p:spPr>
          <a:xfrm>
            <a:off x="0" y="1"/>
            <a:ext cx="1836000" cy="1273968"/>
          </a:xfrm>
        </p:spPr>
      </p:pic>
      <p:pic>
        <p:nvPicPr>
          <p:cNvPr id="5" name="Zástupný symbol obsahu 4"/>
          <p:cNvPicPr>
            <a:picLocks noGrp="1" noChangeAspect="1"/>
          </p:cNvPicPr>
          <p:nvPr>
            <p:ph sz="quarter" idx="19"/>
          </p:nvPr>
        </p:nvPicPr>
        <p:blipFill rotWithShape="1">
          <a:blip r:embed="rId5" cstate="screen">
            <a:extLst>
              <a:ext uri="{28A0092B-C50C-407E-A947-70E740481C1C}">
                <a14:useLocalDpi xmlns:a14="http://schemas.microsoft.com/office/drawing/2010/main"/>
              </a:ext>
            </a:extLst>
          </a:blip>
          <a:srcRect/>
          <a:stretch/>
        </p:blipFill>
        <p:spPr>
          <a:xfrm>
            <a:off x="0" y="1276357"/>
            <a:ext cx="1836000" cy="1295395"/>
          </a:xfrm>
        </p:spPr>
      </p:pic>
      <p:pic>
        <p:nvPicPr>
          <p:cNvPr id="7" name="Zástupný symbol obsahu 6"/>
          <p:cNvPicPr>
            <a:picLocks noGrp="1" noChangeAspect="1"/>
          </p:cNvPicPr>
          <p:nvPr>
            <p:ph sz="quarter" idx="15"/>
          </p:nvPr>
        </p:nvPicPr>
        <p:blipFill rotWithShape="1">
          <a:blip r:embed="rId6" cstate="screen">
            <a:extLst>
              <a:ext uri="{28A0092B-C50C-407E-A947-70E740481C1C}">
                <a14:useLocalDpi xmlns:a14="http://schemas.microsoft.com/office/drawing/2010/main"/>
              </a:ext>
            </a:extLst>
          </a:blip>
          <a:srcRect/>
          <a:stretch/>
        </p:blipFill>
        <p:spPr>
          <a:xfrm>
            <a:off x="0" y="2571752"/>
            <a:ext cx="3672000" cy="2571749"/>
          </a:xfrm>
        </p:spPr>
      </p:pic>
      <p:pic>
        <p:nvPicPr>
          <p:cNvPr id="10" name="Zástupný symbol obsahu 9"/>
          <p:cNvPicPr>
            <a:picLocks noGrp="1" noChangeAspect="1"/>
          </p:cNvPicPr>
          <p:nvPr>
            <p:ph sz="quarter" idx="11"/>
          </p:nvPr>
        </p:nvPicPr>
        <p:blipFill rotWithShape="1">
          <a:blip r:embed="rId7" cstate="screen">
            <a:extLst>
              <a:ext uri="{28A0092B-C50C-407E-A947-70E740481C1C}">
                <a14:useLocalDpi xmlns:a14="http://schemas.microsoft.com/office/drawing/2010/main"/>
              </a:ext>
            </a:extLst>
          </a:blip>
          <a:srcRect/>
          <a:stretch/>
        </p:blipFill>
        <p:spPr>
          <a:xfrm>
            <a:off x="1836001" y="2"/>
            <a:ext cx="1835888" cy="2571749"/>
          </a:xfrm>
        </p:spPr>
      </p:pic>
      <p:pic>
        <p:nvPicPr>
          <p:cNvPr id="12" name="Zástupný symbol obsahu 11"/>
          <p:cNvPicPr>
            <a:picLocks noGrp="1" noChangeAspect="1"/>
          </p:cNvPicPr>
          <p:nvPr>
            <p:ph sz="quarter" idx="12"/>
          </p:nvPr>
        </p:nvPicPr>
        <p:blipFill rotWithShape="1">
          <a:blip r:embed="rId7" cstate="screen">
            <a:extLst>
              <a:ext uri="{28A0092B-C50C-407E-A947-70E740481C1C}">
                <a14:useLocalDpi xmlns:a14="http://schemas.microsoft.com/office/drawing/2010/main"/>
              </a:ext>
            </a:extLst>
          </a:blip>
          <a:srcRect/>
          <a:stretch/>
        </p:blipFill>
        <p:spPr>
          <a:xfrm>
            <a:off x="3671889" y="2571752"/>
            <a:ext cx="1835944" cy="2571749"/>
          </a:xfrm>
        </p:spPr>
      </p:pic>
      <p:pic>
        <p:nvPicPr>
          <p:cNvPr id="15" name="Zástupný symbol obsahu 14"/>
          <p:cNvPicPr>
            <a:picLocks noGrp="1" noChangeAspect="1"/>
          </p:cNvPicPr>
          <p:nvPr>
            <p:ph sz="quarter" idx="13"/>
          </p:nvPr>
        </p:nvPicPr>
        <p:blipFill rotWithShape="1">
          <a:blip r:embed="rId5" cstate="screen">
            <a:extLst>
              <a:ext uri="{28A0092B-C50C-407E-A947-70E740481C1C}">
                <a14:useLocalDpi xmlns:a14="http://schemas.microsoft.com/office/drawing/2010/main"/>
              </a:ext>
            </a:extLst>
          </a:blip>
          <a:srcRect/>
          <a:stretch/>
        </p:blipFill>
        <p:spPr>
          <a:xfrm>
            <a:off x="5508000" y="2571750"/>
            <a:ext cx="1836000" cy="1295400"/>
          </a:xfrm>
        </p:spPr>
      </p:pic>
      <p:pic>
        <p:nvPicPr>
          <p:cNvPr id="17" name="Zástupný symbol obsahu 16"/>
          <p:cNvPicPr>
            <a:picLocks noGrp="1" noChangeAspect="1"/>
          </p:cNvPicPr>
          <p:nvPr>
            <p:ph sz="quarter" idx="17"/>
          </p:nvPr>
        </p:nvPicPr>
        <p:blipFill rotWithShape="1">
          <a:blip r:embed="rId8" cstate="screen">
            <a:extLst>
              <a:ext uri="{28A0092B-C50C-407E-A947-70E740481C1C}">
                <a14:useLocalDpi xmlns:a14="http://schemas.microsoft.com/office/drawing/2010/main"/>
              </a:ext>
            </a:extLst>
          </a:blip>
          <a:srcRect/>
          <a:stretch/>
        </p:blipFill>
        <p:spPr>
          <a:xfrm>
            <a:off x="7343776" y="2571752"/>
            <a:ext cx="1800225" cy="2571749"/>
          </a:xfrm>
        </p:spPr>
      </p:pic>
      <p:pic>
        <p:nvPicPr>
          <p:cNvPr id="21" name="Zástupný symbol obsahu 20"/>
          <p:cNvPicPr>
            <a:picLocks noGrp="1" noChangeAspect="1"/>
          </p:cNvPicPr>
          <p:nvPr>
            <p:ph sz="quarter" idx="14"/>
          </p:nvPr>
        </p:nvPicPr>
        <p:blipFill rotWithShape="1">
          <a:blip r:embed="rId8" cstate="screen">
            <a:extLst>
              <a:ext uri="{28A0092B-C50C-407E-A947-70E740481C1C}">
                <a14:useLocalDpi xmlns:a14="http://schemas.microsoft.com/office/drawing/2010/main"/>
              </a:ext>
            </a:extLst>
          </a:blip>
          <a:srcRect/>
          <a:stretch/>
        </p:blipFill>
        <p:spPr>
          <a:xfrm>
            <a:off x="7343776" y="2"/>
            <a:ext cx="1800225" cy="2571749"/>
          </a:xfrm>
        </p:spPr>
      </p:pic>
    </p:spTree>
    <p:extLst>
      <p:ext uri="{BB962C8B-B14F-4D97-AF65-F5344CB8AC3E}">
        <p14:creationId xmlns:p14="http://schemas.microsoft.com/office/powerpoint/2010/main" val="190048364"/>
      </p:ext>
    </p:extLst>
  </p:cSld>
  <p:clrMapOvr>
    <a:masterClrMapping/>
  </p:clrMapOvr>
  <mc:AlternateContent xmlns:mc="http://schemas.openxmlformats.org/markup-compatibility/2006" xmlns:p14="http://schemas.microsoft.com/office/powerpoint/2010/main">
    <mc:Choice Requires="p14">
      <p:transition spd="slow" p14:dur="1300" advClick="0" advTm="3000">
        <p14:pan dir="u"/>
      </p:transition>
    </mc:Choice>
    <mc:Fallback xmlns="">
      <p:transition xmlns:p14="http://schemas.microsoft.com/office/powerpoint/2010/main" spd="slow" advClick="0" advTm="3000">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p:cNvSpPr>
            <a:spLocks noGrp="1"/>
          </p:cNvSpPr>
          <p:nvPr>
            <p:ph type="title"/>
          </p:nvPr>
        </p:nvSpPr>
        <p:spPr/>
        <p:txBody>
          <a:bodyPr/>
          <a:lstStyle/>
          <a:p>
            <a:r>
              <a:rPr lang="en-US"/>
              <a:t>Small Size Grid</a:t>
            </a:r>
          </a:p>
        </p:txBody>
      </p:sp>
      <p:pic>
        <p:nvPicPr>
          <p:cNvPr id="4" name="Zástupný symbol obsahu 3"/>
          <p:cNvPicPr>
            <a:picLocks noGrp="1" noChangeAspect="1"/>
          </p:cNvPicPr>
          <p:nvPr>
            <p:ph sz="quarter" idx="31"/>
          </p:nvPr>
        </p:nvPicPr>
        <p:blipFill rotWithShape="1">
          <a:blip r:embed="rId3" cstate="screen">
            <a:extLst>
              <a:ext uri="{28A0092B-C50C-407E-A947-70E740481C1C}">
                <a14:useLocalDpi xmlns:a14="http://schemas.microsoft.com/office/drawing/2010/main"/>
              </a:ext>
            </a:extLst>
          </a:blip>
          <a:srcRect/>
          <a:stretch/>
        </p:blipFill>
        <p:spPr/>
      </p:pic>
      <p:pic>
        <p:nvPicPr>
          <p:cNvPr id="8" name="Zástupný symbol obsahu 7"/>
          <p:cNvPicPr>
            <a:picLocks noGrp="1" noChangeAspect="1"/>
          </p:cNvPicPr>
          <p:nvPr>
            <p:ph sz="quarter" idx="33"/>
          </p:nvPr>
        </p:nvPicPr>
        <p:blipFill rotWithShape="1">
          <a:blip r:embed="rId3" cstate="screen">
            <a:extLst>
              <a:ext uri="{28A0092B-C50C-407E-A947-70E740481C1C}">
                <a14:useLocalDpi xmlns:a14="http://schemas.microsoft.com/office/drawing/2010/main"/>
              </a:ext>
            </a:extLst>
          </a:blip>
          <a:srcRect/>
          <a:stretch/>
        </p:blipFill>
        <p:spPr/>
      </p:pic>
      <p:pic>
        <p:nvPicPr>
          <p:cNvPr id="11" name="Zástupný symbol obsahu 10"/>
          <p:cNvPicPr>
            <a:picLocks noGrp="1" noChangeAspect="1"/>
          </p:cNvPicPr>
          <p:nvPr>
            <p:ph sz="quarter" idx="32"/>
          </p:nvPr>
        </p:nvPicPr>
        <p:blipFill rotWithShape="1">
          <a:blip r:embed="rId3" cstate="screen">
            <a:extLst>
              <a:ext uri="{28A0092B-C50C-407E-A947-70E740481C1C}">
                <a14:useLocalDpi xmlns:a14="http://schemas.microsoft.com/office/drawing/2010/main"/>
              </a:ext>
            </a:extLst>
          </a:blip>
          <a:srcRect/>
          <a:stretch/>
        </p:blipFill>
        <p:spPr/>
      </p:pic>
      <p:pic>
        <p:nvPicPr>
          <p:cNvPr id="13" name="Zástupný symbol obsahu 12"/>
          <p:cNvPicPr>
            <a:picLocks noGrp="1" noChangeAspect="1"/>
          </p:cNvPicPr>
          <p:nvPr>
            <p:ph sz="quarter" idx="34"/>
          </p:nvPr>
        </p:nvPicPr>
        <p:blipFill rotWithShape="1">
          <a:blip r:embed="rId3" cstate="screen">
            <a:extLst>
              <a:ext uri="{28A0092B-C50C-407E-A947-70E740481C1C}">
                <a14:useLocalDpi xmlns:a14="http://schemas.microsoft.com/office/drawing/2010/main"/>
              </a:ext>
            </a:extLst>
          </a:blip>
          <a:srcRect/>
          <a:stretch/>
        </p:blipFill>
        <p:spPr/>
      </p:pic>
      <p:pic>
        <p:nvPicPr>
          <p:cNvPr id="16" name="Zástupný symbol obsahu 15"/>
          <p:cNvPicPr>
            <a:picLocks noGrp="1" noChangeAspect="1"/>
          </p:cNvPicPr>
          <p:nvPr>
            <p:ph sz="quarter" idx="23"/>
          </p:nvPr>
        </p:nvPicPr>
        <p:blipFill rotWithShape="1">
          <a:blip r:embed="rId3" cstate="screen">
            <a:extLst>
              <a:ext uri="{28A0092B-C50C-407E-A947-70E740481C1C}">
                <a14:useLocalDpi xmlns:a14="http://schemas.microsoft.com/office/drawing/2010/main"/>
              </a:ext>
            </a:extLst>
          </a:blip>
          <a:srcRect/>
          <a:stretch/>
        </p:blipFill>
        <p:spPr/>
      </p:pic>
      <p:pic>
        <p:nvPicPr>
          <p:cNvPr id="18" name="Zástupný symbol obsahu 17"/>
          <p:cNvPicPr>
            <a:picLocks noGrp="1" noChangeAspect="1"/>
          </p:cNvPicPr>
          <p:nvPr>
            <p:ph sz="quarter" idx="28"/>
          </p:nvPr>
        </p:nvPicPr>
        <p:blipFill rotWithShape="1">
          <a:blip r:embed="rId3" cstate="screen">
            <a:extLst>
              <a:ext uri="{28A0092B-C50C-407E-A947-70E740481C1C}">
                <a14:useLocalDpi xmlns:a14="http://schemas.microsoft.com/office/drawing/2010/main"/>
              </a:ext>
            </a:extLst>
          </a:blip>
          <a:srcRect/>
          <a:stretch/>
        </p:blipFill>
        <p:spPr/>
      </p:pic>
      <p:pic>
        <p:nvPicPr>
          <p:cNvPr id="21" name="Zástupný symbol obsahu 20"/>
          <p:cNvPicPr>
            <a:picLocks noGrp="1" noChangeAspect="1"/>
          </p:cNvPicPr>
          <p:nvPr>
            <p:ph sz="quarter" idx="24"/>
          </p:nvPr>
        </p:nvPicPr>
        <p:blipFill rotWithShape="1">
          <a:blip r:embed="rId3" cstate="screen">
            <a:extLst>
              <a:ext uri="{28A0092B-C50C-407E-A947-70E740481C1C}">
                <a14:useLocalDpi xmlns:a14="http://schemas.microsoft.com/office/drawing/2010/main"/>
              </a:ext>
            </a:extLst>
          </a:blip>
          <a:srcRect/>
          <a:stretch/>
        </p:blipFill>
        <p:spPr>
          <a:xfrm>
            <a:off x="5481042" y="1471614"/>
            <a:ext cx="1835944" cy="1835944"/>
          </a:xfrm>
        </p:spPr>
      </p:pic>
      <p:pic>
        <p:nvPicPr>
          <p:cNvPr id="23" name="Zástupný symbol obsahu 22"/>
          <p:cNvPicPr>
            <a:picLocks noGrp="1" noChangeAspect="1"/>
          </p:cNvPicPr>
          <p:nvPr>
            <p:ph sz="quarter" idx="29"/>
          </p:nvPr>
        </p:nvPicPr>
        <p:blipFill rotWithShape="1">
          <a:blip r:embed="rId3" cstate="screen">
            <a:extLst>
              <a:ext uri="{28A0092B-C50C-407E-A947-70E740481C1C}">
                <a14:useLocalDpi xmlns:a14="http://schemas.microsoft.com/office/drawing/2010/main"/>
              </a:ext>
            </a:extLst>
          </a:blip>
          <a:srcRect/>
          <a:stretch/>
        </p:blipFill>
        <p:spPr>
          <a:xfrm>
            <a:off x="5481042" y="3307557"/>
            <a:ext cx="1835944" cy="1835944"/>
          </a:xfrm>
        </p:spPr>
      </p:pic>
      <p:pic>
        <p:nvPicPr>
          <p:cNvPr id="25" name="Zástupný symbol obsahu 24"/>
          <p:cNvPicPr>
            <a:picLocks noGrp="1" noChangeAspect="1"/>
          </p:cNvPicPr>
          <p:nvPr>
            <p:ph sz="quarter" idx="30"/>
          </p:nvPr>
        </p:nvPicPr>
        <p:blipFill rotWithShape="1">
          <a:blip r:embed="rId3" cstate="screen">
            <a:extLst>
              <a:ext uri="{28A0092B-C50C-407E-A947-70E740481C1C}">
                <a14:useLocalDpi xmlns:a14="http://schemas.microsoft.com/office/drawing/2010/main"/>
              </a:ext>
            </a:extLst>
          </a:blip>
          <a:srcRect/>
          <a:stretch/>
        </p:blipFill>
        <p:spPr/>
      </p:pic>
      <p:pic>
        <p:nvPicPr>
          <p:cNvPr id="27" name="Zástupný symbol obsahu 26"/>
          <p:cNvPicPr>
            <a:picLocks noGrp="1" noChangeAspect="1"/>
          </p:cNvPicPr>
          <p:nvPr>
            <p:ph sz="quarter" idx="25"/>
          </p:nvPr>
        </p:nvPicPr>
        <p:blipFill rotWithShape="1">
          <a:blip r:embed="rId3" cstate="screen">
            <a:extLst>
              <a:ext uri="{28A0092B-C50C-407E-A947-70E740481C1C}">
                <a14:useLocalDpi xmlns:a14="http://schemas.microsoft.com/office/drawing/2010/main"/>
              </a:ext>
            </a:extLst>
          </a:blip>
          <a:srcRect/>
          <a:stretch/>
        </p:blipFill>
        <p:spPr/>
      </p:pic>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92</a:t>
            </a:fld>
            <a:endParaRPr lang="en-US"/>
          </a:p>
        </p:txBody>
      </p:sp>
    </p:spTree>
    <p:extLst>
      <p:ext uri="{BB962C8B-B14F-4D97-AF65-F5344CB8AC3E}">
        <p14:creationId xmlns:p14="http://schemas.microsoft.com/office/powerpoint/2010/main" val="1465314300"/>
      </p:ext>
    </p:extLst>
  </p:cSld>
  <p:clrMapOvr>
    <a:masterClrMapping/>
  </p:clrMapOvr>
  <mc:AlternateContent xmlns:mc="http://schemas.openxmlformats.org/markup-compatibility/2006" xmlns:p14="http://schemas.microsoft.com/office/powerpoint/2010/main">
    <mc:Choice Requires="p14">
      <p:transition spd="slow" p14:dur="1300" advClick="0" advTm="3000">
        <p14:pan dir="d"/>
      </p:transition>
    </mc:Choice>
    <mc:Fallback xmlns="">
      <p:transition xmlns:p14="http://schemas.microsoft.com/office/powerpoint/2010/main" spd="slow" advClick="0" advTm="3000">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p:cNvSpPr>
            <a:spLocks noGrp="1"/>
          </p:cNvSpPr>
          <p:nvPr>
            <p:ph type="title"/>
          </p:nvPr>
        </p:nvSpPr>
        <p:spPr/>
        <p:txBody>
          <a:bodyPr/>
          <a:lstStyle/>
          <a:p>
            <a:r>
              <a:rPr lang="en-US"/>
              <a:t>Small Size Grid</a:t>
            </a:r>
          </a:p>
        </p:txBody>
      </p:sp>
      <p:sp>
        <p:nvSpPr>
          <p:cNvPr id="2" name="Content Placeholder 1"/>
          <p:cNvSpPr>
            <a:spLocks noGrp="1"/>
          </p:cNvSpPr>
          <p:nvPr>
            <p:ph sz="quarter" idx="31"/>
          </p:nvPr>
        </p:nvSpPr>
        <p:spPr>
          <a:solidFill>
            <a:schemeClr val="tx2"/>
          </a:solidFill>
        </p:spPr>
        <p:txBody>
          <a:bodyPr vert="horz" lIns="251938" tIns="179956" rIns="251938" bIns="179956" rtlCol="0" anchor="t" anchorCtr="0">
            <a:noAutofit/>
          </a:bodyPr>
          <a:lstStyle/>
          <a:p>
            <a:r>
              <a:rPr lang="en-US">
                <a:solidFill>
                  <a:schemeClr val="accent2"/>
                </a:solidFill>
              </a:rPr>
              <a:t>Nullam cursus</a:t>
            </a:r>
          </a:p>
          <a:p>
            <a:r>
              <a:rPr lang="en-US">
                <a:solidFill>
                  <a:schemeClr val="bg2"/>
                </a:solidFill>
              </a:rPr>
              <a:t>Quisque ut nisi. Fusce ac felis sit amet ligula pharetra condimentum. isque libero metus </a:t>
            </a:r>
          </a:p>
        </p:txBody>
      </p:sp>
      <p:sp>
        <p:nvSpPr>
          <p:cNvPr id="4" name="Content Placeholder 3"/>
          <p:cNvSpPr>
            <a:spLocks noGrp="1"/>
          </p:cNvSpPr>
          <p:nvPr>
            <p:ph sz="quarter" idx="23"/>
          </p:nvPr>
        </p:nvSpPr>
        <p:spPr>
          <a:solidFill>
            <a:schemeClr val="tx2"/>
          </a:solidFill>
        </p:spPr>
        <p:txBody>
          <a:bodyPr vert="horz" lIns="251938" tIns="179956" rIns="251938" bIns="179956" rtlCol="0" anchor="t" anchorCtr="0">
            <a:noAutofit/>
          </a:bodyPr>
          <a:lstStyle/>
          <a:p>
            <a:r>
              <a:rPr lang="en-US">
                <a:solidFill>
                  <a:schemeClr val="accent2"/>
                </a:solidFill>
              </a:rPr>
              <a:t>Phasellus gravida semper nisi</a:t>
            </a:r>
          </a:p>
          <a:p>
            <a:r>
              <a:rPr lang="en-US">
                <a:solidFill>
                  <a:schemeClr val="bg2"/>
                </a:solidFill>
              </a:rPr>
              <a:t>Quisque ut nisi. Fusce ac felis sit amet ligula pharetra condimentum. isque libero metus </a:t>
            </a:r>
          </a:p>
        </p:txBody>
      </p:sp>
      <p:sp>
        <p:nvSpPr>
          <p:cNvPr id="6" name="Content Placeholder 5"/>
          <p:cNvSpPr>
            <a:spLocks noGrp="1"/>
          </p:cNvSpPr>
          <p:nvPr>
            <p:ph sz="quarter" idx="25"/>
          </p:nvPr>
        </p:nvSpPr>
        <p:spPr>
          <a:solidFill>
            <a:schemeClr val="tx2"/>
          </a:solidFill>
        </p:spPr>
        <p:txBody>
          <a:bodyPr vert="horz" lIns="251938" tIns="179956" rIns="251938" bIns="179956" rtlCol="0" anchor="t" anchorCtr="0">
            <a:noAutofit/>
          </a:bodyPr>
          <a:lstStyle/>
          <a:p>
            <a:r>
              <a:rPr lang="en-US">
                <a:solidFill>
                  <a:schemeClr val="accent2"/>
                </a:solidFill>
              </a:rPr>
              <a:t>Etiam feugiat lorem</a:t>
            </a:r>
          </a:p>
          <a:p>
            <a:r>
              <a:rPr lang="en-US">
                <a:solidFill>
                  <a:schemeClr val="bg2"/>
                </a:solidFill>
              </a:rPr>
              <a:t>Quisque ut nisi. Fusce ac felis sit amet ligula pharetra condimentum. isque libero metus </a:t>
            </a:r>
          </a:p>
        </p:txBody>
      </p:sp>
      <p:sp>
        <p:nvSpPr>
          <p:cNvPr id="11" name="Content Placeholder 10"/>
          <p:cNvSpPr>
            <a:spLocks noGrp="1"/>
          </p:cNvSpPr>
          <p:nvPr>
            <p:ph sz="quarter" idx="34"/>
          </p:nvPr>
        </p:nvSpPr>
        <p:spPr>
          <a:solidFill>
            <a:schemeClr val="tx2"/>
          </a:solidFill>
        </p:spPr>
        <p:txBody>
          <a:bodyPr vert="horz" lIns="251938" tIns="179956" rIns="251938" bIns="179956" rtlCol="0" anchor="t" anchorCtr="0">
            <a:noAutofit/>
          </a:bodyPr>
          <a:lstStyle/>
          <a:p>
            <a:r>
              <a:rPr lang="en-US">
                <a:solidFill>
                  <a:schemeClr val="accent2"/>
                </a:solidFill>
              </a:rPr>
              <a:t>Suspendisse nisl</a:t>
            </a:r>
          </a:p>
          <a:p>
            <a:r>
              <a:rPr lang="en-US">
                <a:solidFill>
                  <a:schemeClr val="bg2"/>
                </a:solidFill>
              </a:rPr>
              <a:t>Quisque ut nisi. Fusce ac felis sit amet ligula pharetra condimentum. isque libero metus </a:t>
            </a:r>
          </a:p>
        </p:txBody>
      </p:sp>
      <p:sp>
        <p:nvSpPr>
          <p:cNvPr id="13" name="Content Placeholder 12"/>
          <p:cNvSpPr>
            <a:spLocks noGrp="1"/>
          </p:cNvSpPr>
          <p:nvPr>
            <p:ph sz="quarter" idx="29"/>
          </p:nvPr>
        </p:nvSpPr>
        <p:spPr>
          <a:solidFill>
            <a:schemeClr val="tx2"/>
          </a:solidFill>
        </p:spPr>
        <p:txBody>
          <a:bodyPr vert="horz" lIns="251938" tIns="179956" rIns="251938" bIns="179956" rtlCol="0">
            <a:noAutofit/>
          </a:bodyPr>
          <a:lstStyle/>
          <a:p>
            <a:r>
              <a:rPr lang="en-US">
                <a:solidFill>
                  <a:schemeClr val="accent2"/>
                </a:solidFill>
              </a:rPr>
              <a:t>Cras</a:t>
            </a:r>
          </a:p>
          <a:p>
            <a:r>
              <a:rPr lang="en-US">
                <a:solidFill>
                  <a:schemeClr val="bg2"/>
                </a:solidFill>
              </a:rPr>
              <a:t>Quisque ut nisi. Fusce ac felis sit amet ligula pharetra condimentum. isque libero metus </a:t>
            </a:r>
          </a:p>
        </p:txBody>
      </p:sp>
      <p:pic>
        <p:nvPicPr>
          <p:cNvPr id="5" name="Zástupný symbol obsahu 4"/>
          <p:cNvPicPr>
            <a:picLocks noGrp="1" noChangeAspect="1"/>
          </p:cNvPicPr>
          <p:nvPr>
            <p:ph sz="quarter" idx="32"/>
          </p:nvPr>
        </p:nvPicPr>
        <p:blipFill rotWithShape="1">
          <a:blip r:embed="rId3" cstate="screen">
            <a:extLst>
              <a:ext uri="{28A0092B-C50C-407E-A947-70E740481C1C}">
                <a14:useLocalDpi xmlns:a14="http://schemas.microsoft.com/office/drawing/2010/main"/>
              </a:ext>
            </a:extLst>
          </a:blip>
          <a:srcRect/>
          <a:stretch/>
        </p:blipFill>
        <p:spPr/>
      </p:pic>
      <p:pic>
        <p:nvPicPr>
          <p:cNvPr id="10" name="Zástupný symbol obsahu 9"/>
          <p:cNvPicPr>
            <a:picLocks noGrp="1" noChangeAspect="1"/>
          </p:cNvPicPr>
          <p:nvPr>
            <p:ph sz="quarter" idx="33"/>
          </p:nvPr>
        </p:nvPicPr>
        <p:blipFill rotWithShape="1">
          <a:blip r:embed="rId3" cstate="screen">
            <a:extLst>
              <a:ext uri="{28A0092B-C50C-407E-A947-70E740481C1C}">
                <a14:useLocalDpi xmlns:a14="http://schemas.microsoft.com/office/drawing/2010/main"/>
              </a:ext>
            </a:extLst>
          </a:blip>
          <a:srcRect/>
          <a:stretch/>
        </p:blipFill>
        <p:spPr/>
      </p:pic>
      <p:pic>
        <p:nvPicPr>
          <p:cNvPr id="15" name="Zástupný symbol obsahu 14"/>
          <p:cNvPicPr>
            <a:picLocks noGrp="1" noChangeAspect="1"/>
          </p:cNvPicPr>
          <p:nvPr>
            <p:ph sz="quarter" idx="24"/>
          </p:nvPr>
        </p:nvPicPr>
        <p:blipFill rotWithShape="1">
          <a:blip r:embed="rId3" cstate="screen">
            <a:extLst>
              <a:ext uri="{28A0092B-C50C-407E-A947-70E740481C1C}">
                <a14:useLocalDpi xmlns:a14="http://schemas.microsoft.com/office/drawing/2010/main"/>
              </a:ext>
            </a:extLst>
          </a:blip>
          <a:srcRect/>
          <a:stretch/>
        </p:blipFill>
        <p:spPr>
          <a:xfrm>
            <a:off x="5481042" y="1471614"/>
            <a:ext cx="1835944" cy="1835944"/>
          </a:xfrm>
        </p:spPr>
      </p:pic>
      <p:pic>
        <p:nvPicPr>
          <p:cNvPr id="18" name="Zástupný symbol obsahu 17"/>
          <p:cNvPicPr>
            <a:picLocks noGrp="1" noChangeAspect="1"/>
          </p:cNvPicPr>
          <p:nvPr>
            <p:ph sz="quarter" idx="28"/>
          </p:nvPr>
        </p:nvPicPr>
        <p:blipFill rotWithShape="1">
          <a:blip r:embed="rId3" cstate="screen">
            <a:extLst>
              <a:ext uri="{28A0092B-C50C-407E-A947-70E740481C1C}">
                <a14:useLocalDpi xmlns:a14="http://schemas.microsoft.com/office/drawing/2010/main"/>
              </a:ext>
            </a:extLst>
          </a:blip>
          <a:srcRect/>
          <a:stretch/>
        </p:blipFill>
        <p:spPr/>
      </p:pic>
      <p:pic>
        <p:nvPicPr>
          <p:cNvPr id="20" name="Zástupný symbol obsahu 19"/>
          <p:cNvPicPr>
            <a:picLocks noGrp="1" noChangeAspect="1"/>
          </p:cNvPicPr>
          <p:nvPr>
            <p:ph sz="quarter" idx="30"/>
          </p:nvPr>
        </p:nvPicPr>
        <p:blipFill rotWithShape="1">
          <a:blip r:embed="rId3" cstate="screen">
            <a:extLst>
              <a:ext uri="{28A0092B-C50C-407E-A947-70E740481C1C}">
                <a14:useLocalDpi xmlns:a14="http://schemas.microsoft.com/office/drawing/2010/main"/>
              </a:ext>
            </a:extLst>
          </a:blip>
          <a:srcRect/>
          <a:stretch/>
        </p:blipFill>
        <p:spPr/>
      </p:pic>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93</a:t>
            </a:fld>
            <a:endParaRPr lang="en-US"/>
          </a:p>
        </p:txBody>
      </p:sp>
    </p:spTree>
    <p:extLst>
      <p:ext uri="{BB962C8B-B14F-4D97-AF65-F5344CB8AC3E}">
        <p14:creationId xmlns:p14="http://schemas.microsoft.com/office/powerpoint/2010/main" val="62780986"/>
      </p:ext>
    </p:extLst>
  </p:cSld>
  <p:clrMapOvr>
    <a:masterClrMapping/>
  </p:clrMapOvr>
  <mc:AlternateContent xmlns:mc="http://schemas.openxmlformats.org/markup-compatibility/2006" xmlns:p14="http://schemas.microsoft.com/office/powerpoint/2010/main">
    <mc:Choice Requires="p14">
      <p:transition spd="slow" p14:dur="2000" advClick="0" advTm="3000">
        <p14:prism isContent="1"/>
      </p:transition>
    </mc:Choice>
    <mc:Fallback xmlns="">
      <p:transition xmlns:p14="http://schemas.microsoft.com/office/powerpoint/2010/main" spd="slow" advClick="0" advTm="3000">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p:cNvSpPr>
            <a:spLocks noGrp="1"/>
          </p:cNvSpPr>
          <p:nvPr>
            <p:ph type="title"/>
          </p:nvPr>
        </p:nvSpPr>
        <p:spPr/>
        <p:txBody>
          <a:bodyPr/>
          <a:lstStyle/>
          <a:p>
            <a:r>
              <a:rPr lang="en-US"/>
              <a:t>Small Size Grid with Description</a:t>
            </a:r>
          </a:p>
        </p:txBody>
      </p:sp>
      <p:pic>
        <p:nvPicPr>
          <p:cNvPr id="49" name="Content Placeholder 48"/>
          <p:cNvPicPr>
            <a:picLocks noGrp="1" noChangeAspect="1"/>
          </p:cNvPicPr>
          <p:nvPr>
            <p:ph sz="quarter" idx="23"/>
          </p:nvPr>
        </p:nvPicPr>
        <p:blipFill rotWithShape="1">
          <a:blip r:embed="rId3" cstate="screen">
            <a:extLst>
              <a:ext uri="{28A0092B-C50C-407E-A947-70E740481C1C}">
                <a14:useLocalDpi xmlns:a14="http://schemas.microsoft.com/office/drawing/2010/main"/>
              </a:ext>
            </a:extLst>
          </a:blip>
          <a:srcRect/>
          <a:stretch/>
        </p:blipFill>
        <p:spPr>
          <a:xfrm>
            <a:off x="3654000" y="1471500"/>
            <a:ext cx="1836000" cy="1836000"/>
          </a:xfrm>
        </p:spPr>
      </p:pic>
      <p:pic>
        <p:nvPicPr>
          <p:cNvPr id="46" name="Content Placeholder 45"/>
          <p:cNvPicPr>
            <a:picLocks noGrp="1" noChangeAspect="1"/>
          </p:cNvPicPr>
          <p:nvPr>
            <p:ph sz="quarter" idx="25"/>
          </p:nvPr>
        </p:nvPicPr>
        <p:blipFill rotWithShape="1">
          <a:blip r:embed="rId3" cstate="screen">
            <a:extLst>
              <a:ext uri="{28A0092B-C50C-407E-A947-70E740481C1C}">
                <a14:useLocalDpi xmlns:a14="http://schemas.microsoft.com/office/drawing/2010/main"/>
              </a:ext>
            </a:extLst>
          </a:blip>
          <a:srcRect/>
          <a:stretch/>
        </p:blipFill>
        <p:spPr>
          <a:xfrm>
            <a:off x="7308000" y="1471500"/>
            <a:ext cx="1836000" cy="1836000"/>
          </a:xfrm>
        </p:spPr>
      </p:pic>
      <p:pic>
        <p:nvPicPr>
          <p:cNvPr id="47" name="Content Placeholder 46"/>
          <p:cNvPicPr>
            <a:picLocks noGrp="1" noChangeAspect="1"/>
          </p:cNvPicPr>
          <p:nvPr>
            <p:ph sz="quarter" idx="28"/>
          </p:nvPr>
        </p:nvPicPr>
        <p:blipFill rotWithShape="1">
          <a:blip r:embed="rId3" cstate="screen">
            <a:extLst>
              <a:ext uri="{28A0092B-C50C-407E-A947-70E740481C1C}">
                <a14:useLocalDpi xmlns:a14="http://schemas.microsoft.com/office/drawing/2010/main"/>
              </a:ext>
            </a:extLst>
          </a:blip>
          <a:srcRect/>
          <a:stretch/>
        </p:blipFill>
        <p:spPr>
          <a:xfrm>
            <a:off x="3654000" y="3307500"/>
            <a:ext cx="1836000" cy="1836000"/>
          </a:xfrm>
        </p:spPr>
      </p:pic>
      <p:pic>
        <p:nvPicPr>
          <p:cNvPr id="48" name="Content Placeholder 47"/>
          <p:cNvPicPr>
            <a:picLocks noGrp="1" noChangeAspect="1"/>
          </p:cNvPicPr>
          <p:nvPr>
            <p:ph sz="quarter" idx="29"/>
          </p:nvPr>
        </p:nvPicPr>
        <p:blipFill rotWithShape="1">
          <a:blip r:embed="rId3" cstate="screen">
            <a:extLst>
              <a:ext uri="{28A0092B-C50C-407E-A947-70E740481C1C}">
                <a14:useLocalDpi xmlns:a14="http://schemas.microsoft.com/office/drawing/2010/main"/>
              </a:ext>
            </a:extLst>
          </a:blip>
          <a:srcRect/>
          <a:stretch/>
        </p:blipFill>
        <p:spPr>
          <a:xfrm>
            <a:off x="5481001" y="3307500"/>
            <a:ext cx="1836000" cy="1836000"/>
          </a:xfrm>
        </p:spPr>
      </p:pic>
      <p:pic>
        <p:nvPicPr>
          <p:cNvPr id="3" name="Content Placeholder 2"/>
          <p:cNvPicPr>
            <a:picLocks noGrp="1" noChangeAspect="1"/>
          </p:cNvPicPr>
          <p:nvPr>
            <p:ph sz="quarter" idx="30"/>
          </p:nvPr>
        </p:nvPicPr>
        <p:blipFill rotWithShape="1">
          <a:blip r:embed="rId3" cstate="screen">
            <a:extLst>
              <a:ext uri="{28A0092B-C50C-407E-A947-70E740481C1C}">
                <a14:useLocalDpi xmlns:a14="http://schemas.microsoft.com/office/drawing/2010/main"/>
              </a:ext>
            </a:extLst>
          </a:blip>
          <a:srcRect/>
          <a:stretch/>
        </p:blipFill>
        <p:spPr>
          <a:xfrm>
            <a:off x="7308000" y="3307500"/>
            <a:ext cx="1836000" cy="1836000"/>
          </a:xfrm>
        </p:spPr>
      </p:pic>
      <p:sp>
        <p:nvSpPr>
          <p:cNvPr id="2" name="Text Placeholder 1"/>
          <p:cNvSpPr>
            <a:spLocks noGrp="1"/>
          </p:cNvSpPr>
          <p:nvPr>
            <p:ph type="body" sz="quarter" idx="31"/>
          </p:nvPr>
        </p:nvSpPr>
        <p:spPr/>
        <p:txBody>
          <a:bodyPr/>
          <a:lstStyle/>
          <a:p>
            <a:r>
              <a:rPr lang="en-US" dirty="0"/>
              <a:t>Works</a:t>
            </a:r>
          </a:p>
        </p:txBody>
      </p:sp>
      <p:sp>
        <p:nvSpPr>
          <p:cNvPr id="4" name="Text Placeholder 3"/>
          <p:cNvSpPr>
            <a:spLocks noGrp="1"/>
          </p:cNvSpPr>
          <p:nvPr>
            <p:ph type="body" sz="quarter" idx="32"/>
          </p:nvPr>
        </p:nvSpPr>
        <p:spPr/>
        <p:txBody>
          <a:bodyPr/>
          <a:lstStyle/>
          <a:p>
            <a:r>
              <a:rPr lang="en-US" dirty="0" err="1"/>
              <a:t>Etiam</a:t>
            </a:r>
            <a:r>
              <a:rPr lang="en-US" dirty="0"/>
              <a:t> </a:t>
            </a:r>
            <a:r>
              <a:rPr lang="en-US" dirty="0" err="1"/>
              <a:t>feugiat</a:t>
            </a:r>
            <a:r>
              <a:rPr lang="en-US" dirty="0"/>
              <a:t> </a:t>
            </a:r>
            <a:r>
              <a:rPr lang="en-US" dirty="0" err="1"/>
              <a:t>lorem</a:t>
            </a:r>
            <a:r>
              <a:rPr lang="en-US" dirty="0"/>
              <a:t> non </a:t>
            </a:r>
            <a:r>
              <a:rPr lang="en-US" dirty="0" err="1"/>
              <a:t>metus</a:t>
            </a:r>
            <a:endParaRPr lang="en-US" dirty="0"/>
          </a:p>
        </p:txBody>
      </p:sp>
      <p:sp>
        <p:nvSpPr>
          <p:cNvPr id="6" name="Text Placeholder 5"/>
          <p:cNvSpPr>
            <a:spLocks noGrp="1"/>
          </p:cNvSpPr>
          <p:nvPr>
            <p:ph type="body" sz="quarter" idx="33"/>
          </p:nvPr>
        </p:nvSpPr>
        <p:spPr/>
        <p:txBody>
          <a:bodyPr/>
          <a:lstStyle/>
          <a:p>
            <a:r>
              <a:rPr lang="en-US" dirty="0" err="1"/>
              <a:t>Mauris</a:t>
            </a:r>
            <a:r>
              <a:rPr lang="en-US" dirty="0"/>
              <a:t> </a:t>
            </a:r>
            <a:r>
              <a:rPr lang="en-US" dirty="0" err="1"/>
              <a:t>sollicitudin</a:t>
            </a:r>
            <a:r>
              <a:rPr lang="en-US" dirty="0"/>
              <a:t> </a:t>
            </a:r>
            <a:r>
              <a:rPr lang="en-US" dirty="0" err="1"/>
              <a:t>fermentum</a:t>
            </a:r>
            <a:r>
              <a:rPr lang="en-US" dirty="0"/>
              <a:t> </a:t>
            </a:r>
            <a:r>
              <a:rPr lang="en-US" dirty="0" err="1"/>
              <a:t>libero</a:t>
            </a:r>
            <a:r>
              <a:rPr lang="en-US" dirty="0"/>
              <a:t>. </a:t>
            </a:r>
            <a:r>
              <a:rPr lang="en-US" dirty="0" err="1"/>
              <a:t>Vestibulum</a:t>
            </a:r>
            <a:r>
              <a:rPr lang="en-US" dirty="0"/>
              <a:t> ante </a:t>
            </a:r>
            <a:r>
              <a:rPr lang="en-US" dirty="0" err="1"/>
              <a:t>ipsum</a:t>
            </a:r>
            <a:r>
              <a:rPr lang="en-US" dirty="0"/>
              <a:t> </a:t>
            </a:r>
            <a:r>
              <a:rPr lang="en-US" dirty="0" err="1"/>
              <a:t>primis</a:t>
            </a:r>
            <a:r>
              <a:rPr lang="en-US" dirty="0"/>
              <a:t> in </a:t>
            </a:r>
            <a:r>
              <a:rPr lang="en-US" dirty="0" err="1"/>
              <a:t>faucibus</a:t>
            </a:r>
            <a:r>
              <a:rPr lang="en-US" dirty="0"/>
              <a:t> </a:t>
            </a:r>
            <a:r>
              <a:rPr lang="en-US" dirty="0" err="1"/>
              <a:t>orci</a:t>
            </a:r>
            <a:r>
              <a:rPr lang="en-US" dirty="0"/>
              <a:t> </a:t>
            </a:r>
            <a:r>
              <a:rPr lang="en-US" dirty="0" err="1"/>
              <a:t>luctus</a:t>
            </a:r>
            <a:r>
              <a:rPr lang="en-US" dirty="0"/>
              <a:t> et </a:t>
            </a:r>
            <a:r>
              <a:rPr lang="en-US" dirty="0" err="1"/>
              <a:t>ultrices</a:t>
            </a:r>
            <a:r>
              <a:rPr lang="en-US" dirty="0"/>
              <a:t> </a:t>
            </a:r>
            <a:r>
              <a:rPr lang="en-US" dirty="0" err="1"/>
              <a:t>posuere</a:t>
            </a:r>
            <a:r>
              <a:rPr lang="en-US" dirty="0"/>
              <a:t> </a:t>
            </a:r>
            <a:r>
              <a:rPr lang="en-US" dirty="0" err="1"/>
              <a:t>cubilia</a:t>
            </a:r>
            <a:r>
              <a:rPr lang="en-US" dirty="0"/>
              <a:t> </a:t>
            </a:r>
            <a:r>
              <a:rPr lang="en-US" dirty="0" err="1"/>
              <a:t>Curae</a:t>
            </a:r>
            <a:r>
              <a:rPr lang="en-US" dirty="0"/>
              <a:t>; In ac dui </a:t>
            </a:r>
            <a:r>
              <a:rPr lang="en-US" dirty="0" err="1"/>
              <a:t>quis</a:t>
            </a:r>
            <a:r>
              <a:rPr lang="en-US" dirty="0"/>
              <a:t> mi </a:t>
            </a:r>
            <a:r>
              <a:rPr lang="en-US" dirty="0" err="1"/>
              <a:t>consectetuer</a:t>
            </a:r>
            <a:r>
              <a:rPr lang="en-US" dirty="0"/>
              <a:t> </a:t>
            </a:r>
            <a:r>
              <a:rPr lang="en-US" dirty="0" err="1"/>
              <a:t>lacinia</a:t>
            </a:r>
            <a:r>
              <a:rPr lang="en-US" dirty="0"/>
              <a:t>. </a:t>
            </a:r>
          </a:p>
        </p:txBody>
      </p:sp>
      <p:pic>
        <p:nvPicPr>
          <p:cNvPr id="16" name="Content Placeholder 15"/>
          <p:cNvPicPr>
            <a:picLocks noGrp="1" noChangeAspect="1"/>
          </p:cNvPicPr>
          <p:nvPr>
            <p:ph sz="quarter" idx="24"/>
          </p:nvPr>
        </p:nvPicPr>
        <p:blipFill rotWithShape="1">
          <a:blip r:embed="rId3" cstate="screen">
            <a:extLst>
              <a:ext uri="{28A0092B-C50C-407E-A947-70E740481C1C}">
                <a14:useLocalDpi xmlns:a14="http://schemas.microsoft.com/office/drawing/2010/main"/>
              </a:ext>
            </a:extLst>
          </a:blip>
          <a:srcRect/>
          <a:stretch/>
        </p:blipFill>
        <p:spPr>
          <a:xfrm>
            <a:off x="5481001" y="1471500"/>
            <a:ext cx="1836000" cy="1836000"/>
          </a:xfrm>
        </p:spPr>
      </p:pic>
      <p:sp>
        <p:nvSpPr>
          <p:cNvPr id="12" name="Freeform 12"/>
          <p:cNvSpPr>
            <a:spLocks noEditPoints="1"/>
          </p:cNvSpPr>
          <p:nvPr/>
        </p:nvSpPr>
        <p:spPr bwMode="auto">
          <a:xfrm>
            <a:off x="1394659" y="2438546"/>
            <a:ext cx="671513" cy="666751"/>
          </a:xfrm>
          <a:custGeom>
            <a:avLst/>
            <a:gdLst>
              <a:gd name="T0" fmla="*/ 1699 w 3387"/>
              <a:gd name="T1" fmla="*/ 2738 h 3361"/>
              <a:gd name="T2" fmla="*/ 1743 w 3387"/>
              <a:gd name="T3" fmla="*/ 2744 h 3361"/>
              <a:gd name="T4" fmla="*/ 2669 w 3387"/>
              <a:gd name="T5" fmla="*/ 3110 h 3361"/>
              <a:gd name="T6" fmla="*/ 2785 w 3387"/>
              <a:gd name="T7" fmla="*/ 559 h 3361"/>
              <a:gd name="T8" fmla="*/ 972 w 3387"/>
              <a:gd name="T9" fmla="*/ 2437 h 3361"/>
              <a:gd name="T10" fmla="*/ 1000 w 3387"/>
              <a:gd name="T11" fmla="*/ 2453 h 3361"/>
              <a:gd name="T12" fmla="*/ 3083 w 3387"/>
              <a:gd name="T13" fmla="*/ 396 h 3361"/>
              <a:gd name="T14" fmla="*/ 1077 w 3387"/>
              <a:gd name="T15" fmla="*/ 2526 h 3361"/>
              <a:gd name="T16" fmla="*/ 1373 w 3387"/>
              <a:gd name="T17" fmla="*/ 3040 h 3361"/>
              <a:gd name="T18" fmla="*/ 3281 w 3387"/>
              <a:gd name="T19" fmla="*/ 0 h 3361"/>
              <a:gd name="T20" fmla="*/ 3320 w 3387"/>
              <a:gd name="T21" fmla="*/ 7 h 3361"/>
              <a:gd name="T22" fmla="*/ 3358 w 3387"/>
              <a:gd name="T23" fmla="*/ 32 h 3361"/>
              <a:gd name="T24" fmla="*/ 3383 w 3387"/>
              <a:gd name="T25" fmla="*/ 74 h 3361"/>
              <a:gd name="T26" fmla="*/ 3386 w 3387"/>
              <a:gd name="T27" fmla="*/ 121 h 3361"/>
              <a:gd name="T28" fmla="*/ 2850 w 3387"/>
              <a:gd name="T29" fmla="*/ 3295 h 3361"/>
              <a:gd name="T30" fmla="*/ 2823 w 3387"/>
              <a:gd name="T31" fmla="*/ 3333 h 3361"/>
              <a:gd name="T32" fmla="*/ 2787 w 3387"/>
              <a:gd name="T33" fmla="*/ 3355 h 3361"/>
              <a:gd name="T34" fmla="*/ 2751 w 3387"/>
              <a:gd name="T35" fmla="*/ 3361 h 3361"/>
              <a:gd name="T36" fmla="*/ 2712 w 3387"/>
              <a:gd name="T37" fmla="*/ 3353 h 3361"/>
              <a:gd name="T38" fmla="*/ 1466 w 3387"/>
              <a:gd name="T39" fmla="*/ 3309 h 3361"/>
              <a:gd name="T40" fmla="*/ 1437 w 3387"/>
              <a:gd name="T41" fmla="*/ 3342 h 3361"/>
              <a:gd name="T42" fmla="*/ 1397 w 3387"/>
              <a:gd name="T43" fmla="*/ 3359 h 3361"/>
              <a:gd name="T44" fmla="*/ 1374 w 3387"/>
              <a:gd name="T45" fmla="*/ 3361 h 3361"/>
              <a:gd name="T46" fmla="*/ 1332 w 3387"/>
              <a:gd name="T47" fmla="*/ 3351 h 3361"/>
              <a:gd name="T48" fmla="*/ 1297 w 3387"/>
              <a:gd name="T49" fmla="*/ 3326 h 3361"/>
              <a:gd name="T50" fmla="*/ 894 w 3387"/>
              <a:gd name="T51" fmla="*/ 2632 h 3361"/>
              <a:gd name="T52" fmla="*/ 45 w 3387"/>
              <a:gd name="T53" fmla="*/ 2292 h 3361"/>
              <a:gd name="T54" fmla="*/ 14 w 3387"/>
              <a:gd name="T55" fmla="*/ 2259 h 3361"/>
              <a:gd name="T56" fmla="*/ 0 w 3387"/>
              <a:gd name="T57" fmla="*/ 2216 h 3361"/>
              <a:gd name="T58" fmla="*/ 4 w 3387"/>
              <a:gd name="T59" fmla="*/ 2171 h 3361"/>
              <a:gd name="T60" fmla="*/ 28 w 3387"/>
              <a:gd name="T61" fmla="*/ 2132 h 3361"/>
              <a:gd name="T62" fmla="*/ 3222 w 3387"/>
              <a:gd name="T63" fmla="*/ 17 h 3361"/>
              <a:gd name="T64" fmla="*/ 3260 w 3387"/>
              <a:gd name="T65" fmla="*/ 2 h 3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87" h="3361">
                <a:moveTo>
                  <a:pt x="3091" y="597"/>
                </a:moveTo>
                <a:lnTo>
                  <a:pt x="1699" y="2738"/>
                </a:lnTo>
                <a:lnTo>
                  <a:pt x="1721" y="2740"/>
                </a:lnTo>
                <a:lnTo>
                  <a:pt x="1743" y="2744"/>
                </a:lnTo>
                <a:lnTo>
                  <a:pt x="1765" y="2751"/>
                </a:lnTo>
                <a:lnTo>
                  <a:pt x="2669" y="3110"/>
                </a:lnTo>
                <a:lnTo>
                  <a:pt x="3091" y="597"/>
                </a:lnTo>
                <a:close/>
                <a:moveTo>
                  <a:pt x="2785" y="559"/>
                </a:moveTo>
                <a:lnTo>
                  <a:pt x="331" y="2181"/>
                </a:lnTo>
                <a:lnTo>
                  <a:pt x="972" y="2437"/>
                </a:lnTo>
                <a:lnTo>
                  <a:pt x="986" y="2445"/>
                </a:lnTo>
                <a:lnTo>
                  <a:pt x="1000" y="2453"/>
                </a:lnTo>
                <a:lnTo>
                  <a:pt x="2785" y="559"/>
                </a:lnTo>
                <a:close/>
                <a:moveTo>
                  <a:pt x="3083" y="396"/>
                </a:moveTo>
                <a:lnTo>
                  <a:pt x="1077" y="2526"/>
                </a:lnTo>
                <a:lnTo>
                  <a:pt x="1077" y="2526"/>
                </a:lnTo>
                <a:lnTo>
                  <a:pt x="1077" y="2527"/>
                </a:lnTo>
                <a:lnTo>
                  <a:pt x="1373" y="3040"/>
                </a:lnTo>
                <a:lnTo>
                  <a:pt x="3083" y="396"/>
                </a:lnTo>
                <a:close/>
                <a:moveTo>
                  <a:pt x="3281" y="0"/>
                </a:moveTo>
                <a:lnTo>
                  <a:pt x="3301" y="2"/>
                </a:lnTo>
                <a:lnTo>
                  <a:pt x="3320" y="7"/>
                </a:lnTo>
                <a:lnTo>
                  <a:pt x="3338" y="17"/>
                </a:lnTo>
                <a:lnTo>
                  <a:pt x="3358" y="32"/>
                </a:lnTo>
                <a:lnTo>
                  <a:pt x="3372" y="51"/>
                </a:lnTo>
                <a:lnTo>
                  <a:pt x="3383" y="74"/>
                </a:lnTo>
                <a:lnTo>
                  <a:pt x="3387" y="97"/>
                </a:lnTo>
                <a:lnTo>
                  <a:pt x="3386" y="121"/>
                </a:lnTo>
                <a:lnTo>
                  <a:pt x="2856" y="3273"/>
                </a:lnTo>
                <a:lnTo>
                  <a:pt x="2850" y="3295"/>
                </a:lnTo>
                <a:lnTo>
                  <a:pt x="2838" y="3316"/>
                </a:lnTo>
                <a:lnTo>
                  <a:pt x="2823" y="3333"/>
                </a:lnTo>
                <a:lnTo>
                  <a:pt x="2803" y="3347"/>
                </a:lnTo>
                <a:lnTo>
                  <a:pt x="2787" y="3355"/>
                </a:lnTo>
                <a:lnTo>
                  <a:pt x="2770" y="3359"/>
                </a:lnTo>
                <a:lnTo>
                  <a:pt x="2751" y="3361"/>
                </a:lnTo>
                <a:lnTo>
                  <a:pt x="2732" y="3359"/>
                </a:lnTo>
                <a:lnTo>
                  <a:pt x="2712" y="3353"/>
                </a:lnTo>
                <a:lnTo>
                  <a:pt x="1686" y="2946"/>
                </a:lnTo>
                <a:lnTo>
                  <a:pt x="1466" y="3309"/>
                </a:lnTo>
                <a:lnTo>
                  <a:pt x="1453" y="3327"/>
                </a:lnTo>
                <a:lnTo>
                  <a:pt x="1437" y="3342"/>
                </a:lnTo>
                <a:lnTo>
                  <a:pt x="1417" y="3352"/>
                </a:lnTo>
                <a:lnTo>
                  <a:pt x="1397" y="3359"/>
                </a:lnTo>
                <a:lnTo>
                  <a:pt x="1375" y="3361"/>
                </a:lnTo>
                <a:lnTo>
                  <a:pt x="1374" y="3361"/>
                </a:lnTo>
                <a:lnTo>
                  <a:pt x="1352" y="3358"/>
                </a:lnTo>
                <a:lnTo>
                  <a:pt x="1332" y="3351"/>
                </a:lnTo>
                <a:lnTo>
                  <a:pt x="1312" y="3341"/>
                </a:lnTo>
                <a:lnTo>
                  <a:pt x="1297" y="3326"/>
                </a:lnTo>
                <a:lnTo>
                  <a:pt x="1284" y="3308"/>
                </a:lnTo>
                <a:lnTo>
                  <a:pt x="894" y="2632"/>
                </a:lnTo>
                <a:lnTo>
                  <a:pt x="66" y="2303"/>
                </a:lnTo>
                <a:lnTo>
                  <a:pt x="45" y="2292"/>
                </a:lnTo>
                <a:lnTo>
                  <a:pt x="28" y="2277"/>
                </a:lnTo>
                <a:lnTo>
                  <a:pt x="14" y="2259"/>
                </a:lnTo>
                <a:lnTo>
                  <a:pt x="4" y="2238"/>
                </a:lnTo>
                <a:lnTo>
                  <a:pt x="0" y="2216"/>
                </a:lnTo>
                <a:lnTo>
                  <a:pt x="0" y="2193"/>
                </a:lnTo>
                <a:lnTo>
                  <a:pt x="4" y="2171"/>
                </a:lnTo>
                <a:lnTo>
                  <a:pt x="14" y="2150"/>
                </a:lnTo>
                <a:lnTo>
                  <a:pt x="28" y="2132"/>
                </a:lnTo>
                <a:lnTo>
                  <a:pt x="45" y="2118"/>
                </a:lnTo>
                <a:lnTo>
                  <a:pt x="3222" y="17"/>
                </a:lnTo>
                <a:lnTo>
                  <a:pt x="3241" y="7"/>
                </a:lnTo>
                <a:lnTo>
                  <a:pt x="3260" y="2"/>
                </a:lnTo>
                <a:lnTo>
                  <a:pt x="3281" y="0"/>
                </a:lnTo>
                <a:close/>
              </a:path>
            </a:pathLst>
          </a:custGeom>
          <a:solidFill>
            <a:schemeClr val="bg2"/>
          </a:solidFill>
          <a:ln w="0">
            <a:solidFill>
              <a:srgbClr val="333333"/>
            </a:solidFill>
            <a:prstDash val="solid"/>
            <a:round/>
            <a:headEnd/>
            <a:tailEnd/>
          </a:ln>
        </p:spPr>
        <p:txBody>
          <a:bodyPr vert="horz" wrap="square" lIns="91418" tIns="45708" rIns="91418" bIns="45708" numCol="1" anchor="t" anchorCtr="0" compatLnSpc="1">
            <a:prstTxWarp prst="textNoShape">
              <a:avLst/>
            </a:prstTxWarp>
          </a:bodyPr>
          <a:lstStyle/>
          <a:p>
            <a:endParaRPr lang="en-US" sz="2400"/>
          </a:p>
        </p:txBody>
      </p:sp>
      <p:sp>
        <p:nvSpPr>
          <p:cNvPr id="5" name="Slide Number Placeholder 4"/>
          <p:cNvSpPr>
            <a:spLocks noGrp="1"/>
          </p:cNvSpPr>
          <p:nvPr>
            <p:ph type="sldNum" sz="quarter" idx="4"/>
          </p:nvPr>
        </p:nvSpPr>
        <p:spPr/>
        <p:txBody>
          <a:bodyPr/>
          <a:lstStyle/>
          <a:p>
            <a:pPr defTabSz="685783"/>
            <a:fld id="{77513DED-9F41-6D4C-AADB-00EAAC4B4386}" type="slidenum">
              <a:rPr lang="en-US"/>
              <a:pPr defTabSz="685783"/>
              <a:t>94</a:t>
            </a:fld>
            <a:endParaRPr lang="en-US"/>
          </a:p>
        </p:txBody>
      </p:sp>
    </p:spTree>
    <p:extLst>
      <p:ext uri="{BB962C8B-B14F-4D97-AF65-F5344CB8AC3E}">
        <p14:creationId xmlns:p14="http://schemas.microsoft.com/office/powerpoint/2010/main" val="3093519346"/>
      </p:ext>
    </p:extLst>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1+#ppt_w/2"/>
                                          </p:val>
                                        </p:tav>
                                        <p:tav tm="100000">
                                          <p:val>
                                            <p:strVal val="#ppt_x"/>
                                          </p:val>
                                        </p:tav>
                                      </p:tavLst>
                                    </p:anim>
                                    <p:anim calcmode="lin" valueType="num">
                                      <p:cBhvr additive="base">
                                        <p:cTn id="16" dur="500" fill="hold"/>
                                        <p:tgtEl>
                                          <p:spTgt spid="49"/>
                                        </p:tgtEl>
                                        <p:attrNameLst>
                                          <p:attrName>ppt_y</p:attrName>
                                        </p:attrNameLst>
                                      </p:cBhvr>
                                      <p:tavLst>
                                        <p:tav tm="0">
                                          <p:val>
                                            <p:strVal val="#ppt_y"/>
                                          </p:val>
                                        </p:tav>
                                        <p:tav tm="100000">
                                          <p:val>
                                            <p:strVal val="#ppt_y"/>
                                          </p:val>
                                        </p:tav>
                                      </p:tavLst>
                                    </p:anim>
                                  </p:childTnLst>
                                </p:cTn>
                              </p:par>
                              <p:par>
                                <p:cTn id="17" presetID="12" presetClass="entr" presetSubtype="4"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700"/>
                                        <p:tgtEl>
                                          <p:spTgt spid="47"/>
                                        </p:tgtEl>
                                        <p:attrNameLst>
                                          <p:attrName>ppt_y</p:attrName>
                                        </p:attrNameLst>
                                      </p:cBhvr>
                                      <p:tavLst>
                                        <p:tav tm="0">
                                          <p:val>
                                            <p:strVal val="#ppt_y+#ppt_h*1.125000"/>
                                          </p:val>
                                        </p:tav>
                                        <p:tav tm="100000">
                                          <p:val>
                                            <p:strVal val="#ppt_y"/>
                                          </p:val>
                                        </p:tav>
                                      </p:tavLst>
                                    </p:anim>
                                    <p:animEffect transition="in" filter="wipe(up)">
                                      <p:cBhvr>
                                        <p:cTn id="20" dur="700"/>
                                        <p:tgtEl>
                                          <p:spTgt spid="47"/>
                                        </p:tgtEl>
                                      </p:cBhvr>
                                    </p:animEffect>
                                  </p:childTnLst>
                                </p:cTn>
                              </p:par>
                              <p:par>
                                <p:cTn id="21" presetID="12" presetClass="entr" presetSubtype="4"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700"/>
                                        <p:tgtEl>
                                          <p:spTgt spid="48"/>
                                        </p:tgtEl>
                                        <p:attrNameLst>
                                          <p:attrName>ppt_y</p:attrName>
                                        </p:attrNameLst>
                                      </p:cBhvr>
                                      <p:tavLst>
                                        <p:tav tm="0">
                                          <p:val>
                                            <p:strVal val="#ppt_y+#ppt_h*1.125000"/>
                                          </p:val>
                                        </p:tav>
                                        <p:tav tm="100000">
                                          <p:val>
                                            <p:strVal val="#ppt_y"/>
                                          </p:val>
                                        </p:tav>
                                      </p:tavLst>
                                    </p:anim>
                                    <p:animEffect transition="in" filter="wipe(up)">
                                      <p:cBhvr>
                                        <p:cTn id="24" dur="700"/>
                                        <p:tgtEl>
                                          <p:spTgt spid="48"/>
                                        </p:tgtEl>
                                      </p:cBhvr>
                                    </p:animEffect>
                                  </p:childTnLst>
                                </p:cTn>
                              </p:par>
                              <p:par>
                                <p:cTn id="25" presetID="12" presetClass="entr" presetSubtype="4"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700"/>
                                        <p:tgtEl>
                                          <p:spTgt spid="3"/>
                                        </p:tgtEl>
                                        <p:attrNameLst>
                                          <p:attrName>ppt_y</p:attrName>
                                        </p:attrNameLst>
                                      </p:cBhvr>
                                      <p:tavLst>
                                        <p:tav tm="0">
                                          <p:val>
                                            <p:strVal val="#ppt_y+#ppt_h*1.125000"/>
                                          </p:val>
                                        </p:tav>
                                        <p:tav tm="100000">
                                          <p:val>
                                            <p:strVal val="#ppt_y"/>
                                          </p:val>
                                        </p:tav>
                                      </p:tavLst>
                                    </p:anim>
                                    <p:animEffect transition="in" filter="wipe(up)">
                                      <p:cBhvr>
                                        <p:cTn id="28" dur="700"/>
                                        <p:tgtEl>
                                          <p:spTgt spid="3"/>
                                        </p:tgtEl>
                                      </p:cBhvr>
                                    </p:animEffect>
                                  </p:childTnLst>
                                </p:cTn>
                              </p:par>
                            </p:childTnLst>
                          </p:cTn>
                        </p:par>
                        <p:par>
                          <p:cTn id="29" fill="hold">
                            <p:stCondLst>
                              <p:cond delay="700"/>
                            </p:stCondLst>
                            <p:childTnLst>
                              <p:par>
                                <p:cTn id="30" presetID="25"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33"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34"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35" dur="1000" fill="hold"/>
                                        <p:tgtEl>
                                          <p:spTgt spid="12"/>
                                        </p:tgtEl>
                                        <p:attrNameLst>
                                          <p:attrName>ppt_h</p:attrName>
                                        </p:attrNameLst>
                                      </p:cBhvr>
                                      <p:tavLst>
                                        <p:tav tm="0">
                                          <p:val>
                                            <p:strVal val="#ppt_h"/>
                                          </p:val>
                                        </p:tav>
                                        <p:tav tm="100000">
                                          <p:val>
                                            <p:strVal val="#ppt_h"/>
                                          </p:val>
                                        </p:tav>
                                      </p:tavLst>
                                    </p:anim>
                                    <p:anim calcmode="lin" valueType="num">
                                      <p:cBhvr>
                                        <p:cTn id="36"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37"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38"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39" dur="1000" decel="50000">
                                          <p:stCondLst>
                                            <p:cond delay="0"/>
                                          </p:stCondLst>
                                        </p:cTn>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p:cNvPicPr>
            <a:picLocks noGrp="1"/>
          </p:cNvPicPr>
          <p:nvPr>
            <p:ph sz="quarter" idx="14"/>
          </p:nvPr>
        </p:nvPicPr>
        <p:blipFill rotWithShape="1">
          <a:blip r:embed="rId3" cstate="screen">
            <a:extLst>
              <a:ext uri="{28A0092B-C50C-407E-A947-70E740481C1C}">
                <a14:useLocalDpi xmlns:a14="http://schemas.microsoft.com/office/drawing/2010/main"/>
              </a:ext>
            </a:extLst>
          </a:blip>
          <a:srcRect/>
          <a:stretch/>
        </p:blipFill>
        <p:spPr>
          <a:xfrm>
            <a:off x="6259562" y="1504952"/>
            <a:ext cx="2700000" cy="1723800"/>
          </a:xfrm>
        </p:spPr>
      </p:pic>
      <p:pic>
        <p:nvPicPr>
          <p:cNvPr id="11" name="Content Placeholder 10"/>
          <p:cNvPicPr>
            <a:picLocks noGrp="1"/>
          </p:cNvPicPr>
          <p:nvPr>
            <p:ph sz="quarter" idx="19"/>
          </p:nvPr>
        </p:nvPicPr>
        <p:blipFill rotWithShape="1">
          <a:blip r:embed="rId3" cstate="screen">
            <a:extLst>
              <a:ext uri="{28A0092B-C50C-407E-A947-70E740481C1C}">
                <a14:useLocalDpi xmlns:a14="http://schemas.microsoft.com/office/drawing/2010/main"/>
              </a:ext>
            </a:extLst>
          </a:blip>
          <a:srcRect/>
          <a:stretch/>
        </p:blipFill>
        <p:spPr>
          <a:xfrm>
            <a:off x="373250" y="1504952"/>
            <a:ext cx="2700000" cy="1723800"/>
          </a:xfrm>
        </p:spPr>
      </p:pic>
      <p:pic>
        <p:nvPicPr>
          <p:cNvPr id="10" name="Content Placeholder 9"/>
          <p:cNvPicPr>
            <a:picLocks noGrp="1"/>
          </p:cNvPicPr>
          <p:nvPr>
            <p:ph sz="quarter" idx="20"/>
          </p:nvPr>
        </p:nvPicPr>
        <p:blipFill rotWithShape="1">
          <a:blip r:embed="rId3" cstate="screen">
            <a:extLst>
              <a:ext uri="{28A0092B-C50C-407E-A947-70E740481C1C}">
                <a14:useLocalDpi xmlns:a14="http://schemas.microsoft.com/office/drawing/2010/main"/>
              </a:ext>
            </a:extLst>
          </a:blip>
          <a:srcRect/>
          <a:stretch/>
        </p:blipFill>
        <p:spPr>
          <a:xfrm>
            <a:off x="3319642" y="1504952"/>
            <a:ext cx="2700000" cy="1723800"/>
          </a:xfrm>
        </p:spPr>
      </p:pic>
      <p:sp>
        <p:nvSpPr>
          <p:cNvPr id="55" name="Title 54"/>
          <p:cNvSpPr>
            <a:spLocks noGrp="1"/>
          </p:cNvSpPr>
          <p:nvPr>
            <p:ph type="title"/>
          </p:nvPr>
        </p:nvSpPr>
        <p:spPr/>
        <p:txBody>
          <a:bodyPr/>
          <a:lstStyle/>
          <a:p>
            <a:r>
              <a:rPr lang="en-US"/>
              <a:t>Three Columns</a:t>
            </a:r>
          </a:p>
        </p:txBody>
      </p:sp>
      <p:sp>
        <p:nvSpPr>
          <p:cNvPr id="2" name="Footer Placeholder 1"/>
          <p:cNvSpPr>
            <a:spLocks noGrp="1"/>
          </p:cNvSpPr>
          <p:nvPr>
            <p:ph type="ftr" sz="quarter" idx="21"/>
          </p:nvPr>
        </p:nvSpPr>
        <p:spPr/>
        <p:txBody>
          <a:bodyPr/>
          <a:lstStyle/>
          <a:p>
            <a:r>
              <a:rPr lang="en-US" dirty="0"/>
              <a:t>www.graphicriver.net/goashape</a:t>
            </a:r>
          </a:p>
        </p:txBody>
      </p:sp>
      <p:sp>
        <p:nvSpPr>
          <p:cNvPr id="15" name="Content Placeholder 14"/>
          <p:cNvSpPr>
            <a:spLocks noGrp="1"/>
          </p:cNvSpPr>
          <p:nvPr>
            <p:ph sz="quarter" idx="22"/>
          </p:nvPr>
        </p:nvSpPr>
        <p:spPr/>
        <p:txBody>
          <a:bodyPr/>
          <a:lstStyle/>
          <a:p>
            <a:r>
              <a:rPr lang="en-US" sz="1100">
                <a:solidFill>
                  <a:schemeClr val="accent2"/>
                </a:solidFill>
              </a:rPr>
              <a:t>Fusce ac felis sit amet </a:t>
            </a:r>
          </a:p>
          <a:p>
            <a:r>
              <a:rPr lang="en-US"/>
              <a:t>Quisque ut nisi. Fusce ac felis sit amet ligula pharetra condimentum. Quisque libero metus, condimentum nec.</a:t>
            </a:r>
          </a:p>
        </p:txBody>
      </p:sp>
      <p:sp>
        <p:nvSpPr>
          <p:cNvPr id="16" name="Content Placeholder 15"/>
          <p:cNvSpPr>
            <a:spLocks noGrp="1"/>
          </p:cNvSpPr>
          <p:nvPr>
            <p:ph sz="quarter" idx="23"/>
          </p:nvPr>
        </p:nvSpPr>
        <p:spPr/>
        <p:txBody>
          <a:bodyPr/>
          <a:lstStyle/>
          <a:p>
            <a:r>
              <a:rPr lang="en-US" sz="1100">
                <a:solidFill>
                  <a:schemeClr val="accent2"/>
                </a:solidFill>
              </a:rPr>
              <a:t>Nullam cursus lacinia erat</a:t>
            </a:r>
          </a:p>
          <a:p>
            <a:r>
              <a:rPr lang="en-US"/>
              <a:t>Quisque ut nisi. Fusce ac felis sit amet ligula pharetra condimentum. Quisque libero metus, condimentum nec.</a:t>
            </a:r>
          </a:p>
        </p:txBody>
      </p:sp>
      <p:sp>
        <p:nvSpPr>
          <p:cNvPr id="18" name="Content Placeholder 17"/>
          <p:cNvSpPr>
            <a:spLocks noGrp="1"/>
          </p:cNvSpPr>
          <p:nvPr>
            <p:ph sz="quarter" idx="24"/>
          </p:nvPr>
        </p:nvSpPr>
        <p:spPr/>
        <p:txBody>
          <a:bodyPr/>
          <a:lstStyle/>
          <a:p>
            <a:r>
              <a:rPr lang="en-US" sz="1100">
                <a:solidFill>
                  <a:schemeClr val="accent2"/>
                </a:solidFill>
              </a:rPr>
              <a:t>Quisque ut nisi</a:t>
            </a:r>
          </a:p>
          <a:p>
            <a:r>
              <a:rPr lang="en-US"/>
              <a:t>Quisque ut nisi. Fusce ac felis sit amet ligula pharetra condimentum. Quisque libero metus, condimentum nec.</a:t>
            </a:r>
          </a:p>
        </p:txBody>
      </p:sp>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95</a:t>
            </a:fld>
            <a:endParaRPr lang="en-US"/>
          </a:p>
        </p:txBody>
      </p:sp>
    </p:spTree>
    <p:extLst>
      <p:ext uri="{BB962C8B-B14F-4D97-AF65-F5344CB8AC3E}">
        <p14:creationId xmlns:p14="http://schemas.microsoft.com/office/powerpoint/2010/main" val="4084842860"/>
      </p:ext>
    </p:extLst>
  </p:cSld>
  <p:clrMapOvr>
    <a:masterClrMapping/>
  </p:clrMapOvr>
  <mc:AlternateContent xmlns:mc="http://schemas.openxmlformats.org/markup-compatibility/2006" xmlns:p14="http://schemas.microsoft.com/office/powerpoint/2010/main">
    <mc:Choice Requires="p14">
      <p:transition spd="slow" p14:dur="2000" advClick="0" advTm="3000">
        <p14:vortex dir="r"/>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fltVal val="0.5"/>
                                          </p:val>
                                        </p:tav>
                                        <p:tav tm="100000">
                                          <p:val>
                                            <p:strVal val="#ppt_x"/>
                                          </p:val>
                                        </p:tav>
                                      </p:tavLst>
                                    </p:anim>
                                    <p:anim calcmode="lin" valueType="num">
                                      <p:cBhvr>
                                        <p:cTn id="11" dur="1000" fill="hold"/>
                                        <p:tgtEl>
                                          <p:spTgt spid="11"/>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ppt_w</p:attrName>
                                        </p:attrNameLst>
                                      </p:cBhvr>
                                      <p:tavLst>
                                        <p:tav tm="0">
                                          <p:val>
                                            <p:fltVal val="0"/>
                                          </p:val>
                                        </p:tav>
                                        <p:tav tm="100000">
                                          <p:val>
                                            <p:strVal val="#ppt_w"/>
                                          </p:val>
                                        </p:tav>
                                      </p:tavLst>
                                    </p:anim>
                                    <p:anim calcmode="lin" valueType="num">
                                      <p:cBhvr>
                                        <p:cTn id="15" dur="1000" fill="hold"/>
                                        <p:tgtEl>
                                          <p:spTgt spid="10"/>
                                        </p:tgtEl>
                                        <p:attrNameLst>
                                          <p:attrName>ppt_h</p:attrName>
                                        </p:attrNameLst>
                                      </p:cBhvr>
                                      <p:tavLst>
                                        <p:tav tm="0">
                                          <p:val>
                                            <p:fltVal val="0"/>
                                          </p:val>
                                        </p:tav>
                                        <p:tav tm="100000">
                                          <p:val>
                                            <p:strVal val="#ppt_h"/>
                                          </p:val>
                                        </p:tav>
                                      </p:tavLst>
                                    </p:anim>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fltVal val="0.5"/>
                                          </p:val>
                                        </p:tav>
                                        <p:tav tm="100000">
                                          <p:val>
                                            <p:strVal val="#ppt_x"/>
                                          </p:val>
                                        </p:tav>
                                      </p:tavLst>
                                    </p:anim>
                                    <p:anim calcmode="lin" valueType="num">
                                      <p:cBhvr>
                                        <p:cTn id="18" dur="1000" fill="hold"/>
                                        <p:tgtEl>
                                          <p:spTgt spid="10"/>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1000" fill="hold"/>
                                        <p:tgtEl>
                                          <p:spTgt spid="14"/>
                                        </p:tgtEl>
                                        <p:attrNameLst>
                                          <p:attrName>ppt_w</p:attrName>
                                        </p:attrNameLst>
                                      </p:cBhvr>
                                      <p:tavLst>
                                        <p:tav tm="0">
                                          <p:val>
                                            <p:fltVal val="0"/>
                                          </p:val>
                                        </p:tav>
                                        <p:tav tm="100000">
                                          <p:val>
                                            <p:strVal val="#ppt_w"/>
                                          </p:val>
                                        </p:tav>
                                      </p:tavLst>
                                    </p:anim>
                                    <p:anim calcmode="lin" valueType="num">
                                      <p:cBhvr>
                                        <p:cTn id="22" dur="1000" fill="hold"/>
                                        <p:tgtEl>
                                          <p:spTgt spid="14"/>
                                        </p:tgtEl>
                                        <p:attrNameLst>
                                          <p:attrName>ppt_h</p:attrName>
                                        </p:attrNameLst>
                                      </p:cBhvr>
                                      <p:tavLst>
                                        <p:tav tm="0">
                                          <p:val>
                                            <p:fltVal val="0"/>
                                          </p:val>
                                        </p:tav>
                                        <p:tav tm="100000">
                                          <p:val>
                                            <p:strVal val="#ppt_h"/>
                                          </p:val>
                                        </p:tav>
                                      </p:tavLst>
                                    </p:anim>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fltVal val="0.5"/>
                                          </p:val>
                                        </p:tav>
                                        <p:tav tm="100000">
                                          <p:val>
                                            <p:strVal val="#ppt_x"/>
                                          </p:val>
                                        </p:tav>
                                      </p:tavLst>
                                    </p:anim>
                                    <p:anim calcmode="lin" valueType="num">
                                      <p:cBhvr>
                                        <p:cTn id="25" dur="1000" fill="hold"/>
                                        <p:tgtEl>
                                          <p:spTgt spid="14"/>
                                        </p:tgtEl>
                                        <p:attrNameLst>
                                          <p:attrName>ppt_y</p:attrName>
                                        </p:attrNameLst>
                                      </p:cBhvr>
                                      <p:tavLst>
                                        <p:tav tm="0">
                                          <p:val>
                                            <p:fltVal val="0.5"/>
                                          </p:val>
                                        </p:tav>
                                        <p:tav tm="100000">
                                          <p:val>
                                            <p:strVal val="#ppt_y"/>
                                          </p:val>
                                        </p:tav>
                                      </p:tavLst>
                                    </p:anim>
                                  </p:childTnLst>
                                </p:cTn>
                              </p:par>
                            </p:childTnLst>
                          </p:cTn>
                        </p:par>
                        <p:par>
                          <p:cTn id="26" fill="hold">
                            <p:stCondLst>
                              <p:cond delay="1000"/>
                            </p:stCondLst>
                            <p:childTnLst>
                              <p:par>
                                <p:cTn id="27" presetID="37"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700"/>
                                        <p:tgtEl>
                                          <p:spTgt spid="16"/>
                                        </p:tgtEl>
                                      </p:cBhvr>
                                    </p:animEffect>
                                    <p:anim calcmode="lin" valueType="num">
                                      <p:cBhvr>
                                        <p:cTn id="30" dur="700" fill="hold"/>
                                        <p:tgtEl>
                                          <p:spTgt spid="16"/>
                                        </p:tgtEl>
                                        <p:attrNameLst>
                                          <p:attrName>ppt_x</p:attrName>
                                        </p:attrNameLst>
                                      </p:cBhvr>
                                      <p:tavLst>
                                        <p:tav tm="0">
                                          <p:val>
                                            <p:strVal val="#ppt_x"/>
                                          </p:val>
                                        </p:tav>
                                        <p:tav tm="100000">
                                          <p:val>
                                            <p:strVal val="#ppt_x"/>
                                          </p:val>
                                        </p:tav>
                                      </p:tavLst>
                                    </p:anim>
                                    <p:anim calcmode="lin" valueType="num">
                                      <p:cBhvr>
                                        <p:cTn id="31" dur="630" decel="100000" fill="hold"/>
                                        <p:tgtEl>
                                          <p:spTgt spid="16"/>
                                        </p:tgtEl>
                                        <p:attrNameLst>
                                          <p:attrName>ppt_y</p:attrName>
                                        </p:attrNameLst>
                                      </p:cBhvr>
                                      <p:tavLst>
                                        <p:tav tm="0">
                                          <p:val>
                                            <p:strVal val="#ppt_y+1"/>
                                          </p:val>
                                        </p:tav>
                                        <p:tav tm="100000">
                                          <p:val>
                                            <p:strVal val="#ppt_y-.03"/>
                                          </p:val>
                                        </p:tav>
                                      </p:tavLst>
                                    </p:anim>
                                    <p:anim calcmode="lin" valueType="num">
                                      <p:cBhvr>
                                        <p:cTn id="32" dur="70" accel="100000" fill="hold">
                                          <p:stCondLst>
                                            <p:cond delay="630"/>
                                          </p:stCondLst>
                                        </p:cTn>
                                        <p:tgtEl>
                                          <p:spTgt spid="16"/>
                                        </p:tgtEl>
                                        <p:attrNameLst>
                                          <p:attrName>ppt_y</p:attrName>
                                        </p:attrNameLst>
                                      </p:cBhvr>
                                      <p:tavLst>
                                        <p:tav tm="0">
                                          <p:val>
                                            <p:strVal val="#ppt_y-.03"/>
                                          </p:val>
                                        </p:tav>
                                        <p:tav tm="100000">
                                          <p:val>
                                            <p:strVal val="#ppt_y"/>
                                          </p:val>
                                        </p:tav>
                                      </p:tavLst>
                                    </p:anim>
                                  </p:childTnLst>
                                </p:cTn>
                              </p:par>
                            </p:childTnLst>
                          </p:cTn>
                        </p:par>
                        <p:par>
                          <p:cTn id="33" fill="hold">
                            <p:stCondLst>
                              <p:cond delay="1700"/>
                            </p:stCondLst>
                            <p:childTnLst>
                              <p:par>
                                <p:cTn id="34" presetID="37" presetClass="entr" presetSubtype="0"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700"/>
                                        <p:tgtEl>
                                          <p:spTgt spid="18"/>
                                        </p:tgtEl>
                                      </p:cBhvr>
                                    </p:animEffect>
                                    <p:anim calcmode="lin" valueType="num">
                                      <p:cBhvr>
                                        <p:cTn id="37" dur="700" fill="hold"/>
                                        <p:tgtEl>
                                          <p:spTgt spid="18"/>
                                        </p:tgtEl>
                                        <p:attrNameLst>
                                          <p:attrName>ppt_x</p:attrName>
                                        </p:attrNameLst>
                                      </p:cBhvr>
                                      <p:tavLst>
                                        <p:tav tm="0">
                                          <p:val>
                                            <p:strVal val="#ppt_x"/>
                                          </p:val>
                                        </p:tav>
                                        <p:tav tm="100000">
                                          <p:val>
                                            <p:strVal val="#ppt_x"/>
                                          </p:val>
                                        </p:tav>
                                      </p:tavLst>
                                    </p:anim>
                                    <p:anim calcmode="lin" valueType="num">
                                      <p:cBhvr>
                                        <p:cTn id="38" dur="630" decel="100000" fill="hold"/>
                                        <p:tgtEl>
                                          <p:spTgt spid="18"/>
                                        </p:tgtEl>
                                        <p:attrNameLst>
                                          <p:attrName>ppt_y</p:attrName>
                                        </p:attrNameLst>
                                      </p:cBhvr>
                                      <p:tavLst>
                                        <p:tav tm="0">
                                          <p:val>
                                            <p:strVal val="#ppt_y+1"/>
                                          </p:val>
                                        </p:tav>
                                        <p:tav tm="100000">
                                          <p:val>
                                            <p:strVal val="#ppt_y-.03"/>
                                          </p:val>
                                        </p:tav>
                                      </p:tavLst>
                                    </p:anim>
                                    <p:anim calcmode="lin" valueType="num">
                                      <p:cBhvr>
                                        <p:cTn id="39" dur="70" accel="100000" fill="hold">
                                          <p:stCondLst>
                                            <p:cond delay="630"/>
                                          </p:stCondLst>
                                        </p:cTn>
                                        <p:tgtEl>
                                          <p:spTgt spid="18"/>
                                        </p:tgtEl>
                                        <p:attrNameLst>
                                          <p:attrName>ppt_y</p:attrName>
                                        </p:attrNameLst>
                                      </p:cBhvr>
                                      <p:tavLst>
                                        <p:tav tm="0">
                                          <p:val>
                                            <p:strVal val="#ppt_y-.03"/>
                                          </p:val>
                                        </p:tav>
                                        <p:tav tm="100000">
                                          <p:val>
                                            <p:strVal val="#ppt_y"/>
                                          </p:val>
                                        </p:tav>
                                      </p:tavLst>
                                    </p:anim>
                                  </p:childTnLst>
                                </p:cTn>
                              </p:par>
                            </p:childTnLst>
                          </p:cTn>
                        </p:par>
                        <p:par>
                          <p:cTn id="40" fill="hold">
                            <p:stCondLst>
                              <p:cond delay="2400"/>
                            </p:stCondLst>
                            <p:childTnLst>
                              <p:par>
                                <p:cTn id="41" presetID="37"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700"/>
                                        <p:tgtEl>
                                          <p:spTgt spid="15"/>
                                        </p:tgtEl>
                                      </p:cBhvr>
                                    </p:animEffect>
                                    <p:anim calcmode="lin" valueType="num">
                                      <p:cBhvr>
                                        <p:cTn id="44" dur="700" fill="hold"/>
                                        <p:tgtEl>
                                          <p:spTgt spid="15"/>
                                        </p:tgtEl>
                                        <p:attrNameLst>
                                          <p:attrName>ppt_x</p:attrName>
                                        </p:attrNameLst>
                                      </p:cBhvr>
                                      <p:tavLst>
                                        <p:tav tm="0">
                                          <p:val>
                                            <p:strVal val="#ppt_x"/>
                                          </p:val>
                                        </p:tav>
                                        <p:tav tm="100000">
                                          <p:val>
                                            <p:strVal val="#ppt_x"/>
                                          </p:val>
                                        </p:tav>
                                      </p:tavLst>
                                    </p:anim>
                                    <p:anim calcmode="lin" valueType="num">
                                      <p:cBhvr>
                                        <p:cTn id="45" dur="630" decel="100000" fill="hold"/>
                                        <p:tgtEl>
                                          <p:spTgt spid="15"/>
                                        </p:tgtEl>
                                        <p:attrNameLst>
                                          <p:attrName>ppt_y</p:attrName>
                                        </p:attrNameLst>
                                      </p:cBhvr>
                                      <p:tavLst>
                                        <p:tav tm="0">
                                          <p:val>
                                            <p:strVal val="#ppt_y+1"/>
                                          </p:val>
                                        </p:tav>
                                        <p:tav tm="100000">
                                          <p:val>
                                            <p:strVal val="#ppt_y-.03"/>
                                          </p:val>
                                        </p:tav>
                                      </p:tavLst>
                                    </p:anim>
                                    <p:anim calcmode="lin" valueType="num">
                                      <p:cBhvr>
                                        <p:cTn id="46" dur="70" accel="100000" fill="hold">
                                          <p:stCondLst>
                                            <p:cond delay="63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p:cNvPicPr>
            <a:picLocks noGrp="1"/>
          </p:cNvPicPr>
          <p:nvPr>
            <p:ph sz="quarter" idx="14"/>
          </p:nvPr>
        </p:nvPicPr>
        <p:blipFill rotWithShape="1">
          <a:blip r:embed="rId3" cstate="screen">
            <a:extLst>
              <a:ext uri="{28A0092B-C50C-407E-A947-70E740481C1C}">
                <a14:useLocalDpi xmlns:a14="http://schemas.microsoft.com/office/drawing/2010/main"/>
              </a:ext>
            </a:extLst>
          </a:blip>
          <a:srcRect/>
          <a:stretch/>
        </p:blipFill>
        <p:spPr>
          <a:xfrm>
            <a:off x="6192539" y="1485294"/>
            <a:ext cx="2700000" cy="1440000"/>
          </a:xfrm>
        </p:spPr>
      </p:pic>
      <p:pic>
        <p:nvPicPr>
          <p:cNvPr id="25" name="Content Placeholder 24"/>
          <p:cNvPicPr>
            <a:picLocks noGrp="1"/>
          </p:cNvPicPr>
          <p:nvPr>
            <p:ph sz="quarter" idx="19"/>
          </p:nvPr>
        </p:nvPicPr>
        <p:blipFill rotWithShape="1">
          <a:blip r:embed="rId3" cstate="screen">
            <a:extLst>
              <a:ext uri="{28A0092B-C50C-407E-A947-70E740481C1C}">
                <a14:useLocalDpi xmlns:a14="http://schemas.microsoft.com/office/drawing/2010/main"/>
              </a:ext>
            </a:extLst>
          </a:blip>
          <a:srcRect/>
          <a:stretch/>
        </p:blipFill>
        <p:spPr>
          <a:xfrm>
            <a:off x="286622" y="1485294"/>
            <a:ext cx="2700000" cy="1440000"/>
          </a:xfrm>
        </p:spPr>
      </p:pic>
      <p:sp>
        <p:nvSpPr>
          <p:cNvPr id="55" name="Title 54"/>
          <p:cNvSpPr>
            <a:spLocks noGrp="1"/>
          </p:cNvSpPr>
          <p:nvPr>
            <p:ph type="title"/>
          </p:nvPr>
        </p:nvSpPr>
        <p:spPr/>
        <p:txBody>
          <a:bodyPr/>
          <a:lstStyle/>
          <a:p>
            <a:r>
              <a:rPr lang="en-US"/>
              <a:t>Three Columns Boxed</a:t>
            </a:r>
          </a:p>
        </p:txBody>
      </p:sp>
      <p:sp>
        <p:nvSpPr>
          <p:cNvPr id="2" name="Footer Placeholder 1"/>
          <p:cNvSpPr>
            <a:spLocks noGrp="1"/>
          </p:cNvSpPr>
          <p:nvPr>
            <p:ph type="ftr" sz="quarter" idx="21"/>
          </p:nvPr>
        </p:nvSpPr>
        <p:spPr/>
        <p:txBody>
          <a:bodyPr/>
          <a:lstStyle/>
          <a:p>
            <a:r>
              <a:rPr lang="en-US" dirty="0"/>
              <a:t>www.graphicriver.net/goashape</a:t>
            </a:r>
          </a:p>
        </p:txBody>
      </p:sp>
      <p:sp>
        <p:nvSpPr>
          <p:cNvPr id="16" name="Text Placeholder 15"/>
          <p:cNvSpPr>
            <a:spLocks noGrp="1"/>
          </p:cNvSpPr>
          <p:nvPr>
            <p:ph type="body" sz="quarter" idx="22"/>
          </p:nvPr>
        </p:nvSpPr>
        <p:spPr/>
        <p:txBody>
          <a:bodyPr/>
          <a:lstStyle/>
          <a:p>
            <a:r>
              <a:rPr lang="en-US"/>
              <a:t>Inactic felis quis tortor</a:t>
            </a:r>
          </a:p>
        </p:txBody>
      </p:sp>
      <p:sp>
        <p:nvSpPr>
          <p:cNvPr id="17" name="Text Placeholder 16"/>
          <p:cNvSpPr>
            <a:spLocks noGrp="1"/>
          </p:cNvSpPr>
          <p:nvPr>
            <p:ph type="body" sz="quarter" idx="23"/>
          </p:nvPr>
        </p:nvSpPr>
        <p:spPr/>
        <p:txBody>
          <a:bodyPr/>
          <a:lstStyle/>
          <a:p>
            <a:r>
              <a:rPr lang="en-US"/>
              <a:t>Macenas ullamcorper</a:t>
            </a:r>
          </a:p>
        </p:txBody>
      </p:sp>
      <p:sp>
        <p:nvSpPr>
          <p:cNvPr id="18" name="Text Placeholder 17"/>
          <p:cNvSpPr>
            <a:spLocks noGrp="1"/>
          </p:cNvSpPr>
          <p:nvPr>
            <p:ph type="body" sz="quarter" idx="24"/>
          </p:nvPr>
        </p:nvSpPr>
        <p:spPr/>
        <p:txBody>
          <a:bodyPr/>
          <a:lstStyle/>
          <a:p>
            <a:r>
              <a:rPr lang="en-US"/>
              <a:t>Quisque libero metus</a:t>
            </a:r>
          </a:p>
        </p:txBody>
      </p:sp>
      <p:sp>
        <p:nvSpPr>
          <p:cNvPr id="19" name="Text Placeholder 18"/>
          <p:cNvSpPr>
            <a:spLocks noGrp="1"/>
          </p:cNvSpPr>
          <p:nvPr>
            <p:ph type="body" sz="quarter" idx="25"/>
          </p:nvPr>
        </p:nvSpPr>
        <p:spPr/>
        <p:txBody>
          <a:bodyPr/>
          <a:lstStyle/>
          <a:p>
            <a:r>
              <a:rPr lang="en-US"/>
              <a:t>Cras ultricies mi eu turpis hendrerit fringilla. Cras risus ipsum, faucibus ut, ullamcorper id, varius.</a:t>
            </a:r>
          </a:p>
        </p:txBody>
      </p:sp>
      <p:sp>
        <p:nvSpPr>
          <p:cNvPr id="20" name="Text Placeholder 19"/>
          <p:cNvSpPr>
            <a:spLocks noGrp="1"/>
          </p:cNvSpPr>
          <p:nvPr>
            <p:ph type="body" sz="quarter" idx="26"/>
          </p:nvPr>
        </p:nvSpPr>
        <p:spPr/>
        <p:txBody>
          <a:bodyPr/>
          <a:lstStyle/>
          <a:p>
            <a:r>
              <a:rPr lang="en-US"/>
              <a:t>Cras ultricies mi eu turpis hendrerit fringilla. Cras risus ipsum, faucibus ut, ullamcorper id, varius.</a:t>
            </a:r>
          </a:p>
        </p:txBody>
      </p:sp>
      <p:sp>
        <p:nvSpPr>
          <p:cNvPr id="21" name="Text Placeholder 20"/>
          <p:cNvSpPr>
            <a:spLocks noGrp="1"/>
          </p:cNvSpPr>
          <p:nvPr>
            <p:ph type="body" sz="quarter" idx="27"/>
          </p:nvPr>
        </p:nvSpPr>
        <p:spPr/>
        <p:txBody>
          <a:bodyPr/>
          <a:lstStyle/>
          <a:p>
            <a:r>
              <a:rPr lang="en-US"/>
              <a:t>Cras ultricies mi eu turpis hendrerit fringilla. Cras risus ipsum, faucibus ut, ullamcorper id, varius.</a:t>
            </a:r>
          </a:p>
        </p:txBody>
      </p:sp>
      <p:sp>
        <p:nvSpPr>
          <p:cNvPr id="11" name="TextBox 10"/>
          <p:cNvSpPr txBox="1"/>
          <p:nvPr/>
        </p:nvSpPr>
        <p:spPr>
          <a:xfrm>
            <a:off x="2506138" y="-1413932"/>
            <a:ext cx="184673" cy="461642"/>
          </a:xfrm>
          <a:prstGeom prst="rect">
            <a:avLst/>
          </a:prstGeom>
          <a:noFill/>
        </p:spPr>
        <p:txBody>
          <a:bodyPr wrap="none" lIns="91418" tIns="45708" rIns="91418" bIns="45708" rtlCol="0">
            <a:spAutoFit/>
          </a:bodyPr>
          <a:lstStyle/>
          <a:p>
            <a:endParaRPr lang="en-US" sz="2400"/>
          </a:p>
        </p:txBody>
      </p:sp>
      <p:pic>
        <p:nvPicPr>
          <p:cNvPr id="30" name="Content Placeholder 29"/>
          <p:cNvPicPr>
            <a:picLocks noGrp="1"/>
          </p:cNvPicPr>
          <p:nvPr>
            <p:ph sz="quarter" idx="20"/>
          </p:nvPr>
        </p:nvPicPr>
        <p:blipFill rotWithShape="1">
          <a:blip r:embed="rId3" cstate="screen">
            <a:extLst>
              <a:ext uri="{28A0092B-C50C-407E-A947-70E740481C1C}">
                <a14:useLocalDpi xmlns:a14="http://schemas.microsoft.com/office/drawing/2010/main"/>
              </a:ext>
            </a:extLst>
          </a:blip>
          <a:srcRect/>
          <a:stretch/>
        </p:blipFill>
        <p:spPr>
          <a:xfrm>
            <a:off x="3239483" y="1504950"/>
            <a:ext cx="2700000" cy="1440000"/>
          </a:xfrm>
        </p:spPr>
      </p:pic>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96</a:t>
            </a:fld>
            <a:endParaRPr lang="en-US"/>
          </a:p>
        </p:txBody>
      </p:sp>
    </p:spTree>
    <p:extLst>
      <p:ext uri="{BB962C8B-B14F-4D97-AF65-F5344CB8AC3E}">
        <p14:creationId xmlns:p14="http://schemas.microsoft.com/office/powerpoint/2010/main" val="979526754"/>
      </p:ext>
    </p:extLst>
  </p:cSld>
  <p:clrMapOvr>
    <a:masterClrMapping/>
  </p:clrMapOvr>
  <mc:AlternateContent xmlns:mc="http://schemas.openxmlformats.org/markup-compatibility/2006" xmlns:p14="http://schemas.microsoft.com/office/powerpoint/2010/main">
    <mc:Choice Requires="p14">
      <p:transition spd="slow" p14:dur="1500" advClick="0" advTm="3000">
        <p14:warp dir="in"/>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00"/>
                                        <p:tgtEl>
                                          <p:spTgt spid="27"/>
                                        </p:tgtEl>
                                      </p:cBhvr>
                                    </p:animEffect>
                                    <p:anim calcmode="lin" valueType="num">
                                      <p:cBhvr>
                                        <p:cTn id="8" dur="200" fill="hold"/>
                                        <p:tgtEl>
                                          <p:spTgt spid="27"/>
                                        </p:tgtEl>
                                        <p:attrNameLst>
                                          <p:attrName>ppt_x</p:attrName>
                                        </p:attrNameLst>
                                      </p:cBhvr>
                                      <p:tavLst>
                                        <p:tav tm="0">
                                          <p:val>
                                            <p:strVal val="#ppt_x"/>
                                          </p:val>
                                        </p:tav>
                                        <p:tav tm="100000">
                                          <p:val>
                                            <p:strVal val="#ppt_x"/>
                                          </p:val>
                                        </p:tav>
                                      </p:tavLst>
                                    </p:anim>
                                    <p:anim calcmode="lin" valueType="num">
                                      <p:cBhvr>
                                        <p:cTn id="9" dur="2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200"/>
                            </p:stCondLst>
                            <p:childTnLst>
                              <p:par>
                                <p:cTn id="11" presetID="42" presetClass="entr" presetSubtype="0"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200"/>
                                        <p:tgtEl>
                                          <p:spTgt spid="25"/>
                                        </p:tgtEl>
                                      </p:cBhvr>
                                    </p:animEffect>
                                    <p:anim calcmode="lin" valueType="num">
                                      <p:cBhvr>
                                        <p:cTn id="14" dur="200" fill="hold"/>
                                        <p:tgtEl>
                                          <p:spTgt spid="25"/>
                                        </p:tgtEl>
                                        <p:attrNameLst>
                                          <p:attrName>ppt_x</p:attrName>
                                        </p:attrNameLst>
                                      </p:cBhvr>
                                      <p:tavLst>
                                        <p:tav tm="0">
                                          <p:val>
                                            <p:strVal val="#ppt_x"/>
                                          </p:val>
                                        </p:tav>
                                        <p:tav tm="100000">
                                          <p:val>
                                            <p:strVal val="#ppt_x"/>
                                          </p:val>
                                        </p:tav>
                                      </p:tavLst>
                                    </p:anim>
                                    <p:anim calcmode="lin" valueType="num">
                                      <p:cBhvr>
                                        <p:cTn id="15" dur="200" fill="hold"/>
                                        <p:tgtEl>
                                          <p:spTgt spid="25"/>
                                        </p:tgtEl>
                                        <p:attrNameLst>
                                          <p:attrName>ppt_y</p:attrName>
                                        </p:attrNameLst>
                                      </p:cBhvr>
                                      <p:tavLst>
                                        <p:tav tm="0">
                                          <p:val>
                                            <p:strVal val="#ppt_y+.1"/>
                                          </p:val>
                                        </p:tav>
                                        <p:tav tm="100000">
                                          <p:val>
                                            <p:strVal val="#ppt_y"/>
                                          </p:val>
                                        </p:tav>
                                      </p:tavLst>
                                    </p:anim>
                                  </p:childTnLst>
                                </p:cTn>
                              </p:par>
                            </p:childTnLst>
                          </p:cTn>
                        </p:par>
                        <p:par>
                          <p:cTn id="16" fill="hold">
                            <p:stCondLst>
                              <p:cond delay="400"/>
                            </p:stCondLst>
                            <p:childTnLst>
                              <p:par>
                                <p:cTn id="17" presetID="42"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00"/>
                                        <p:tgtEl>
                                          <p:spTgt spid="30"/>
                                        </p:tgtEl>
                                      </p:cBhvr>
                                    </p:animEffect>
                                    <p:anim calcmode="lin" valueType="num">
                                      <p:cBhvr>
                                        <p:cTn id="20" dur="200" fill="hold"/>
                                        <p:tgtEl>
                                          <p:spTgt spid="30"/>
                                        </p:tgtEl>
                                        <p:attrNameLst>
                                          <p:attrName>ppt_x</p:attrName>
                                        </p:attrNameLst>
                                      </p:cBhvr>
                                      <p:tavLst>
                                        <p:tav tm="0">
                                          <p:val>
                                            <p:strVal val="#ppt_x"/>
                                          </p:val>
                                        </p:tav>
                                        <p:tav tm="100000">
                                          <p:val>
                                            <p:strVal val="#ppt_x"/>
                                          </p:val>
                                        </p:tav>
                                      </p:tavLst>
                                    </p:anim>
                                    <p:anim calcmode="lin" valueType="num">
                                      <p:cBhvr>
                                        <p:cTn id="21" dur="200" fill="hold"/>
                                        <p:tgtEl>
                                          <p:spTgt spid="30"/>
                                        </p:tgtEl>
                                        <p:attrNameLst>
                                          <p:attrName>ppt_y</p:attrName>
                                        </p:attrNameLst>
                                      </p:cBhvr>
                                      <p:tavLst>
                                        <p:tav tm="0">
                                          <p:val>
                                            <p:strVal val="#ppt_y+.1"/>
                                          </p:val>
                                        </p:tav>
                                        <p:tav tm="100000">
                                          <p:val>
                                            <p:strVal val="#ppt_y"/>
                                          </p:val>
                                        </p:tav>
                                      </p:tavLst>
                                    </p:anim>
                                  </p:childTnLst>
                                </p:cTn>
                              </p:par>
                            </p:childTnLst>
                          </p:cTn>
                        </p:par>
                        <p:par>
                          <p:cTn id="22" fill="hold">
                            <p:stCondLst>
                              <p:cond delay="600"/>
                            </p:stCondLst>
                            <p:childTnLst>
                              <p:par>
                                <p:cTn id="23" presetID="42" presetClass="entr" presetSubtype="0" fill="hold" grpId="0" nodeType="afterEffect">
                                  <p:stCondLst>
                                    <p:cond delay="0"/>
                                  </p:stCondLst>
                                  <p:childTnLst>
                                    <p:set>
                                      <p:cBhvr>
                                        <p:cTn id="24" dur="1" fill="hold">
                                          <p:stCondLst>
                                            <p:cond delay="0"/>
                                          </p:stCondLst>
                                        </p:cTn>
                                        <p:tgtEl>
                                          <p:spTgt spid="16">
                                            <p:bg/>
                                          </p:spTgt>
                                        </p:tgtEl>
                                        <p:attrNameLst>
                                          <p:attrName>style.visibility</p:attrName>
                                        </p:attrNameLst>
                                      </p:cBhvr>
                                      <p:to>
                                        <p:strVal val="visible"/>
                                      </p:to>
                                    </p:set>
                                    <p:animEffect transition="in" filter="fade">
                                      <p:cBhvr>
                                        <p:cTn id="25" dur="200"/>
                                        <p:tgtEl>
                                          <p:spTgt spid="16">
                                            <p:bg/>
                                          </p:spTgt>
                                        </p:tgtEl>
                                      </p:cBhvr>
                                    </p:animEffect>
                                    <p:anim calcmode="lin" valueType="num">
                                      <p:cBhvr>
                                        <p:cTn id="26" dur="200" fill="hold"/>
                                        <p:tgtEl>
                                          <p:spTgt spid="16">
                                            <p:bg/>
                                          </p:spTgt>
                                        </p:tgtEl>
                                        <p:attrNameLst>
                                          <p:attrName>ppt_x</p:attrName>
                                        </p:attrNameLst>
                                      </p:cBhvr>
                                      <p:tavLst>
                                        <p:tav tm="0">
                                          <p:val>
                                            <p:strVal val="#ppt_x"/>
                                          </p:val>
                                        </p:tav>
                                        <p:tav tm="100000">
                                          <p:val>
                                            <p:strVal val="#ppt_x"/>
                                          </p:val>
                                        </p:tav>
                                      </p:tavLst>
                                    </p:anim>
                                    <p:anim calcmode="lin" valueType="num">
                                      <p:cBhvr>
                                        <p:cTn id="27" dur="200" fill="hold"/>
                                        <p:tgtEl>
                                          <p:spTgt spid="16">
                                            <p:bg/>
                                          </p:spTgt>
                                        </p:tgtEl>
                                        <p:attrNameLst>
                                          <p:attrName>ppt_y</p:attrName>
                                        </p:attrNameLst>
                                      </p:cBhvr>
                                      <p:tavLst>
                                        <p:tav tm="0">
                                          <p:val>
                                            <p:strVal val="#ppt_y+.1"/>
                                          </p:val>
                                        </p:tav>
                                        <p:tav tm="100000">
                                          <p:val>
                                            <p:strVal val="#ppt_y"/>
                                          </p:val>
                                        </p:tav>
                                      </p:tavLst>
                                    </p:anim>
                                  </p:childTnLst>
                                </p:cTn>
                              </p:par>
                            </p:childTnLst>
                          </p:cTn>
                        </p:par>
                        <p:par>
                          <p:cTn id="28" fill="hold">
                            <p:stCondLst>
                              <p:cond delay="800"/>
                            </p:stCondLst>
                            <p:childTnLst>
                              <p:par>
                                <p:cTn id="29" presetID="42" presetClass="entr" presetSubtype="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Effect transition="in" filter="fade">
                                      <p:cBhvr>
                                        <p:cTn id="31" dur="200"/>
                                        <p:tgtEl>
                                          <p:spTgt spid="16">
                                            <p:txEl>
                                              <p:pRg st="0" end="0"/>
                                            </p:txEl>
                                          </p:spTgt>
                                        </p:tgtEl>
                                      </p:cBhvr>
                                    </p:animEffect>
                                    <p:anim calcmode="lin" valueType="num">
                                      <p:cBhvr>
                                        <p:cTn id="32" dur="2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33" dur="2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42" presetClass="entr" presetSubtype="0" fill="hold" grpId="0" nodeType="afterEffect">
                                  <p:stCondLst>
                                    <p:cond delay="0"/>
                                  </p:stCondLst>
                                  <p:childTnLst>
                                    <p:set>
                                      <p:cBhvr>
                                        <p:cTn id="36" dur="1" fill="hold">
                                          <p:stCondLst>
                                            <p:cond delay="0"/>
                                          </p:stCondLst>
                                        </p:cTn>
                                        <p:tgtEl>
                                          <p:spTgt spid="17">
                                            <p:bg/>
                                          </p:spTgt>
                                        </p:tgtEl>
                                        <p:attrNameLst>
                                          <p:attrName>style.visibility</p:attrName>
                                        </p:attrNameLst>
                                      </p:cBhvr>
                                      <p:to>
                                        <p:strVal val="visible"/>
                                      </p:to>
                                    </p:set>
                                    <p:animEffect transition="in" filter="fade">
                                      <p:cBhvr>
                                        <p:cTn id="37" dur="200"/>
                                        <p:tgtEl>
                                          <p:spTgt spid="17">
                                            <p:bg/>
                                          </p:spTgt>
                                        </p:tgtEl>
                                      </p:cBhvr>
                                    </p:animEffect>
                                    <p:anim calcmode="lin" valueType="num">
                                      <p:cBhvr>
                                        <p:cTn id="38" dur="200" fill="hold"/>
                                        <p:tgtEl>
                                          <p:spTgt spid="17">
                                            <p:bg/>
                                          </p:spTgt>
                                        </p:tgtEl>
                                        <p:attrNameLst>
                                          <p:attrName>ppt_x</p:attrName>
                                        </p:attrNameLst>
                                      </p:cBhvr>
                                      <p:tavLst>
                                        <p:tav tm="0">
                                          <p:val>
                                            <p:strVal val="#ppt_x"/>
                                          </p:val>
                                        </p:tav>
                                        <p:tav tm="100000">
                                          <p:val>
                                            <p:strVal val="#ppt_x"/>
                                          </p:val>
                                        </p:tav>
                                      </p:tavLst>
                                    </p:anim>
                                    <p:anim calcmode="lin" valueType="num">
                                      <p:cBhvr>
                                        <p:cTn id="39" dur="200" fill="hold"/>
                                        <p:tgtEl>
                                          <p:spTgt spid="17">
                                            <p:bg/>
                                          </p:spTgt>
                                        </p:tgtEl>
                                        <p:attrNameLst>
                                          <p:attrName>ppt_y</p:attrName>
                                        </p:attrNameLst>
                                      </p:cBhvr>
                                      <p:tavLst>
                                        <p:tav tm="0">
                                          <p:val>
                                            <p:strVal val="#ppt_y+.1"/>
                                          </p:val>
                                        </p:tav>
                                        <p:tav tm="100000">
                                          <p:val>
                                            <p:strVal val="#ppt_y"/>
                                          </p:val>
                                        </p:tav>
                                      </p:tavLst>
                                    </p:anim>
                                  </p:childTnLst>
                                </p:cTn>
                              </p:par>
                            </p:childTnLst>
                          </p:cTn>
                        </p:par>
                        <p:par>
                          <p:cTn id="40" fill="hold">
                            <p:stCondLst>
                              <p:cond delay="1200"/>
                            </p:stCondLst>
                            <p:childTnLst>
                              <p:par>
                                <p:cTn id="41" presetID="42" presetClass="entr" presetSubtype="0" fill="hold" grpId="0" nodeType="after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animEffect transition="in" filter="fade">
                                      <p:cBhvr>
                                        <p:cTn id="43" dur="200"/>
                                        <p:tgtEl>
                                          <p:spTgt spid="17">
                                            <p:txEl>
                                              <p:pRg st="0" end="0"/>
                                            </p:txEl>
                                          </p:spTgt>
                                        </p:tgtEl>
                                      </p:cBhvr>
                                    </p:animEffect>
                                    <p:anim calcmode="lin" valueType="num">
                                      <p:cBhvr>
                                        <p:cTn id="44" dur="2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45" dur="2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1400"/>
                            </p:stCondLst>
                            <p:childTnLst>
                              <p:par>
                                <p:cTn id="47" presetID="42" presetClass="entr" presetSubtype="0" fill="hold" grpId="0" nodeType="afterEffect">
                                  <p:stCondLst>
                                    <p:cond delay="0"/>
                                  </p:stCondLst>
                                  <p:childTnLst>
                                    <p:set>
                                      <p:cBhvr>
                                        <p:cTn id="48" dur="1" fill="hold">
                                          <p:stCondLst>
                                            <p:cond delay="0"/>
                                          </p:stCondLst>
                                        </p:cTn>
                                        <p:tgtEl>
                                          <p:spTgt spid="18">
                                            <p:bg/>
                                          </p:spTgt>
                                        </p:tgtEl>
                                        <p:attrNameLst>
                                          <p:attrName>style.visibility</p:attrName>
                                        </p:attrNameLst>
                                      </p:cBhvr>
                                      <p:to>
                                        <p:strVal val="visible"/>
                                      </p:to>
                                    </p:set>
                                    <p:animEffect transition="in" filter="fade">
                                      <p:cBhvr>
                                        <p:cTn id="49" dur="200"/>
                                        <p:tgtEl>
                                          <p:spTgt spid="18">
                                            <p:bg/>
                                          </p:spTgt>
                                        </p:tgtEl>
                                      </p:cBhvr>
                                    </p:animEffect>
                                    <p:anim calcmode="lin" valueType="num">
                                      <p:cBhvr>
                                        <p:cTn id="50" dur="200" fill="hold"/>
                                        <p:tgtEl>
                                          <p:spTgt spid="18">
                                            <p:bg/>
                                          </p:spTgt>
                                        </p:tgtEl>
                                        <p:attrNameLst>
                                          <p:attrName>ppt_x</p:attrName>
                                        </p:attrNameLst>
                                      </p:cBhvr>
                                      <p:tavLst>
                                        <p:tav tm="0">
                                          <p:val>
                                            <p:strVal val="#ppt_x"/>
                                          </p:val>
                                        </p:tav>
                                        <p:tav tm="100000">
                                          <p:val>
                                            <p:strVal val="#ppt_x"/>
                                          </p:val>
                                        </p:tav>
                                      </p:tavLst>
                                    </p:anim>
                                    <p:anim calcmode="lin" valueType="num">
                                      <p:cBhvr>
                                        <p:cTn id="51" dur="200" fill="hold"/>
                                        <p:tgtEl>
                                          <p:spTgt spid="18">
                                            <p:bg/>
                                          </p:spTgt>
                                        </p:tgtEl>
                                        <p:attrNameLst>
                                          <p:attrName>ppt_y</p:attrName>
                                        </p:attrNameLst>
                                      </p:cBhvr>
                                      <p:tavLst>
                                        <p:tav tm="0">
                                          <p:val>
                                            <p:strVal val="#ppt_y+.1"/>
                                          </p:val>
                                        </p:tav>
                                        <p:tav tm="100000">
                                          <p:val>
                                            <p:strVal val="#ppt_y"/>
                                          </p:val>
                                        </p:tav>
                                      </p:tavLst>
                                    </p:anim>
                                  </p:childTnLst>
                                </p:cTn>
                              </p:par>
                            </p:childTnLst>
                          </p:cTn>
                        </p:par>
                        <p:par>
                          <p:cTn id="52" fill="hold">
                            <p:stCondLst>
                              <p:cond delay="1600"/>
                            </p:stCondLst>
                            <p:childTnLst>
                              <p:par>
                                <p:cTn id="53" presetID="42" presetClass="entr" presetSubtype="0" fill="hold" grpId="0" nodeType="afterEffect">
                                  <p:stCondLst>
                                    <p:cond delay="0"/>
                                  </p:stCondLst>
                                  <p:childTnLst>
                                    <p:set>
                                      <p:cBhvr>
                                        <p:cTn id="54" dur="1" fill="hold">
                                          <p:stCondLst>
                                            <p:cond delay="0"/>
                                          </p:stCondLst>
                                        </p:cTn>
                                        <p:tgtEl>
                                          <p:spTgt spid="18">
                                            <p:txEl>
                                              <p:pRg st="0" end="0"/>
                                            </p:txEl>
                                          </p:spTgt>
                                        </p:tgtEl>
                                        <p:attrNameLst>
                                          <p:attrName>style.visibility</p:attrName>
                                        </p:attrNameLst>
                                      </p:cBhvr>
                                      <p:to>
                                        <p:strVal val="visible"/>
                                      </p:to>
                                    </p:set>
                                    <p:animEffect transition="in" filter="fade">
                                      <p:cBhvr>
                                        <p:cTn id="55" dur="200"/>
                                        <p:tgtEl>
                                          <p:spTgt spid="18">
                                            <p:txEl>
                                              <p:pRg st="0" end="0"/>
                                            </p:txEl>
                                          </p:spTgt>
                                        </p:tgtEl>
                                      </p:cBhvr>
                                    </p:animEffect>
                                    <p:anim calcmode="lin" valueType="num">
                                      <p:cBhvr>
                                        <p:cTn id="56" dur="2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57" dur="2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par>
                          <p:cTn id="58" fill="hold">
                            <p:stCondLst>
                              <p:cond delay="1800"/>
                            </p:stCondLst>
                            <p:childTnLst>
                              <p:par>
                                <p:cTn id="59" presetID="42" presetClass="entr" presetSubtype="0" fill="hold" grpId="0" nodeType="afterEffect">
                                  <p:stCondLst>
                                    <p:cond delay="0"/>
                                  </p:stCondLst>
                                  <p:childTnLst>
                                    <p:set>
                                      <p:cBhvr>
                                        <p:cTn id="60" dur="1" fill="hold">
                                          <p:stCondLst>
                                            <p:cond delay="0"/>
                                          </p:stCondLst>
                                        </p:cTn>
                                        <p:tgtEl>
                                          <p:spTgt spid="19">
                                            <p:bg/>
                                          </p:spTgt>
                                        </p:tgtEl>
                                        <p:attrNameLst>
                                          <p:attrName>style.visibility</p:attrName>
                                        </p:attrNameLst>
                                      </p:cBhvr>
                                      <p:to>
                                        <p:strVal val="visible"/>
                                      </p:to>
                                    </p:set>
                                    <p:animEffect transition="in" filter="fade">
                                      <p:cBhvr>
                                        <p:cTn id="61" dur="200"/>
                                        <p:tgtEl>
                                          <p:spTgt spid="19">
                                            <p:bg/>
                                          </p:spTgt>
                                        </p:tgtEl>
                                      </p:cBhvr>
                                    </p:animEffect>
                                    <p:anim calcmode="lin" valueType="num">
                                      <p:cBhvr>
                                        <p:cTn id="62" dur="200" fill="hold"/>
                                        <p:tgtEl>
                                          <p:spTgt spid="19">
                                            <p:bg/>
                                          </p:spTgt>
                                        </p:tgtEl>
                                        <p:attrNameLst>
                                          <p:attrName>ppt_x</p:attrName>
                                        </p:attrNameLst>
                                      </p:cBhvr>
                                      <p:tavLst>
                                        <p:tav tm="0">
                                          <p:val>
                                            <p:strVal val="#ppt_x"/>
                                          </p:val>
                                        </p:tav>
                                        <p:tav tm="100000">
                                          <p:val>
                                            <p:strVal val="#ppt_x"/>
                                          </p:val>
                                        </p:tav>
                                      </p:tavLst>
                                    </p:anim>
                                    <p:anim calcmode="lin" valueType="num">
                                      <p:cBhvr>
                                        <p:cTn id="63" dur="200" fill="hold"/>
                                        <p:tgtEl>
                                          <p:spTgt spid="19">
                                            <p:bg/>
                                          </p:spTgt>
                                        </p:tgtEl>
                                        <p:attrNameLst>
                                          <p:attrName>ppt_y</p:attrName>
                                        </p:attrNameLst>
                                      </p:cBhvr>
                                      <p:tavLst>
                                        <p:tav tm="0">
                                          <p:val>
                                            <p:strVal val="#ppt_y+.1"/>
                                          </p:val>
                                        </p:tav>
                                        <p:tav tm="100000">
                                          <p:val>
                                            <p:strVal val="#ppt_y"/>
                                          </p:val>
                                        </p:tav>
                                      </p:tavLst>
                                    </p:anim>
                                  </p:childTnLst>
                                </p:cTn>
                              </p:par>
                            </p:childTnLst>
                          </p:cTn>
                        </p:par>
                        <p:par>
                          <p:cTn id="64" fill="hold">
                            <p:stCondLst>
                              <p:cond delay="2000"/>
                            </p:stCondLst>
                            <p:childTnLst>
                              <p:par>
                                <p:cTn id="65" presetID="42" presetClass="entr" presetSubtype="0" fill="hold" grpId="0" nodeType="afterEffect">
                                  <p:stCondLst>
                                    <p:cond delay="0"/>
                                  </p:stCondLst>
                                  <p:childTnLst>
                                    <p:set>
                                      <p:cBhvr>
                                        <p:cTn id="66" dur="1" fill="hold">
                                          <p:stCondLst>
                                            <p:cond delay="0"/>
                                          </p:stCondLst>
                                        </p:cTn>
                                        <p:tgtEl>
                                          <p:spTgt spid="19">
                                            <p:txEl>
                                              <p:pRg st="0" end="0"/>
                                            </p:txEl>
                                          </p:spTgt>
                                        </p:tgtEl>
                                        <p:attrNameLst>
                                          <p:attrName>style.visibility</p:attrName>
                                        </p:attrNameLst>
                                      </p:cBhvr>
                                      <p:to>
                                        <p:strVal val="visible"/>
                                      </p:to>
                                    </p:set>
                                    <p:animEffect transition="in" filter="fade">
                                      <p:cBhvr>
                                        <p:cTn id="67" dur="200"/>
                                        <p:tgtEl>
                                          <p:spTgt spid="19">
                                            <p:txEl>
                                              <p:pRg st="0" end="0"/>
                                            </p:txEl>
                                          </p:spTgt>
                                        </p:tgtEl>
                                      </p:cBhvr>
                                    </p:animEffect>
                                    <p:anim calcmode="lin" valueType="num">
                                      <p:cBhvr>
                                        <p:cTn id="68" dur="2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69" dur="2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par>
                          <p:cTn id="70" fill="hold">
                            <p:stCondLst>
                              <p:cond delay="2200"/>
                            </p:stCondLst>
                            <p:childTnLst>
                              <p:par>
                                <p:cTn id="71" presetID="42" presetClass="entr" presetSubtype="0" fill="hold" grpId="0" nodeType="afterEffect">
                                  <p:stCondLst>
                                    <p:cond delay="0"/>
                                  </p:stCondLst>
                                  <p:childTnLst>
                                    <p:set>
                                      <p:cBhvr>
                                        <p:cTn id="72" dur="1" fill="hold">
                                          <p:stCondLst>
                                            <p:cond delay="0"/>
                                          </p:stCondLst>
                                        </p:cTn>
                                        <p:tgtEl>
                                          <p:spTgt spid="20">
                                            <p:bg/>
                                          </p:spTgt>
                                        </p:tgtEl>
                                        <p:attrNameLst>
                                          <p:attrName>style.visibility</p:attrName>
                                        </p:attrNameLst>
                                      </p:cBhvr>
                                      <p:to>
                                        <p:strVal val="visible"/>
                                      </p:to>
                                    </p:set>
                                    <p:animEffect transition="in" filter="fade">
                                      <p:cBhvr>
                                        <p:cTn id="73" dur="200"/>
                                        <p:tgtEl>
                                          <p:spTgt spid="20">
                                            <p:bg/>
                                          </p:spTgt>
                                        </p:tgtEl>
                                      </p:cBhvr>
                                    </p:animEffect>
                                    <p:anim calcmode="lin" valueType="num">
                                      <p:cBhvr>
                                        <p:cTn id="74" dur="200" fill="hold"/>
                                        <p:tgtEl>
                                          <p:spTgt spid="20">
                                            <p:bg/>
                                          </p:spTgt>
                                        </p:tgtEl>
                                        <p:attrNameLst>
                                          <p:attrName>ppt_x</p:attrName>
                                        </p:attrNameLst>
                                      </p:cBhvr>
                                      <p:tavLst>
                                        <p:tav tm="0">
                                          <p:val>
                                            <p:strVal val="#ppt_x"/>
                                          </p:val>
                                        </p:tav>
                                        <p:tav tm="100000">
                                          <p:val>
                                            <p:strVal val="#ppt_x"/>
                                          </p:val>
                                        </p:tav>
                                      </p:tavLst>
                                    </p:anim>
                                    <p:anim calcmode="lin" valueType="num">
                                      <p:cBhvr>
                                        <p:cTn id="75" dur="200" fill="hold"/>
                                        <p:tgtEl>
                                          <p:spTgt spid="20">
                                            <p:bg/>
                                          </p:spTgt>
                                        </p:tgtEl>
                                        <p:attrNameLst>
                                          <p:attrName>ppt_y</p:attrName>
                                        </p:attrNameLst>
                                      </p:cBhvr>
                                      <p:tavLst>
                                        <p:tav tm="0">
                                          <p:val>
                                            <p:strVal val="#ppt_y+.1"/>
                                          </p:val>
                                        </p:tav>
                                        <p:tav tm="100000">
                                          <p:val>
                                            <p:strVal val="#ppt_y"/>
                                          </p:val>
                                        </p:tav>
                                      </p:tavLst>
                                    </p:anim>
                                  </p:childTnLst>
                                </p:cTn>
                              </p:par>
                            </p:childTnLst>
                          </p:cTn>
                        </p:par>
                        <p:par>
                          <p:cTn id="76" fill="hold">
                            <p:stCondLst>
                              <p:cond delay="2400"/>
                            </p:stCondLst>
                            <p:childTnLst>
                              <p:par>
                                <p:cTn id="77" presetID="42" presetClass="entr" presetSubtype="0" fill="hold" grpId="0" nodeType="afterEffect">
                                  <p:stCondLst>
                                    <p:cond delay="0"/>
                                  </p:stCondLst>
                                  <p:childTnLst>
                                    <p:set>
                                      <p:cBhvr>
                                        <p:cTn id="78" dur="1" fill="hold">
                                          <p:stCondLst>
                                            <p:cond delay="0"/>
                                          </p:stCondLst>
                                        </p:cTn>
                                        <p:tgtEl>
                                          <p:spTgt spid="20">
                                            <p:txEl>
                                              <p:pRg st="0" end="0"/>
                                            </p:txEl>
                                          </p:spTgt>
                                        </p:tgtEl>
                                        <p:attrNameLst>
                                          <p:attrName>style.visibility</p:attrName>
                                        </p:attrNameLst>
                                      </p:cBhvr>
                                      <p:to>
                                        <p:strVal val="visible"/>
                                      </p:to>
                                    </p:set>
                                    <p:animEffect transition="in" filter="fade">
                                      <p:cBhvr>
                                        <p:cTn id="79" dur="200"/>
                                        <p:tgtEl>
                                          <p:spTgt spid="20">
                                            <p:txEl>
                                              <p:pRg st="0" end="0"/>
                                            </p:txEl>
                                          </p:spTgt>
                                        </p:tgtEl>
                                      </p:cBhvr>
                                    </p:animEffect>
                                    <p:anim calcmode="lin" valueType="num">
                                      <p:cBhvr>
                                        <p:cTn id="80" dur="2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81" dur="2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82" fill="hold">
                            <p:stCondLst>
                              <p:cond delay="2600"/>
                            </p:stCondLst>
                            <p:childTnLst>
                              <p:par>
                                <p:cTn id="83" presetID="42" presetClass="entr" presetSubtype="0" fill="hold" grpId="0" nodeType="afterEffect">
                                  <p:stCondLst>
                                    <p:cond delay="0"/>
                                  </p:stCondLst>
                                  <p:childTnLst>
                                    <p:set>
                                      <p:cBhvr>
                                        <p:cTn id="84" dur="1" fill="hold">
                                          <p:stCondLst>
                                            <p:cond delay="0"/>
                                          </p:stCondLst>
                                        </p:cTn>
                                        <p:tgtEl>
                                          <p:spTgt spid="21">
                                            <p:bg/>
                                          </p:spTgt>
                                        </p:tgtEl>
                                        <p:attrNameLst>
                                          <p:attrName>style.visibility</p:attrName>
                                        </p:attrNameLst>
                                      </p:cBhvr>
                                      <p:to>
                                        <p:strVal val="visible"/>
                                      </p:to>
                                    </p:set>
                                    <p:animEffect transition="in" filter="fade">
                                      <p:cBhvr>
                                        <p:cTn id="85" dur="200"/>
                                        <p:tgtEl>
                                          <p:spTgt spid="21">
                                            <p:bg/>
                                          </p:spTgt>
                                        </p:tgtEl>
                                      </p:cBhvr>
                                    </p:animEffect>
                                    <p:anim calcmode="lin" valueType="num">
                                      <p:cBhvr>
                                        <p:cTn id="86" dur="200" fill="hold"/>
                                        <p:tgtEl>
                                          <p:spTgt spid="21">
                                            <p:bg/>
                                          </p:spTgt>
                                        </p:tgtEl>
                                        <p:attrNameLst>
                                          <p:attrName>ppt_x</p:attrName>
                                        </p:attrNameLst>
                                      </p:cBhvr>
                                      <p:tavLst>
                                        <p:tav tm="0">
                                          <p:val>
                                            <p:strVal val="#ppt_x"/>
                                          </p:val>
                                        </p:tav>
                                        <p:tav tm="100000">
                                          <p:val>
                                            <p:strVal val="#ppt_x"/>
                                          </p:val>
                                        </p:tav>
                                      </p:tavLst>
                                    </p:anim>
                                    <p:anim calcmode="lin" valueType="num">
                                      <p:cBhvr>
                                        <p:cTn id="87" dur="200" fill="hold"/>
                                        <p:tgtEl>
                                          <p:spTgt spid="21">
                                            <p:bg/>
                                          </p:spTgt>
                                        </p:tgtEl>
                                        <p:attrNameLst>
                                          <p:attrName>ppt_y</p:attrName>
                                        </p:attrNameLst>
                                      </p:cBhvr>
                                      <p:tavLst>
                                        <p:tav tm="0">
                                          <p:val>
                                            <p:strVal val="#ppt_y+.1"/>
                                          </p:val>
                                        </p:tav>
                                        <p:tav tm="100000">
                                          <p:val>
                                            <p:strVal val="#ppt_y"/>
                                          </p:val>
                                        </p:tav>
                                      </p:tavLst>
                                    </p:anim>
                                  </p:childTnLst>
                                </p:cTn>
                              </p:par>
                            </p:childTnLst>
                          </p:cTn>
                        </p:par>
                        <p:par>
                          <p:cTn id="88" fill="hold">
                            <p:stCondLst>
                              <p:cond delay="2800"/>
                            </p:stCondLst>
                            <p:childTnLst>
                              <p:par>
                                <p:cTn id="89" presetID="42" presetClass="entr" presetSubtype="0" fill="hold" grpId="0" nodeType="afterEffect">
                                  <p:stCondLst>
                                    <p:cond delay="0"/>
                                  </p:stCondLst>
                                  <p:childTnLst>
                                    <p:set>
                                      <p:cBhvr>
                                        <p:cTn id="90" dur="1" fill="hold">
                                          <p:stCondLst>
                                            <p:cond delay="0"/>
                                          </p:stCondLst>
                                        </p:cTn>
                                        <p:tgtEl>
                                          <p:spTgt spid="21">
                                            <p:txEl>
                                              <p:pRg st="0" end="0"/>
                                            </p:txEl>
                                          </p:spTgt>
                                        </p:tgtEl>
                                        <p:attrNameLst>
                                          <p:attrName>style.visibility</p:attrName>
                                        </p:attrNameLst>
                                      </p:cBhvr>
                                      <p:to>
                                        <p:strVal val="visible"/>
                                      </p:to>
                                    </p:set>
                                    <p:animEffect transition="in" filter="fade">
                                      <p:cBhvr>
                                        <p:cTn id="91" dur="200"/>
                                        <p:tgtEl>
                                          <p:spTgt spid="21">
                                            <p:txEl>
                                              <p:pRg st="0" end="0"/>
                                            </p:txEl>
                                          </p:spTgt>
                                        </p:tgtEl>
                                      </p:cBhvr>
                                    </p:animEffect>
                                    <p:anim calcmode="lin" valueType="num">
                                      <p:cBhvr>
                                        <p:cTn id="92" dur="2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3" dur="2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animBg="1"/>
      <p:bldP spid="17" grpId="0" build="p" animBg="1"/>
      <p:bldP spid="18" grpId="0" build="p" animBg="1"/>
      <p:bldP spid="19" grpId="0" build="p" animBg="1"/>
      <p:bldP spid="20" grpId="0" build="p" animBg="1"/>
      <p:bldP spid="21" grpId="0" build="p"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p:cNvPicPr>
            <a:picLocks noGrp="1"/>
          </p:cNvPicPr>
          <p:nvPr>
            <p:ph sz="quarter" idx="14"/>
          </p:nvPr>
        </p:nvPicPr>
        <p:blipFill rotWithShape="1">
          <a:blip r:embed="rId3" cstate="screen">
            <a:extLst>
              <a:ext uri="{28A0092B-C50C-407E-A947-70E740481C1C}">
                <a14:useLocalDpi xmlns:a14="http://schemas.microsoft.com/office/drawing/2010/main"/>
              </a:ext>
            </a:extLst>
          </a:blip>
          <a:srcRect/>
          <a:stretch/>
        </p:blipFill>
        <p:spPr>
          <a:xfrm>
            <a:off x="3778500" y="1504952"/>
            <a:ext cx="1620000" cy="1722600"/>
          </a:xfrm>
        </p:spPr>
      </p:pic>
      <p:pic>
        <p:nvPicPr>
          <p:cNvPr id="25" name="Content Placeholder 24"/>
          <p:cNvPicPr>
            <a:picLocks noGrp="1"/>
          </p:cNvPicPr>
          <p:nvPr>
            <p:ph sz="quarter" idx="19"/>
          </p:nvPr>
        </p:nvPicPr>
        <p:blipFill rotWithShape="1">
          <a:blip r:embed="rId4" cstate="screen">
            <a:extLst>
              <a:ext uri="{28A0092B-C50C-407E-A947-70E740481C1C}">
                <a14:useLocalDpi xmlns:a14="http://schemas.microsoft.com/office/drawing/2010/main"/>
              </a:ext>
            </a:extLst>
          </a:blip>
          <a:srcRect/>
          <a:stretch/>
        </p:blipFill>
        <p:spPr>
          <a:xfrm>
            <a:off x="286294" y="1504952"/>
            <a:ext cx="1618723" cy="1722600"/>
          </a:xfrm>
        </p:spPr>
      </p:pic>
      <p:pic>
        <p:nvPicPr>
          <p:cNvPr id="30" name="Content Placeholder 29"/>
          <p:cNvPicPr>
            <a:picLocks noGrp="1"/>
          </p:cNvPicPr>
          <p:nvPr>
            <p:ph sz="quarter" idx="20"/>
          </p:nvPr>
        </p:nvPicPr>
        <p:blipFill rotWithShape="1">
          <a:blip r:embed="rId3" cstate="screen">
            <a:extLst>
              <a:ext uri="{28A0092B-C50C-407E-A947-70E740481C1C}">
                <a14:useLocalDpi xmlns:a14="http://schemas.microsoft.com/office/drawing/2010/main"/>
              </a:ext>
            </a:extLst>
          </a:blip>
          <a:srcRect/>
          <a:stretch/>
        </p:blipFill>
        <p:spPr>
          <a:xfrm>
            <a:off x="2031749" y="1505096"/>
            <a:ext cx="1620000" cy="1722600"/>
          </a:xfrm>
        </p:spPr>
      </p:pic>
      <p:sp>
        <p:nvSpPr>
          <p:cNvPr id="55" name="Title 54"/>
          <p:cNvSpPr>
            <a:spLocks noGrp="1"/>
          </p:cNvSpPr>
          <p:nvPr>
            <p:ph type="title"/>
          </p:nvPr>
        </p:nvSpPr>
        <p:spPr/>
        <p:txBody>
          <a:bodyPr/>
          <a:lstStyle/>
          <a:p>
            <a:r>
              <a:rPr lang="en-US"/>
              <a:t>Five Columns</a:t>
            </a:r>
          </a:p>
        </p:txBody>
      </p:sp>
      <p:sp>
        <p:nvSpPr>
          <p:cNvPr id="2" name="Footer Placeholder 1"/>
          <p:cNvSpPr>
            <a:spLocks noGrp="1"/>
          </p:cNvSpPr>
          <p:nvPr>
            <p:ph type="ftr" sz="quarter" idx="21"/>
          </p:nvPr>
        </p:nvSpPr>
        <p:spPr/>
        <p:txBody>
          <a:bodyPr/>
          <a:lstStyle/>
          <a:p>
            <a:r>
              <a:rPr lang="en-US" dirty="0"/>
              <a:t>www.graphicriver.net/goashape</a:t>
            </a:r>
          </a:p>
        </p:txBody>
      </p:sp>
      <p:sp>
        <p:nvSpPr>
          <p:cNvPr id="16" name="Text Placeholder 15"/>
          <p:cNvSpPr>
            <a:spLocks noGrp="1"/>
          </p:cNvSpPr>
          <p:nvPr>
            <p:ph sz="quarter" idx="22"/>
          </p:nvPr>
        </p:nvSpPr>
        <p:spPr/>
        <p:txBody>
          <a:bodyPr/>
          <a:lstStyle/>
          <a:p>
            <a:r>
              <a:rPr lang="en-US">
                <a:solidFill>
                  <a:schemeClr val="accent2"/>
                </a:solidFill>
              </a:rPr>
              <a:t>Praesent porttitor nulla vitae amanag</a:t>
            </a:r>
          </a:p>
          <a:p>
            <a:r>
              <a:rPr lang="en-US"/>
              <a:t>Curabitur suscipit suscipit tellus. </a:t>
            </a:r>
          </a:p>
        </p:txBody>
      </p:sp>
      <p:sp>
        <p:nvSpPr>
          <p:cNvPr id="17" name="Text Placeholder 16"/>
          <p:cNvSpPr>
            <a:spLocks noGrp="1"/>
          </p:cNvSpPr>
          <p:nvPr>
            <p:ph sz="quarter" idx="23"/>
          </p:nvPr>
        </p:nvSpPr>
        <p:spPr/>
        <p:txBody>
          <a:bodyPr/>
          <a:lstStyle/>
          <a:p>
            <a:r>
              <a:rPr lang="en-US">
                <a:solidFill>
                  <a:schemeClr val="accent2"/>
                </a:solidFill>
              </a:rPr>
              <a:t>Fusce a quam. </a:t>
            </a:r>
          </a:p>
          <a:p>
            <a:r>
              <a:rPr lang="en-US"/>
              <a:t>Curabitur suscipit suscipit tellus. Phasellus accumsan cursus velit. </a:t>
            </a:r>
          </a:p>
        </p:txBody>
      </p:sp>
      <p:sp>
        <p:nvSpPr>
          <p:cNvPr id="18" name="Text Placeholder 17"/>
          <p:cNvSpPr>
            <a:spLocks noGrp="1"/>
          </p:cNvSpPr>
          <p:nvPr>
            <p:ph sz="quarter" idx="24"/>
          </p:nvPr>
        </p:nvSpPr>
        <p:spPr/>
        <p:txBody>
          <a:bodyPr/>
          <a:lstStyle/>
          <a:p>
            <a:r>
              <a:rPr lang="en-US">
                <a:solidFill>
                  <a:schemeClr val="accent2"/>
                </a:solidFill>
              </a:rPr>
              <a:t>Cras Samanti</a:t>
            </a:r>
          </a:p>
          <a:p>
            <a:r>
              <a:rPr lang="en-US"/>
              <a:t>Curabitur suscipit suscipit tellus. Phasellus accumsan cursus velit. </a:t>
            </a:r>
          </a:p>
        </p:txBody>
      </p:sp>
      <p:sp>
        <p:nvSpPr>
          <p:cNvPr id="3" name="Content Placeholder 2"/>
          <p:cNvSpPr>
            <a:spLocks noGrp="1"/>
          </p:cNvSpPr>
          <p:nvPr>
            <p:ph sz="quarter" idx="28"/>
          </p:nvPr>
        </p:nvSpPr>
        <p:spPr/>
        <p:txBody>
          <a:bodyPr/>
          <a:lstStyle/>
          <a:p>
            <a:r>
              <a:rPr lang="en-US">
                <a:solidFill>
                  <a:schemeClr val="accent2"/>
                </a:solidFill>
              </a:rPr>
              <a:t>Nullam tincidunt adipiscing</a:t>
            </a:r>
          </a:p>
          <a:p>
            <a:r>
              <a:rPr lang="en-US"/>
              <a:t>Curabitur suscipit suscipit tellus. </a:t>
            </a:r>
          </a:p>
        </p:txBody>
      </p:sp>
      <p:sp>
        <p:nvSpPr>
          <p:cNvPr id="11" name="TextBox 10"/>
          <p:cNvSpPr txBox="1"/>
          <p:nvPr/>
        </p:nvSpPr>
        <p:spPr>
          <a:xfrm>
            <a:off x="2506138" y="-1413932"/>
            <a:ext cx="184673" cy="461642"/>
          </a:xfrm>
          <a:prstGeom prst="rect">
            <a:avLst/>
          </a:prstGeom>
          <a:noFill/>
        </p:spPr>
        <p:txBody>
          <a:bodyPr wrap="none" lIns="91418" tIns="45708" rIns="91418" bIns="45708" rtlCol="0">
            <a:spAutoFit/>
          </a:bodyPr>
          <a:lstStyle/>
          <a:p>
            <a:endParaRPr lang="en-US" sz="2400"/>
          </a:p>
        </p:txBody>
      </p:sp>
      <p:pic>
        <p:nvPicPr>
          <p:cNvPr id="10" name="Content Placeholder 9"/>
          <p:cNvPicPr>
            <a:picLocks noGrp="1"/>
          </p:cNvPicPr>
          <p:nvPr>
            <p:ph sz="quarter" idx="27"/>
          </p:nvPr>
        </p:nvPicPr>
        <p:blipFill rotWithShape="1">
          <a:blip r:embed="rId3" cstate="screen">
            <a:extLst>
              <a:ext uri="{28A0092B-C50C-407E-A947-70E740481C1C}">
                <a14:useLocalDpi xmlns:a14="http://schemas.microsoft.com/office/drawing/2010/main"/>
              </a:ext>
            </a:extLst>
          </a:blip>
          <a:srcRect/>
          <a:stretch/>
        </p:blipFill>
        <p:spPr>
          <a:xfrm>
            <a:off x="7272000" y="1498627"/>
            <a:ext cx="1620000" cy="1722600"/>
          </a:xfrm>
        </p:spPr>
      </p:pic>
      <p:sp>
        <p:nvSpPr>
          <p:cNvPr id="6" name="Content Placeholder 5"/>
          <p:cNvSpPr>
            <a:spLocks noGrp="1"/>
          </p:cNvSpPr>
          <p:nvPr>
            <p:ph sz="quarter" idx="26"/>
          </p:nvPr>
        </p:nvSpPr>
        <p:spPr/>
        <p:txBody>
          <a:bodyPr/>
          <a:lstStyle/>
          <a:p>
            <a:r>
              <a:rPr lang="en-US">
                <a:solidFill>
                  <a:schemeClr val="accent2"/>
                </a:solidFill>
              </a:rPr>
              <a:t>In auctor lobortis lacus</a:t>
            </a:r>
          </a:p>
          <a:p>
            <a:r>
              <a:rPr lang="en-US"/>
              <a:t>Curabitur suscipit suscipit tellus. Phasellus accumsan cursus velit. </a:t>
            </a:r>
          </a:p>
        </p:txBody>
      </p:sp>
      <p:pic>
        <p:nvPicPr>
          <p:cNvPr id="9" name="Content Placeholder 8"/>
          <p:cNvPicPr>
            <a:picLocks noGrp="1"/>
          </p:cNvPicPr>
          <p:nvPr>
            <p:ph sz="quarter" idx="25"/>
          </p:nvPr>
        </p:nvPicPr>
        <p:blipFill rotWithShape="1">
          <a:blip r:embed="rId3" cstate="screen">
            <a:extLst>
              <a:ext uri="{28A0092B-C50C-407E-A947-70E740481C1C}">
                <a14:useLocalDpi xmlns:a14="http://schemas.microsoft.com/office/drawing/2010/main"/>
              </a:ext>
            </a:extLst>
          </a:blip>
          <a:srcRect/>
          <a:stretch/>
        </p:blipFill>
        <p:spPr>
          <a:xfrm>
            <a:off x="5525251" y="1504952"/>
            <a:ext cx="1620000" cy="1722600"/>
          </a:xfrm>
        </p:spPr>
      </p:pic>
      <p:sp>
        <p:nvSpPr>
          <p:cNvPr id="4" name="Slide Number Placeholder 3"/>
          <p:cNvSpPr>
            <a:spLocks noGrp="1"/>
          </p:cNvSpPr>
          <p:nvPr>
            <p:ph type="sldNum" sz="quarter" idx="4"/>
          </p:nvPr>
        </p:nvSpPr>
        <p:spPr/>
        <p:txBody>
          <a:bodyPr/>
          <a:lstStyle/>
          <a:p>
            <a:pPr defTabSz="685783"/>
            <a:fld id="{77513DED-9F41-6D4C-AADB-00EAAC4B4386}" type="slidenum">
              <a:rPr lang="en-US"/>
              <a:pPr defTabSz="685783"/>
              <a:t>97</a:t>
            </a:fld>
            <a:endParaRPr lang="en-US"/>
          </a:p>
        </p:txBody>
      </p:sp>
    </p:spTree>
    <p:extLst>
      <p:ext uri="{BB962C8B-B14F-4D97-AF65-F5344CB8AC3E}">
        <p14:creationId xmlns:p14="http://schemas.microsoft.com/office/powerpoint/2010/main" val="1479947873"/>
      </p:ext>
    </p:extLst>
  </p:cSld>
  <p:clrMapOvr>
    <a:masterClrMapping/>
  </p:clrMapOvr>
  <mc:AlternateContent xmlns:mc="http://schemas.openxmlformats.org/markup-compatibility/2006" xmlns:p14="http://schemas.microsoft.com/office/powerpoint/2010/main">
    <mc:Choice Requires="p14">
      <p:transition spd="slow" p14:dur="1600" advTm="3000">
        <p14:conveyor dir="l"/>
      </p:transition>
    </mc:Choice>
    <mc:Fallback xmlns="">
      <p:transition xmlns:p14="http://schemas.microsoft.com/office/powerpoint/2010/main" spd="slow" advTm="3000">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Content Placeholder 25"/>
          <p:cNvPicPr>
            <a:picLocks noGrp="1"/>
          </p:cNvPicPr>
          <p:nvPr>
            <p:ph sz="quarter" idx="14"/>
          </p:nvPr>
        </p:nvPicPr>
        <p:blipFill rotWithShape="1">
          <a:blip r:embed="rId3" cstate="screen">
            <a:extLst>
              <a:ext uri="{28A0092B-C50C-407E-A947-70E740481C1C}">
                <a14:useLocalDpi xmlns:a14="http://schemas.microsoft.com/office/drawing/2010/main"/>
              </a:ext>
            </a:extLst>
          </a:blip>
          <a:srcRect/>
          <a:stretch/>
        </p:blipFill>
        <p:spPr>
          <a:xfrm>
            <a:off x="3780497" y="1479077"/>
            <a:ext cx="1620000" cy="1447800"/>
          </a:xfrm>
        </p:spPr>
      </p:pic>
      <p:pic>
        <p:nvPicPr>
          <p:cNvPr id="23" name="Content Placeholder 22"/>
          <p:cNvPicPr>
            <a:picLocks noGrp="1"/>
          </p:cNvPicPr>
          <p:nvPr>
            <p:ph sz="quarter" idx="19"/>
          </p:nvPr>
        </p:nvPicPr>
        <p:blipFill rotWithShape="1">
          <a:blip r:embed="rId3" cstate="screen">
            <a:extLst>
              <a:ext uri="{28A0092B-C50C-407E-A947-70E740481C1C}">
                <a14:useLocalDpi xmlns:a14="http://schemas.microsoft.com/office/drawing/2010/main"/>
              </a:ext>
            </a:extLst>
          </a:blip>
          <a:srcRect/>
          <a:stretch/>
        </p:blipFill>
        <p:spPr>
          <a:xfrm>
            <a:off x="287650" y="1479077"/>
            <a:ext cx="1620000" cy="1447200"/>
          </a:xfrm>
        </p:spPr>
      </p:pic>
      <p:pic>
        <p:nvPicPr>
          <p:cNvPr id="24" name="Content Placeholder 23"/>
          <p:cNvPicPr>
            <a:picLocks noGrp="1"/>
          </p:cNvPicPr>
          <p:nvPr>
            <p:ph sz="quarter" idx="20"/>
          </p:nvPr>
        </p:nvPicPr>
        <p:blipFill rotWithShape="1">
          <a:blip r:embed="rId3" cstate="screen">
            <a:extLst>
              <a:ext uri="{28A0092B-C50C-407E-A947-70E740481C1C}">
                <a14:useLocalDpi xmlns:a14="http://schemas.microsoft.com/office/drawing/2010/main"/>
              </a:ext>
            </a:extLst>
          </a:blip>
          <a:srcRect/>
          <a:stretch/>
        </p:blipFill>
        <p:spPr>
          <a:xfrm>
            <a:off x="2027276" y="1479077"/>
            <a:ext cx="1620000" cy="1447800"/>
          </a:xfrm>
        </p:spPr>
      </p:pic>
      <p:sp>
        <p:nvSpPr>
          <p:cNvPr id="55" name="Title 54"/>
          <p:cNvSpPr>
            <a:spLocks noGrp="1"/>
          </p:cNvSpPr>
          <p:nvPr>
            <p:ph type="title"/>
          </p:nvPr>
        </p:nvSpPr>
        <p:spPr/>
        <p:txBody>
          <a:bodyPr/>
          <a:lstStyle/>
          <a:p>
            <a:r>
              <a:rPr lang="en-US"/>
              <a:t>Five Columns Boxed</a:t>
            </a:r>
          </a:p>
        </p:txBody>
      </p:sp>
      <p:sp>
        <p:nvSpPr>
          <p:cNvPr id="2" name="Footer Placeholder 1"/>
          <p:cNvSpPr>
            <a:spLocks noGrp="1"/>
          </p:cNvSpPr>
          <p:nvPr>
            <p:ph type="ftr" sz="quarter" idx="21"/>
          </p:nvPr>
        </p:nvSpPr>
        <p:spPr/>
        <p:txBody>
          <a:bodyPr/>
          <a:lstStyle/>
          <a:p>
            <a:r>
              <a:rPr lang="en-US" dirty="0"/>
              <a:t>www.graphicriver.net/goashape</a:t>
            </a:r>
          </a:p>
        </p:txBody>
      </p:sp>
      <p:pic>
        <p:nvPicPr>
          <p:cNvPr id="28" name="Content Placeholder 27"/>
          <p:cNvPicPr>
            <a:picLocks noGrp="1"/>
          </p:cNvPicPr>
          <p:nvPr>
            <p:ph sz="quarter" idx="25"/>
          </p:nvPr>
        </p:nvPicPr>
        <p:blipFill rotWithShape="1">
          <a:blip r:embed="rId3" cstate="screen">
            <a:extLst>
              <a:ext uri="{28A0092B-C50C-407E-A947-70E740481C1C}">
                <a14:useLocalDpi xmlns:a14="http://schemas.microsoft.com/office/drawing/2010/main"/>
              </a:ext>
            </a:extLst>
          </a:blip>
          <a:srcRect/>
          <a:stretch/>
        </p:blipFill>
        <p:spPr>
          <a:xfrm>
            <a:off x="5527247" y="1479077"/>
            <a:ext cx="1620000" cy="1447800"/>
          </a:xfrm>
        </p:spPr>
      </p:pic>
      <p:pic>
        <p:nvPicPr>
          <p:cNvPr id="31" name="Content Placeholder 30"/>
          <p:cNvPicPr>
            <a:picLocks noGrp="1"/>
          </p:cNvPicPr>
          <p:nvPr>
            <p:ph sz="quarter" idx="27"/>
          </p:nvPr>
        </p:nvPicPr>
        <p:blipFill rotWithShape="1">
          <a:blip r:embed="rId3" cstate="screen">
            <a:extLst>
              <a:ext uri="{28A0092B-C50C-407E-A947-70E740481C1C}">
                <a14:useLocalDpi xmlns:a14="http://schemas.microsoft.com/office/drawing/2010/main"/>
              </a:ext>
            </a:extLst>
          </a:blip>
          <a:srcRect/>
          <a:stretch/>
        </p:blipFill>
        <p:spPr>
          <a:xfrm>
            <a:off x="7273997" y="1479077"/>
            <a:ext cx="1620000" cy="1447800"/>
          </a:xfrm>
        </p:spPr>
      </p:pic>
      <p:sp>
        <p:nvSpPr>
          <p:cNvPr id="18" name="Text Placeholder 17"/>
          <p:cNvSpPr>
            <a:spLocks noGrp="1"/>
          </p:cNvSpPr>
          <p:nvPr>
            <p:ph type="body" sz="quarter" idx="22"/>
          </p:nvPr>
        </p:nvSpPr>
        <p:spPr/>
        <p:txBody>
          <a:bodyPr/>
          <a:lstStyle/>
          <a:p>
            <a:r>
              <a:rPr lang="en-US" sz="1000"/>
              <a:t>Srent aneb suam</a:t>
            </a:r>
          </a:p>
        </p:txBody>
      </p:sp>
      <p:sp>
        <p:nvSpPr>
          <p:cNvPr id="6" name="Content Placeholder 5"/>
          <p:cNvSpPr>
            <a:spLocks noGrp="1"/>
          </p:cNvSpPr>
          <p:nvPr>
            <p:ph type="body" sz="quarter" idx="28"/>
          </p:nvPr>
        </p:nvSpPr>
        <p:spPr/>
        <p:txBody>
          <a:bodyPr/>
          <a:lstStyle/>
          <a:p>
            <a:r>
              <a:rPr lang="en-US"/>
              <a:t>Curabitur suscipit suscipit tellus. accumsan cursus</a:t>
            </a:r>
          </a:p>
        </p:txBody>
      </p:sp>
      <p:sp>
        <p:nvSpPr>
          <p:cNvPr id="3" name="Content Placeholder 2"/>
          <p:cNvSpPr>
            <a:spLocks noGrp="1"/>
          </p:cNvSpPr>
          <p:nvPr>
            <p:ph type="body" sz="quarter" idx="29"/>
          </p:nvPr>
        </p:nvSpPr>
        <p:spPr/>
        <p:txBody>
          <a:bodyPr/>
          <a:lstStyle/>
          <a:p>
            <a:r>
              <a:rPr lang="en-US" sz="1000"/>
              <a:t>Srent aneb suam</a:t>
            </a:r>
          </a:p>
        </p:txBody>
      </p:sp>
      <p:sp>
        <p:nvSpPr>
          <p:cNvPr id="4" name="Text Placeholder 3"/>
          <p:cNvSpPr>
            <a:spLocks noGrp="1"/>
          </p:cNvSpPr>
          <p:nvPr>
            <p:ph type="body" sz="quarter" idx="30"/>
          </p:nvPr>
        </p:nvSpPr>
        <p:spPr/>
        <p:txBody>
          <a:bodyPr/>
          <a:lstStyle/>
          <a:p>
            <a:r>
              <a:rPr lang="en-US"/>
              <a:t>Curabitur suscipit suscipit tellus. accumsan cursus</a:t>
            </a:r>
          </a:p>
          <a:p>
            <a:endParaRPr lang="en-US"/>
          </a:p>
        </p:txBody>
      </p:sp>
      <p:sp>
        <p:nvSpPr>
          <p:cNvPr id="5" name="Text Placeholder 4"/>
          <p:cNvSpPr>
            <a:spLocks noGrp="1"/>
          </p:cNvSpPr>
          <p:nvPr>
            <p:ph type="body" sz="quarter" idx="31"/>
          </p:nvPr>
        </p:nvSpPr>
        <p:spPr/>
        <p:txBody>
          <a:bodyPr/>
          <a:lstStyle/>
          <a:p>
            <a:r>
              <a:rPr lang="en-US" sz="1000"/>
              <a:t>Srent aneb suam</a:t>
            </a:r>
          </a:p>
        </p:txBody>
      </p:sp>
      <p:sp>
        <p:nvSpPr>
          <p:cNvPr id="7" name="Text Placeholder 6"/>
          <p:cNvSpPr>
            <a:spLocks noGrp="1"/>
          </p:cNvSpPr>
          <p:nvPr>
            <p:ph type="body" sz="quarter" idx="32"/>
          </p:nvPr>
        </p:nvSpPr>
        <p:spPr/>
        <p:txBody>
          <a:bodyPr/>
          <a:lstStyle/>
          <a:p>
            <a:r>
              <a:rPr lang="en-US"/>
              <a:t>Curabitur suscipit suscipit tellus. accumsan cursus</a:t>
            </a:r>
          </a:p>
          <a:p>
            <a:endParaRPr lang="en-US"/>
          </a:p>
        </p:txBody>
      </p:sp>
      <p:sp>
        <p:nvSpPr>
          <p:cNvPr id="8" name="Text Placeholder 7"/>
          <p:cNvSpPr>
            <a:spLocks noGrp="1"/>
          </p:cNvSpPr>
          <p:nvPr>
            <p:ph type="body" sz="quarter" idx="33"/>
          </p:nvPr>
        </p:nvSpPr>
        <p:spPr/>
        <p:txBody>
          <a:bodyPr/>
          <a:lstStyle/>
          <a:p>
            <a:r>
              <a:rPr lang="en-US" sz="1000"/>
              <a:t>Srent aneb suam</a:t>
            </a:r>
          </a:p>
        </p:txBody>
      </p:sp>
      <p:sp>
        <p:nvSpPr>
          <p:cNvPr id="12" name="Text Placeholder 11"/>
          <p:cNvSpPr>
            <a:spLocks noGrp="1"/>
          </p:cNvSpPr>
          <p:nvPr>
            <p:ph type="body" sz="quarter" idx="34"/>
          </p:nvPr>
        </p:nvSpPr>
        <p:spPr/>
        <p:txBody>
          <a:bodyPr/>
          <a:lstStyle/>
          <a:p>
            <a:r>
              <a:rPr lang="en-US"/>
              <a:t>Curabitur suscipit suscipit tellus. accumsan cursus</a:t>
            </a:r>
          </a:p>
          <a:p>
            <a:endParaRPr lang="en-US"/>
          </a:p>
        </p:txBody>
      </p:sp>
      <p:sp>
        <p:nvSpPr>
          <p:cNvPr id="13" name="Text Placeholder 12"/>
          <p:cNvSpPr>
            <a:spLocks noGrp="1"/>
          </p:cNvSpPr>
          <p:nvPr>
            <p:ph type="body" sz="quarter" idx="35"/>
          </p:nvPr>
        </p:nvSpPr>
        <p:spPr/>
        <p:txBody>
          <a:bodyPr/>
          <a:lstStyle/>
          <a:p>
            <a:r>
              <a:rPr lang="en-US" sz="1000"/>
              <a:t>Srent aneb suam</a:t>
            </a:r>
          </a:p>
        </p:txBody>
      </p:sp>
      <p:sp>
        <p:nvSpPr>
          <p:cNvPr id="14" name="Text Placeholder 13"/>
          <p:cNvSpPr>
            <a:spLocks noGrp="1"/>
          </p:cNvSpPr>
          <p:nvPr>
            <p:ph type="body" sz="quarter" idx="36"/>
          </p:nvPr>
        </p:nvSpPr>
        <p:spPr/>
        <p:txBody>
          <a:bodyPr/>
          <a:lstStyle/>
          <a:p>
            <a:r>
              <a:rPr lang="en-US"/>
              <a:t>Curabitur suscipit suscipit tellus. accumsan cursus</a:t>
            </a:r>
          </a:p>
          <a:p>
            <a:endParaRPr lang="en-US"/>
          </a:p>
        </p:txBody>
      </p:sp>
      <p:sp>
        <p:nvSpPr>
          <p:cNvPr id="11" name="TextBox 10"/>
          <p:cNvSpPr txBox="1"/>
          <p:nvPr/>
        </p:nvSpPr>
        <p:spPr>
          <a:xfrm>
            <a:off x="2506138" y="-1413932"/>
            <a:ext cx="184673" cy="461642"/>
          </a:xfrm>
          <a:prstGeom prst="rect">
            <a:avLst/>
          </a:prstGeom>
          <a:noFill/>
        </p:spPr>
        <p:txBody>
          <a:bodyPr wrap="none" lIns="91418" tIns="45708" rIns="91418" bIns="45708" rtlCol="0">
            <a:spAutoFit/>
          </a:bodyPr>
          <a:lstStyle/>
          <a:p>
            <a:endParaRPr lang="en-US" sz="2400"/>
          </a:p>
        </p:txBody>
      </p:sp>
      <p:sp>
        <p:nvSpPr>
          <p:cNvPr id="9" name="Slide Number Placeholder 8"/>
          <p:cNvSpPr>
            <a:spLocks noGrp="1"/>
          </p:cNvSpPr>
          <p:nvPr>
            <p:ph type="sldNum" sz="quarter" idx="4"/>
          </p:nvPr>
        </p:nvSpPr>
        <p:spPr/>
        <p:txBody>
          <a:bodyPr/>
          <a:lstStyle/>
          <a:p>
            <a:pPr defTabSz="685783"/>
            <a:fld id="{77513DED-9F41-6D4C-AADB-00EAAC4B4386}" type="slidenum">
              <a:rPr lang="en-US"/>
              <a:pPr defTabSz="685783"/>
              <a:t>98</a:t>
            </a:fld>
            <a:endParaRPr lang="en-US"/>
          </a:p>
        </p:txBody>
      </p:sp>
    </p:spTree>
    <p:extLst>
      <p:ext uri="{BB962C8B-B14F-4D97-AF65-F5344CB8AC3E}">
        <p14:creationId xmlns:p14="http://schemas.microsoft.com/office/powerpoint/2010/main" val="3916964673"/>
      </p:ext>
    </p:extLst>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xmlns:p14="http://schemas.microsoft.com/office/powerpoint/2010/main" spd="slow" advClick="0" advTm="3000">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p:cNvPicPr>
          <p:nvPr>
            <p:ph sz="quarter" idx="14"/>
          </p:nvPr>
        </p:nvPicPr>
        <p:blipFill rotWithShape="1">
          <a:blip r:embed="rId3" cstate="screen">
            <a:extLst>
              <a:ext uri="{28A0092B-C50C-407E-A947-70E740481C1C}">
                <a14:useLocalDpi xmlns:a14="http://schemas.microsoft.com/office/drawing/2010/main"/>
              </a:ext>
            </a:extLst>
          </a:blip>
          <a:srcRect/>
          <a:stretch/>
        </p:blipFill>
        <p:spPr>
          <a:xfrm>
            <a:off x="6117329" y="1733550"/>
            <a:ext cx="3059100" cy="2514600"/>
          </a:xfrm>
        </p:spPr>
      </p:pic>
      <p:pic>
        <p:nvPicPr>
          <p:cNvPr id="4" name="Content Placeholder 3"/>
          <p:cNvPicPr>
            <a:picLocks noGrp="1"/>
          </p:cNvPicPr>
          <p:nvPr>
            <p:ph sz="quarter" idx="19"/>
          </p:nvPr>
        </p:nvPicPr>
        <p:blipFill rotWithShape="1">
          <a:blip r:embed="rId3" cstate="screen">
            <a:extLst>
              <a:ext uri="{28A0092B-C50C-407E-A947-70E740481C1C}">
                <a14:useLocalDpi xmlns:a14="http://schemas.microsoft.com/office/drawing/2010/main"/>
              </a:ext>
            </a:extLst>
          </a:blip>
          <a:srcRect/>
          <a:stretch/>
        </p:blipFill>
        <p:spPr>
          <a:xfrm>
            <a:off x="981" y="1733550"/>
            <a:ext cx="3059100" cy="2514600"/>
          </a:xfrm>
        </p:spPr>
      </p:pic>
      <p:pic>
        <p:nvPicPr>
          <p:cNvPr id="6" name="Content Placeholder 5"/>
          <p:cNvPicPr>
            <a:picLocks noGrp="1"/>
          </p:cNvPicPr>
          <p:nvPr>
            <p:ph sz="quarter" idx="20"/>
          </p:nvPr>
        </p:nvPicPr>
        <p:blipFill rotWithShape="1">
          <a:blip r:embed="rId3" cstate="screen">
            <a:extLst>
              <a:ext uri="{28A0092B-C50C-407E-A947-70E740481C1C}">
                <a14:useLocalDpi xmlns:a14="http://schemas.microsoft.com/office/drawing/2010/main"/>
              </a:ext>
            </a:extLst>
          </a:blip>
          <a:srcRect/>
          <a:stretch/>
        </p:blipFill>
        <p:spPr>
          <a:xfrm>
            <a:off x="3062390" y="1733550"/>
            <a:ext cx="3059100" cy="2514600"/>
          </a:xfrm>
        </p:spPr>
      </p:pic>
      <p:sp>
        <p:nvSpPr>
          <p:cNvPr id="55" name="Title 54"/>
          <p:cNvSpPr>
            <a:spLocks noGrp="1"/>
          </p:cNvSpPr>
          <p:nvPr>
            <p:ph type="title"/>
          </p:nvPr>
        </p:nvSpPr>
        <p:spPr/>
        <p:txBody>
          <a:bodyPr/>
          <a:lstStyle/>
          <a:p>
            <a:r>
              <a:rPr lang="en-US"/>
              <a:t>The Close Style with Icons</a:t>
            </a:r>
          </a:p>
        </p:txBody>
      </p:sp>
      <p:sp>
        <p:nvSpPr>
          <p:cNvPr id="2" name="Footer Placeholder 1"/>
          <p:cNvSpPr>
            <a:spLocks noGrp="1"/>
          </p:cNvSpPr>
          <p:nvPr>
            <p:ph type="ftr" sz="quarter" idx="21"/>
          </p:nvPr>
        </p:nvSpPr>
        <p:spPr/>
        <p:txBody>
          <a:bodyPr/>
          <a:lstStyle/>
          <a:p>
            <a:r>
              <a:rPr lang="en-US" dirty="0"/>
              <a:t>www.graphicriver.net/goashape</a:t>
            </a:r>
          </a:p>
        </p:txBody>
      </p:sp>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99</a:t>
            </a:fld>
            <a:endParaRPr lang="en-US"/>
          </a:p>
        </p:txBody>
      </p:sp>
    </p:spTree>
    <p:extLst>
      <p:ext uri="{BB962C8B-B14F-4D97-AF65-F5344CB8AC3E}">
        <p14:creationId xmlns:p14="http://schemas.microsoft.com/office/powerpoint/2010/main" val="2085249187"/>
      </p:ext>
    </p:extLst>
  </p:cSld>
  <p:clrMapOvr>
    <a:masterClrMapping/>
  </p:clrMapOvr>
  <mc:AlternateContent xmlns:mc="http://schemas.openxmlformats.org/markup-compatibility/2006" xmlns:p14="http://schemas.microsoft.com/office/powerpoint/2010/main">
    <mc:Choice Requires="p14">
      <p:transition spd="slow" p14:dur="1600" advClick="0" advTm="3000">
        <p14:prism isContent="1" isInverted="1"/>
      </p:transition>
    </mc:Choice>
    <mc:Fallback xmlns="">
      <p:transition xmlns:p14="http://schemas.microsoft.com/office/powerpoint/2010/main" spd="slow" advClick="0" advTm="3000">
        <p:fade/>
      </p:transition>
    </mc:Fallback>
  </mc:AlternateContent>
</p:sld>
</file>

<file path=ppt/theme/theme1.xml><?xml version="1.0" encoding="utf-8"?>
<a:theme xmlns:a="http://schemas.openxmlformats.org/drawingml/2006/main" name="Summit_1-PowerPoint-Template">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2">
      <a:majorFont>
        <a:latin typeface="Roboto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Roboto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it-01" id="{839AE325-EC27-41C2-BB25-10380FDE0E63}" vid="{E1FF81CA-314F-4FFD-8BAF-9534A298B5B6}"/>
    </a:ext>
  </a:extLst>
</a:theme>
</file>

<file path=ppt/theme/theme10.xml><?xml version="1.0" encoding="utf-8"?>
<a:theme xmlns:a="http://schemas.openxmlformats.org/drawingml/2006/main" name="Initial 2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Map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sic Centered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2">
      <a:majorFont>
        <a:latin typeface="Roboto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Roboto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it-01" id="{839AE325-EC27-41C2-BB25-10380FDE0E63}" vid="{E1FF81CA-314F-4FFD-8BAF-9534A298B5B6}"/>
    </a:ext>
  </a:extLst>
</a:theme>
</file>

<file path=ppt/theme/theme3.xml><?xml version="1.0" encoding="utf-8"?>
<a:theme xmlns:a="http://schemas.openxmlformats.org/drawingml/2006/main" name="Mock-Up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2">
      <a:majorFont>
        <a:latin typeface="Roboto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Roboto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it-01" id="{839AE325-EC27-41C2-BB25-10380FDE0E63}" vid="{E1FF81CA-314F-4FFD-8BAF-9534A298B5B6}"/>
    </a:ext>
  </a:extLst>
</a:theme>
</file>

<file path=ppt/theme/theme4.xml><?xml version="1.0" encoding="utf-8"?>
<a:theme xmlns:a="http://schemas.openxmlformats.org/drawingml/2006/main" name="Portfolio/Grid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2">
      <a:majorFont>
        <a:latin typeface="Roboto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Roboto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it-01" id="{839AE325-EC27-41C2-BB25-10380FDE0E63}" vid="{E1FF81CA-314F-4FFD-8BAF-9534A298B5B6}"/>
    </a:ext>
  </a:extLst>
</a:theme>
</file>

<file path=ppt/theme/theme5.xml><?xml version="1.0" encoding="utf-8"?>
<a:theme xmlns:a="http://schemas.openxmlformats.org/drawingml/2006/main" name="Portfolio/Creative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it-01" id="{839AE325-EC27-41C2-BB25-10380FDE0E63}" vid="{E1FF81CA-314F-4FFD-8BAF-9534A298B5B6}"/>
    </a:ext>
  </a:extLst>
</a:theme>
</file>

<file path=ppt/theme/theme6.xml><?xml version="1.0" encoding="utf-8"?>
<a:theme xmlns:a="http://schemas.openxmlformats.org/drawingml/2006/main" name="Portfolio/Detail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2">
      <a:majorFont>
        <a:latin typeface="Roboto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Roboto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it-01" id="{839AE325-EC27-41C2-BB25-10380FDE0E63}" vid="{E1FF81CA-314F-4FFD-8BAF-9534A298B5B6}"/>
    </a:ext>
  </a:extLst>
</a:theme>
</file>

<file path=ppt/theme/theme7.xml><?xml version="1.0" encoding="utf-8"?>
<a:theme xmlns:a="http://schemas.openxmlformats.org/drawingml/2006/main" name="Chart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2">
      <a:majorFont>
        <a:latin typeface="Roboto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Roboto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it-01" id="{839AE325-EC27-41C2-BB25-10380FDE0E63}" vid="{E1FF81CA-314F-4FFD-8BAF-9534A298B5B6}"/>
    </a:ext>
  </a:extLst>
</a:theme>
</file>

<file path=ppt/theme/theme8.xml><?xml version="1.0" encoding="utf-8"?>
<a:theme xmlns:a="http://schemas.openxmlformats.org/drawingml/2006/main" name="Initial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2">
      <a:majorFont>
        <a:latin typeface="Roboto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Roboto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Break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2">
      <a:majorFont>
        <a:latin typeface="Roboto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Roboto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855</TotalTime>
  <Words>8019</Words>
  <Application>Microsoft Office PowerPoint</Application>
  <PresentationFormat>On-screen Show (16:9)</PresentationFormat>
  <Paragraphs>798</Paragraphs>
  <Slides>102</Slides>
  <Notes>102</Notes>
  <HiddenSlides>0</HiddenSlides>
  <MMClips>1</MMClips>
  <ScaleCrop>false</ScaleCrop>
  <HeadingPairs>
    <vt:vector size="6" baseType="variant">
      <vt:variant>
        <vt:lpstr>Fonts Used</vt:lpstr>
      </vt:variant>
      <vt:variant>
        <vt:i4>6</vt:i4>
      </vt:variant>
      <vt:variant>
        <vt:lpstr>Theme</vt:lpstr>
      </vt:variant>
      <vt:variant>
        <vt:i4>11</vt:i4>
      </vt:variant>
      <vt:variant>
        <vt:lpstr>Slide Titles</vt:lpstr>
      </vt:variant>
      <vt:variant>
        <vt:i4>102</vt:i4>
      </vt:variant>
    </vt:vector>
  </HeadingPairs>
  <TitlesOfParts>
    <vt:vector size="119" baseType="lpstr">
      <vt:lpstr>Wingdings</vt:lpstr>
      <vt:lpstr>Roboto Black</vt:lpstr>
      <vt:lpstr>Open Sans</vt:lpstr>
      <vt:lpstr>Roboto Light</vt:lpstr>
      <vt:lpstr>Calibri</vt:lpstr>
      <vt:lpstr>Arial</vt:lpstr>
      <vt:lpstr>Summit_1-PowerPoint-Template</vt:lpstr>
      <vt:lpstr>Basic Centered Master</vt:lpstr>
      <vt:lpstr>Mock-Up Master</vt:lpstr>
      <vt:lpstr>Portfolio/Grid Master</vt:lpstr>
      <vt:lpstr>Portfolio/Creative Master</vt:lpstr>
      <vt:lpstr>Portfolio/Detail Master</vt:lpstr>
      <vt:lpstr>Chart Master</vt:lpstr>
      <vt:lpstr>Initial Master</vt:lpstr>
      <vt:lpstr>Break Master</vt:lpstr>
      <vt:lpstr>Initial 2 Master</vt:lpstr>
      <vt:lpstr>Map Master</vt:lpstr>
      <vt:lpstr>4:6 Coffee</vt:lpstr>
      <vt:lpstr>Mengapa Harus Coffee Shop?</vt:lpstr>
      <vt:lpstr>Mengapa Harus Coffee Shop?</vt:lpstr>
      <vt:lpstr>PROFIL  PERUSAHAAN</vt:lpstr>
      <vt:lpstr>VISI MISI PERUSAHAAN</vt:lpstr>
      <vt:lpstr>PELUANG PASAR</vt:lpstr>
      <vt:lpstr>LOKASI YANG STRATEGIS</vt:lpstr>
      <vt:lpstr>CENTRAL BUSINESS DISCTRICT</vt:lpstr>
      <vt:lpstr>KONSEP USAHA</vt:lpstr>
      <vt:lpstr>PowerPoint Presentation</vt:lpstr>
      <vt:lpstr>PowerPoint Presentation</vt:lpstr>
      <vt:lpstr>PowerPoint Presentation</vt:lpstr>
      <vt:lpstr>Text in One Column</vt:lpstr>
      <vt:lpstr>Text in Two Columns</vt:lpstr>
      <vt:lpstr>Text in Three Columns</vt:lpstr>
      <vt:lpstr>Wide Image</vt:lpstr>
      <vt:lpstr>Four Medium Images</vt:lpstr>
      <vt:lpstr>Half Image</vt:lpstr>
      <vt:lpstr>Wide Image with Description</vt:lpstr>
      <vt:lpstr>Team Round Style</vt:lpstr>
      <vt:lpstr>Team in Five Boxes</vt:lpstr>
      <vt:lpstr>Team in Three Columns</vt:lpstr>
      <vt:lpstr>Team in Three Boxes</vt:lpstr>
      <vt:lpstr>Team Member</vt:lpstr>
      <vt:lpstr>Person Detail</vt:lpstr>
      <vt:lpstr>PowerPoint Presentation</vt:lpstr>
      <vt:lpstr>Social Tree</vt:lpstr>
      <vt:lpstr>Mountains Graph</vt:lpstr>
      <vt:lpstr>Anniversary Graphic</vt:lpstr>
      <vt:lpstr>Regular Table</vt:lpstr>
      <vt:lpstr>Amanda Sanders</vt:lpstr>
      <vt:lpstr>Elisabeth Sendler</vt:lpstr>
      <vt:lpstr>Clustered Columns</vt:lpstr>
      <vt:lpstr>3-D Pyramid</vt:lpstr>
      <vt:lpstr>Marked Radar</vt:lpstr>
      <vt:lpstr>3-D Pyramid</vt:lpstr>
      <vt:lpstr>Smooth Marked Scatter</vt:lpstr>
      <vt:lpstr>Exploded Doughnut</vt:lpstr>
      <vt:lpstr>Bar of Pie</vt:lpstr>
      <vt:lpstr>Bubble</vt:lpstr>
      <vt:lpstr>100% Stacked Cylinder</vt:lpstr>
      <vt:lpstr>Marked Line</vt:lpstr>
      <vt:lpstr>Bubble</vt:lpstr>
      <vt:lpstr>3D Pyramid</vt:lpstr>
      <vt:lpstr>CHARTS</vt:lpstr>
      <vt:lpstr>CHARTS</vt:lpstr>
      <vt:lpstr>Stacked Cylinder</vt:lpstr>
      <vt:lpstr>3-D Pie</vt:lpstr>
      <vt:lpstr>Doughnut</vt:lpstr>
      <vt:lpstr>100% Stacked Column</vt:lpstr>
      <vt:lpstr>100% Stacked Pyramid</vt:lpstr>
      <vt:lpstr>3D Line</vt:lpstr>
      <vt:lpstr>Our Location</vt:lpstr>
      <vt:lpstr>Map Graphic</vt:lpstr>
      <vt:lpstr>Weather Graphic</vt:lpstr>
      <vt:lpstr>Map</vt:lpstr>
      <vt:lpstr>Map</vt:lpstr>
      <vt:lpstr>Fusce pharetra convallis urna</vt:lpstr>
      <vt:lpstr>Break Minimalistic Slide</vt:lpstr>
      <vt:lpstr>Break Slide</vt:lpstr>
      <vt:lpstr>Break Timeline Slide</vt:lpstr>
      <vt:lpstr>Break Slide</vt:lpstr>
      <vt:lpstr>Break Slide</vt:lpstr>
      <vt:lpstr>Analyzer Graphic</vt:lpstr>
      <vt:lpstr>Robot Graphic</vt:lpstr>
      <vt:lpstr>Winner Graphic</vt:lpstr>
      <vt:lpstr>Funnel Graphic</vt:lpstr>
      <vt:lpstr>Building Graphic</vt:lpstr>
      <vt:lpstr>Leaf Graphic</vt:lpstr>
      <vt:lpstr>Sort Timeline with Description</vt:lpstr>
      <vt:lpstr>Vertical Timeline Start</vt:lpstr>
      <vt:lpstr>Vertical Timeline</vt:lpstr>
      <vt:lpstr>Vertical Timeline End</vt:lpstr>
      <vt:lpstr>Timeline Start with Description</vt:lpstr>
      <vt:lpstr>Timeline Iconic Style</vt:lpstr>
      <vt:lpstr>Timeline Iconic Style End</vt:lpstr>
      <vt:lpstr>Timeline Start 2</vt:lpstr>
      <vt:lpstr>Timeline Angular Style</vt:lpstr>
      <vt:lpstr>Timeline Angular Style 2</vt:lpstr>
      <vt:lpstr>Timeline Hexagon Style</vt:lpstr>
      <vt:lpstr>Timeline Hexagon Style 2</vt:lpstr>
      <vt:lpstr>Timeline Round Style</vt:lpstr>
      <vt:lpstr>Timeline Round Style 2</vt:lpstr>
      <vt:lpstr>Timeline End 2</vt:lpstr>
      <vt:lpstr>Phone</vt:lpstr>
      <vt:lpstr>Monitor</vt:lpstr>
      <vt:lpstr>Browser</vt:lpstr>
      <vt:lpstr>Tablet</vt:lpstr>
      <vt:lpstr>Laptop Air</vt:lpstr>
      <vt:lpstr>The Close Style </vt:lpstr>
      <vt:lpstr>Masonry Style</vt:lpstr>
      <vt:lpstr>Small Size Grid</vt:lpstr>
      <vt:lpstr>Small Size Grid</vt:lpstr>
      <vt:lpstr>Small Size Grid with Description</vt:lpstr>
      <vt:lpstr>Three Columns</vt:lpstr>
      <vt:lpstr>Three Columns Boxed</vt:lpstr>
      <vt:lpstr>Five Columns</vt:lpstr>
      <vt:lpstr>Five Columns Boxed</vt:lpstr>
      <vt:lpstr>The Close Style with Icons</vt:lpstr>
      <vt:lpstr>Minimal Detail</vt:lpstr>
      <vt:lpstr>Half Image Detail</vt:lpstr>
      <vt:lpstr>Four Medium Images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Summit_1-PowerPoint-Template</dc:title>
  <dc:subject/>
  <dc:creator>GoaShape</dc:creator>
  <cp:keywords/>
  <dc:description/>
  <cp:lastModifiedBy>Windows User</cp:lastModifiedBy>
  <cp:revision>78</cp:revision>
  <dcterms:created xsi:type="dcterms:W3CDTF">2014-10-25T17:49:30Z</dcterms:created>
  <dcterms:modified xsi:type="dcterms:W3CDTF">2020-03-21T15:52:49Z</dcterms:modified>
  <cp:category>Light Blue</cp:category>
</cp:coreProperties>
</file>